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3.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4.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5.xml" ContentType="application/vnd.openxmlformats-officedocument.themeOverride+xml"/>
  <Override PartName="/ppt/drawings/drawing2.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drawings/drawing3.xml" ContentType="application/vnd.openxmlformats-officedocument.drawingml.chartshapes+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8.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drawings/drawing4.xml" ContentType="application/vnd.openxmlformats-officedocument.drawingml.chartshapes+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drawings/drawing5.xml" ContentType="application/vnd.openxmlformats-officedocument.drawingml.chartshapes+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drawings/drawing6.xml" ContentType="application/vnd.openxmlformats-officedocument.drawingml.chartshapes+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4.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5.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6.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7.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8.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9.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charts/chart30.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charts/chart31.xml" ContentType="application/vnd.openxmlformats-officedocument.drawingml.chart+xml"/>
  <Override PartName="/ppt/charts/style30.xml" ContentType="application/vnd.ms-office.chartstyle+xml"/>
  <Override PartName="/ppt/charts/colors30.xml" ContentType="application/vnd.ms-office.chartcolorstyle+xml"/>
  <Override PartName="/ppt/theme/themeOverride30.xml" ContentType="application/vnd.openxmlformats-officedocument.themeOverride+xml"/>
  <Override PartName="/ppt/charts/chart32.xml" ContentType="application/vnd.openxmlformats-officedocument.drawingml.chart+xml"/>
  <Override PartName="/ppt/charts/style31.xml" ContentType="application/vnd.ms-office.chartstyle+xml"/>
  <Override PartName="/ppt/charts/colors31.xml" ContentType="application/vnd.ms-office.chartcolorstyle+xml"/>
  <Override PartName="/ppt/theme/themeOverride31.xml" ContentType="application/vnd.openxmlformats-officedocument.themeOverride+xml"/>
  <Override PartName="/ppt/charts/chart33.xml" ContentType="application/vnd.openxmlformats-officedocument.drawingml.chart+xml"/>
  <Override PartName="/ppt/charts/style32.xml" ContentType="application/vnd.ms-office.chartstyle+xml"/>
  <Override PartName="/ppt/charts/colors32.xml" ContentType="application/vnd.ms-office.chartcolorstyle+xml"/>
  <Override PartName="/ppt/theme/themeOverride32.xml" ContentType="application/vnd.openxmlformats-officedocument.themeOverride+xml"/>
  <Override PartName="/ppt/drawings/drawing7.xml" ContentType="application/vnd.openxmlformats-officedocument.drawingml.chartshapes+xml"/>
  <Override PartName="/ppt/charts/chart34.xml" ContentType="application/vnd.openxmlformats-officedocument.drawingml.chart+xml"/>
  <Override PartName="/ppt/charts/style33.xml" ContentType="application/vnd.ms-office.chartstyle+xml"/>
  <Override PartName="/ppt/charts/colors33.xml" ContentType="application/vnd.ms-office.chartcolorstyle+xml"/>
  <Override PartName="/ppt/theme/themeOverride33.xml" ContentType="application/vnd.openxmlformats-officedocument.themeOverride+xml"/>
  <Override PartName="/ppt/charts/chart35.xml" ContentType="application/vnd.openxmlformats-officedocument.drawingml.chart+xml"/>
  <Override PartName="/ppt/charts/style34.xml" ContentType="application/vnd.ms-office.chartstyle+xml"/>
  <Override PartName="/ppt/charts/colors34.xml" ContentType="application/vnd.ms-office.chartcolorstyle+xml"/>
  <Override PartName="/ppt/theme/themeOverride34.xml" ContentType="application/vnd.openxmlformats-officedocument.themeOverride+xml"/>
  <Override PartName="/ppt/charts/chart36.xml" ContentType="application/vnd.openxmlformats-officedocument.drawingml.chart+xml"/>
  <Override PartName="/ppt/charts/style35.xml" ContentType="application/vnd.ms-office.chartstyle+xml"/>
  <Override PartName="/ppt/charts/colors35.xml" ContentType="application/vnd.ms-office.chartcolorstyle+xml"/>
  <Override PartName="/ppt/theme/themeOverride35.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37.xml" ContentType="application/vnd.openxmlformats-officedocument.drawingml.chart+xml"/>
  <Override PartName="/ppt/charts/style36.xml" ContentType="application/vnd.ms-office.chartstyle+xml"/>
  <Override PartName="/ppt/charts/colors36.xml" ContentType="application/vnd.ms-office.chartcolorstyle+xml"/>
  <Override PartName="/ppt/theme/themeOverride36.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4" r:id="rId5"/>
  </p:sldMasterIdLst>
  <p:notesMasterIdLst>
    <p:notesMasterId r:id="rId196"/>
  </p:notesMasterIdLst>
  <p:handoutMasterIdLst>
    <p:handoutMasterId r:id="rId197"/>
  </p:handoutMasterIdLst>
  <p:sldIdLst>
    <p:sldId id="300" r:id="rId6"/>
    <p:sldId id="306" r:id="rId7"/>
    <p:sldId id="307" r:id="rId8"/>
    <p:sldId id="261" r:id="rId9"/>
    <p:sldId id="301" r:id="rId10"/>
    <p:sldId id="302" r:id="rId11"/>
    <p:sldId id="303" r:id="rId12"/>
    <p:sldId id="308" r:id="rId13"/>
    <p:sldId id="288" r:id="rId14"/>
    <p:sldId id="260" r:id="rId15"/>
    <p:sldId id="689" r:id="rId16"/>
    <p:sldId id="671" r:id="rId17"/>
    <p:sldId id="920" r:id="rId18"/>
    <p:sldId id="4576" r:id="rId19"/>
    <p:sldId id="4775" r:id="rId20"/>
    <p:sldId id="4812" r:id="rId21"/>
    <p:sldId id="4672" r:id="rId22"/>
    <p:sldId id="4813" r:id="rId23"/>
    <p:sldId id="4814" r:id="rId24"/>
    <p:sldId id="4815" r:id="rId25"/>
    <p:sldId id="4816" r:id="rId26"/>
    <p:sldId id="4817" r:id="rId27"/>
    <p:sldId id="4818" r:id="rId28"/>
    <p:sldId id="4819" r:id="rId29"/>
    <p:sldId id="4820" r:id="rId30"/>
    <p:sldId id="4821" r:id="rId31"/>
    <p:sldId id="4822" r:id="rId32"/>
    <p:sldId id="4823" r:id="rId33"/>
    <p:sldId id="4824" r:id="rId34"/>
    <p:sldId id="4612" r:id="rId35"/>
    <p:sldId id="867" r:id="rId36"/>
    <p:sldId id="684" r:id="rId37"/>
    <p:sldId id="4590" r:id="rId38"/>
    <p:sldId id="675" r:id="rId39"/>
    <p:sldId id="905" r:id="rId40"/>
    <p:sldId id="4670" r:id="rId41"/>
    <p:sldId id="4686" r:id="rId42"/>
    <p:sldId id="4842" r:id="rId43"/>
    <p:sldId id="4843" r:id="rId44"/>
    <p:sldId id="4844" r:id="rId45"/>
    <p:sldId id="4845" r:id="rId46"/>
    <p:sldId id="4846" r:id="rId47"/>
    <p:sldId id="4847" r:id="rId48"/>
    <p:sldId id="4848" r:id="rId49"/>
    <p:sldId id="4849" r:id="rId50"/>
    <p:sldId id="940" r:id="rId51"/>
    <p:sldId id="4850" r:id="rId52"/>
    <p:sldId id="4851" r:id="rId53"/>
    <p:sldId id="4852" r:id="rId54"/>
    <p:sldId id="4853" r:id="rId55"/>
    <p:sldId id="942" r:id="rId56"/>
    <p:sldId id="4854" r:id="rId57"/>
    <p:sldId id="4855" r:id="rId58"/>
    <p:sldId id="4856" r:id="rId59"/>
    <p:sldId id="4857" r:id="rId60"/>
    <p:sldId id="4858" r:id="rId61"/>
    <p:sldId id="4859" r:id="rId62"/>
    <p:sldId id="4860" r:id="rId63"/>
    <p:sldId id="4861" r:id="rId64"/>
    <p:sldId id="4862" r:id="rId65"/>
    <p:sldId id="4863" r:id="rId66"/>
    <p:sldId id="4864" r:id="rId67"/>
    <p:sldId id="4865" r:id="rId68"/>
    <p:sldId id="4866" r:id="rId69"/>
    <p:sldId id="4867" r:id="rId70"/>
    <p:sldId id="4868" r:id="rId71"/>
    <p:sldId id="4869" r:id="rId72"/>
    <p:sldId id="408" r:id="rId73"/>
    <p:sldId id="4870" r:id="rId74"/>
    <p:sldId id="4871" r:id="rId75"/>
    <p:sldId id="4872" r:id="rId76"/>
    <p:sldId id="4873" r:id="rId77"/>
    <p:sldId id="4874" r:id="rId78"/>
    <p:sldId id="4875" r:id="rId79"/>
    <p:sldId id="4825" r:id="rId80"/>
    <p:sldId id="4826" r:id="rId81"/>
    <p:sldId id="4827" r:id="rId82"/>
    <p:sldId id="4828" r:id="rId83"/>
    <p:sldId id="4829" r:id="rId84"/>
    <p:sldId id="4830" r:id="rId85"/>
    <p:sldId id="4831" r:id="rId86"/>
    <p:sldId id="4832" r:id="rId87"/>
    <p:sldId id="4833" r:id="rId88"/>
    <p:sldId id="4834" r:id="rId89"/>
    <p:sldId id="4835" r:id="rId90"/>
    <p:sldId id="4836" r:id="rId91"/>
    <p:sldId id="4837" r:id="rId92"/>
    <p:sldId id="4838" r:id="rId93"/>
    <p:sldId id="4839" r:id="rId94"/>
    <p:sldId id="4840" r:id="rId95"/>
    <p:sldId id="4841" r:id="rId96"/>
    <p:sldId id="4876" r:id="rId97"/>
    <p:sldId id="4877" r:id="rId98"/>
    <p:sldId id="2554" r:id="rId99"/>
    <p:sldId id="2577" r:id="rId100"/>
    <p:sldId id="2536" r:id="rId101"/>
    <p:sldId id="2559" r:id="rId102"/>
    <p:sldId id="3530" r:id="rId103"/>
    <p:sldId id="3531" r:id="rId104"/>
    <p:sldId id="4878" r:id="rId105"/>
    <p:sldId id="2563" r:id="rId106"/>
    <p:sldId id="2565" r:id="rId107"/>
    <p:sldId id="4879" r:id="rId108"/>
    <p:sldId id="4560" r:id="rId109"/>
    <p:sldId id="4739" r:id="rId110"/>
    <p:sldId id="361" r:id="rId111"/>
    <p:sldId id="4742" r:id="rId112"/>
    <p:sldId id="4743" r:id="rId113"/>
    <p:sldId id="4745" r:id="rId114"/>
    <p:sldId id="4744" r:id="rId115"/>
    <p:sldId id="343" r:id="rId116"/>
    <p:sldId id="347" r:id="rId117"/>
    <p:sldId id="4760" r:id="rId118"/>
    <p:sldId id="4761" r:id="rId119"/>
    <p:sldId id="4754" r:id="rId120"/>
    <p:sldId id="4758" r:id="rId121"/>
    <p:sldId id="4746" r:id="rId122"/>
    <p:sldId id="4755" r:id="rId123"/>
    <p:sldId id="4747" r:id="rId124"/>
    <p:sldId id="4759" r:id="rId125"/>
    <p:sldId id="4749" r:id="rId126"/>
    <p:sldId id="4748" r:id="rId127"/>
    <p:sldId id="4880" r:id="rId128"/>
    <p:sldId id="259" r:id="rId129"/>
    <p:sldId id="4881" r:id="rId130"/>
    <p:sldId id="3284" r:id="rId131"/>
    <p:sldId id="3541" r:id="rId132"/>
    <p:sldId id="3738" r:id="rId133"/>
    <p:sldId id="3730" r:id="rId134"/>
    <p:sldId id="3729" r:id="rId135"/>
    <p:sldId id="3727" r:id="rId136"/>
    <p:sldId id="3724" r:id="rId137"/>
    <p:sldId id="3741" r:id="rId138"/>
    <p:sldId id="3728" r:id="rId139"/>
    <p:sldId id="3721" r:id="rId140"/>
    <p:sldId id="3731" r:id="rId141"/>
    <p:sldId id="3739" r:id="rId142"/>
    <p:sldId id="3742" r:id="rId143"/>
    <p:sldId id="3732" r:id="rId144"/>
    <p:sldId id="651" r:id="rId145"/>
    <p:sldId id="3733" r:id="rId146"/>
    <p:sldId id="3740" r:id="rId147"/>
    <p:sldId id="3736" r:id="rId148"/>
    <p:sldId id="3734" r:id="rId149"/>
    <p:sldId id="3737" r:id="rId150"/>
    <p:sldId id="441" r:id="rId151"/>
    <p:sldId id="3300" r:id="rId152"/>
    <p:sldId id="3304" r:id="rId153"/>
    <p:sldId id="3669" r:id="rId154"/>
    <p:sldId id="3301" r:id="rId155"/>
    <p:sldId id="3644" r:id="rId156"/>
    <p:sldId id="3658" r:id="rId157"/>
    <p:sldId id="683" r:id="rId158"/>
    <p:sldId id="3638" r:id="rId159"/>
    <p:sldId id="3303" r:id="rId160"/>
    <p:sldId id="3298" r:id="rId161"/>
    <p:sldId id="3670" r:id="rId162"/>
    <p:sldId id="445" r:id="rId163"/>
    <p:sldId id="763" r:id="rId164"/>
    <p:sldId id="764" r:id="rId165"/>
    <p:sldId id="765" r:id="rId166"/>
    <p:sldId id="766" r:id="rId167"/>
    <p:sldId id="767" r:id="rId168"/>
    <p:sldId id="768" r:id="rId169"/>
    <p:sldId id="3519" r:id="rId170"/>
    <p:sldId id="3666" r:id="rId171"/>
    <p:sldId id="3526" r:id="rId172"/>
    <p:sldId id="3527" r:id="rId173"/>
    <p:sldId id="3528" r:id="rId174"/>
    <p:sldId id="3529" r:id="rId175"/>
    <p:sldId id="3537" r:id="rId176"/>
    <p:sldId id="3536" r:id="rId177"/>
    <p:sldId id="3561" r:id="rId178"/>
    <p:sldId id="3553" r:id="rId179"/>
    <p:sldId id="3554" r:id="rId180"/>
    <p:sldId id="3555" r:id="rId181"/>
    <p:sldId id="3556" r:id="rId182"/>
    <p:sldId id="3557" r:id="rId183"/>
    <p:sldId id="3532" r:id="rId184"/>
    <p:sldId id="3533" r:id="rId185"/>
    <p:sldId id="3559" r:id="rId186"/>
    <p:sldId id="3538" r:id="rId187"/>
    <p:sldId id="3534" r:id="rId188"/>
    <p:sldId id="3539" r:id="rId189"/>
    <p:sldId id="3540" r:id="rId190"/>
    <p:sldId id="581" r:id="rId191"/>
    <p:sldId id="582" r:id="rId192"/>
    <p:sldId id="4882" r:id="rId193"/>
    <p:sldId id="2016" r:id="rId194"/>
    <p:sldId id="2017" r:id="rId195"/>
  </p:sldIdLst>
  <p:sldSz cx="6858000" cy="51435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llaney Peter (AMUNDI.IRL)" initials="MP(" lastIdx="1" clrIdx="0">
    <p:extLst>
      <p:ext uri="{19B8F6BF-5375-455C-9EA6-DF929625EA0E}">
        <p15:presenceInfo xmlns:p15="http://schemas.microsoft.com/office/powerpoint/2012/main" userId="S-1-5-21-308745964-1832278455-1399102546-199868" providerId="AD"/>
      </p:ext>
    </p:extLst>
  </p:cmAuthor>
  <p:cmAuthor id="2" name="Mullaney Peter (AMUNDI.IRL)" initials="MP( [2]" lastIdx="1" clrIdx="1">
    <p:extLst>
      <p:ext uri="{19B8F6BF-5375-455C-9EA6-DF929625EA0E}">
        <p15:presenceInfo xmlns:p15="http://schemas.microsoft.com/office/powerpoint/2012/main" userId="S::Peter.Mullaney@amundi.com::67c22144-8842-4b1d-b3f6-5441a0c614c4" providerId="AD"/>
      </p:ext>
    </p:extLst>
  </p:cmAuthor>
  <p:cmAuthor id="3" name="Delbo' Debora (AMUNDI.ITA)" initials="DD(" lastIdx="3" clrIdx="2">
    <p:extLst>
      <p:ext uri="{19B8F6BF-5375-455C-9EA6-DF929625EA0E}">
        <p15:presenceInfo xmlns:p15="http://schemas.microsoft.com/office/powerpoint/2012/main" userId="S-1-5-21-308745964-1832278455-1399102546-2009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483"/>
    <a:srgbClr val="0073A3"/>
    <a:srgbClr val="F07D00"/>
    <a:srgbClr val="53CCFF"/>
    <a:srgbClr val="001C4B"/>
    <a:srgbClr val="102D69"/>
    <a:srgbClr val="009EE0"/>
    <a:srgbClr val="000000"/>
    <a:srgbClr val="DCDDDE"/>
    <a:srgbClr val="C7C8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94"/>
  </p:normalViewPr>
  <p:slideViewPr>
    <p:cSldViewPr snapToGrid="0" snapToObjects="1">
      <p:cViewPr varScale="1">
        <p:scale>
          <a:sx n="150" d="100"/>
          <a:sy n="150" d="100"/>
        </p:scale>
        <p:origin x="1074" y="126"/>
      </p:cViewPr>
      <p:guideLst/>
    </p:cSldViewPr>
  </p:slideViewPr>
  <p:outlineViewPr>
    <p:cViewPr>
      <p:scale>
        <a:sx n="33" d="100"/>
        <a:sy n="33" d="100"/>
      </p:scale>
      <p:origin x="0" y="-4664"/>
    </p:cViewPr>
  </p:outlineViewPr>
  <p:notesTextViewPr>
    <p:cViewPr>
      <p:scale>
        <a:sx n="1" d="1"/>
        <a:sy n="1" d="1"/>
      </p:scale>
      <p:origin x="0" y="0"/>
    </p:cViewPr>
  </p:notesTextViewPr>
  <p:sorterViewPr>
    <p:cViewPr varScale="1">
      <p:scale>
        <a:sx n="1" d="1"/>
        <a:sy n="1" d="1"/>
      </p:scale>
      <p:origin x="0" y="-32414"/>
    </p:cViewPr>
  </p:sorter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190" Type="http://schemas.openxmlformats.org/officeDocument/2006/relationships/slide" Target="slides/slide185.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customXml" Target="../customXml/item4.xml"/><Relationship Id="rId9" Type="http://schemas.openxmlformats.org/officeDocument/2006/relationships/slide" Target="slides/slide4.xml"/><Relationship Id="rId180" Type="http://schemas.openxmlformats.org/officeDocument/2006/relationships/slide" Target="slides/slide175.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notesMaster" Target="notesMasters/notesMaster1.xml"/><Relationship Id="rId200" Type="http://schemas.openxmlformats.org/officeDocument/2006/relationships/viewProps" Target="viewProps.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handoutMaster" Target="handoutMasters/handoutMaster1.xml"/><Relationship Id="rId201" Type="http://schemas.openxmlformats.org/officeDocument/2006/relationships/theme" Target="theme/theme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commentAuthors" Target="commentAuthors.xml"/><Relationship Id="rId202" Type="http://schemas.openxmlformats.org/officeDocument/2006/relationships/tableStyles" Target="tableStyles.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oleObject" Target="NULL" TargetMode="Externa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oleObject" Target="NULL" TargetMode="External"/></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oleObject" Target="NULL" TargetMode="Externa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oleObject" Target="NULL" TargetMode="Externa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oleObject" Target="NULL" TargetMode="Externa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3.xml"/><Relationship Id="rId4" Type="http://schemas.openxmlformats.org/officeDocument/2006/relationships/oleObject" Target="NULL"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NULL"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NULL"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5" Type="http://schemas.openxmlformats.org/officeDocument/2006/relationships/chartUserShapes" Target="../drawings/drawing4.xml"/><Relationship Id="rId4" Type="http://schemas.openxmlformats.org/officeDocument/2006/relationships/oleObject" Target="NULL"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5" Type="http://schemas.openxmlformats.org/officeDocument/2006/relationships/chartUserShapes" Target="../drawings/drawing5.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NULL"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5" Type="http://schemas.openxmlformats.org/officeDocument/2006/relationships/chartUserShapes" Target="../drawings/drawing6.xml"/><Relationship Id="rId4" Type="http://schemas.openxmlformats.org/officeDocument/2006/relationships/oleObject" Target="NULL"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NULL"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NULL" TargetMode="External"/></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oleObject" Target="NULL"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NULL" TargetMode="Externa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oleObject" Target="NULL" TargetMode="External"/></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oleObject" Target="NULL"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NULL"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NULL"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30.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NULL" TargetMode="External"/></Relationships>
</file>

<file path=ppt/charts/_rels/chart31.xml.rels><?xml version="1.0" encoding="UTF-8" standalone="yes"?>
<Relationships xmlns="http://schemas.openxmlformats.org/package/2006/relationships"><Relationship Id="rId3" Type="http://schemas.openxmlformats.org/officeDocument/2006/relationships/themeOverride" Target="../theme/themeOverride30.xml"/><Relationship Id="rId2" Type="http://schemas.microsoft.com/office/2011/relationships/chartColorStyle" Target="colors30.xml"/><Relationship Id="rId1" Type="http://schemas.microsoft.com/office/2011/relationships/chartStyle" Target="style30.xml"/><Relationship Id="rId4" Type="http://schemas.openxmlformats.org/officeDocument/2006/relationships/oleObject" Target="NULL" TargetMode="External"/></Relationships>
</file>

<file path=ppt/charts/_rels/chart32.xml.rels><?xml version="1.0" encoding="UTF-8" standalone="yes"?>
<Relationships xmlns="http://schemas.openxmlformats.org/package/2006/relationships"><Relationship Id="rId3" Type="http://schemas.openxmlformats.org/officeDocument/2006/relationships/themeOverride" Target="../theme/themeOverride31.xml"/><Relationship Id="rId2" Type="http://schemas.microsoft.com/office/2011/relationships/chartColorStyle" Target="colors31.xml"/><Relationship Id="rId1" Type="http://schemas.microsoft.com/office/2011/relationships/chartStyle" Target="style31.xml"/><Relationship Id="rId4" Type="http://schemas.openxmlformats.org/officeDocument/2006/relationships/oleObject" Target="NULL" TargetMode="External"/></Relationships>
</file>

<file path=ppt/charts/_rels/chart33.xml.rels><?xml version="1.0" encoding="UTF-8" standalone="yes"?>
<Relationships xmlns="http://schemas.openxmlformats.org/package/2006/relationships"><Relationship Id="rId3" Type="http://schemas.openxmlformats.org/officeDocument/2006/relationships/themeOverride" Target="../theme/themeOverride32.xml"/><Relationship Id="rId2" Type="http://schemas.microsoft.com/office/2011/relationships/chartColorStyle" Target="colors32.xml"/><Relationship Id="rId1" Type="http://schemas.microsoft.com/office/2011/relationships/chartStyle" Target="style32.xml"/><Relationship Id="rId5" Type="http://schemas.openxmlformats.org/officeDocument/2006/relationships/chartUserShapes" Target="../drawings/drawing7.xml"/><Relationship Id="rId4" Type="http://schemas.openxmlformats.org/officeDocument/2006/relationships/oleObject" Target="NULL" TargetMode="External"/></Relationships>
</file>

<file path=ppt/charts/_rels/chart34.xml.rels><?xml version="1.0" encoding="UTF-8" standalone="yes"?>
<Relationships xmlns="http://schemas.openxmlformats.org/package/2006/relationships"><Relationship Id="rId3" Type="http://schemas.openxmlformats.org/officeDocument/2006/relationships/themeOverride" Target="../theme/themeOverride33.xml"/><Relationship Id="rId2" Type="http://schemas.microsoft.com/office/2011/relationships/chartColorStyle" Target="colors33.xml"/><Relationship Id="rId1" Type="http://schemas.microsoft.com/office/2011/relationships/chartStyle" Target="style33.xml"/><Relationship Id="rId4" Type="http://schemas.openxmlformats.org/officeDocument/2006/relationships/oleObject" Target="NULL" TargetMode="External"/></Relationships>
</file>

<file path=ppt/charts/_rels/chart35.xml.rels><?xml version="1.0" encoding="UTF-8" standalone="yes"?>
<Relationships xmlns="http://schemas.openxmlformats.org/package/2006/relationships"><Relationship Id="rId3" Type="http://schemas.openxmlformats.org/officeDocument/2006/relationships/themeOverride" Target="../theme/themeOverride34.xml"/><Relationship Id="rId2" Type="http://schemas.microsoft.com/office/2011/relationships/chartColorStyle" Target="colors34.xml"/><Relationship Id="rId1" Type="http://schemas.microsoft.com/office/2011/relationships/chartStyle" Target="style34.xml"/><Relationship Id="rId4" Type="http://schemas.openxmlformats.org/officeDocument/2006/relationships/oleObject" Target="NULL" TargetMode="External"/></Relationships>
</file>

<file path=ppt/charts/_rels/chart36.xml.rels><?xml version="1.0" encoding="UTF-8" standalone="yes"?>
<Relationships xmlns="http://schemas.openxmlformats.org/package/2006/relationships"><Relationship Id="rId3" Type="http://schemas.openxmlformats.org/officeDocument/2006/relationships/themeOverride" Target="../theme/themeOverride35.xml"/><Relationship Id="rId2" Type="http://schemas.microsoft.com/office/2011/relationships/chartColorStyle" Target="colors35.xml"/><Relationship Id="rId1" Type="http://schemas.microsoft.com/office/2011/relationships/chartStyle" Target="style35.xml"/><Relationship Id="rId4" Type="http://schemas.openxmlformats.org/officeDocument/2006/relationships/oleObject" Target="NULL" TargetMode="External"/></Relationships>
</file>

<file path=ppt/charts/_rels/chart37.xml.rels><?xml version="1.0" encoding="UTF-8" standalone="yes"?>
<Relationships xmlns="http://schemas.openxmlformats.org/package/2006/relationships"><Relationship Id="rId3" Type="http://schemas.openxmlformats.org/officeDocument/2006/relationships/themeOverride" Target="../theme/themeOverride36.xml"/><Relationship Id="rId2" Type="http://schemas.microsoft.com/office/2011/relationships/chartColorStyle" Target="colors36.xml"/><Relationship Id="rId1" Type="http://schemas.microsoft.com/office/2011/relationships/chartStyle" Target="style36.xml"/><Relationship Id="rId4" Type="http://schemas.openxmlformats.org/officeDocument/2006/relationships/oleObject" Target="file:///\\ad-its.credit-agricole.fr\dfs\public\Amundi_Milan\Investment\SPECIALISTS\QUANT_RESEARCH\ASSET_ALLOCATION\crossasset\Leonardi\CROSS_ASSET\cross_asset_wrap\LEG_2\GOVIES\macro_NS_fair_value\Silvia\CB-pricing-table\CB-pricing-table-LIVE.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2.xml"/><Relationship Id="rId4" Type="http://schemas.openxmlformats.org/officeDocument/2006/relationships/oleObject" Target="NULL"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NULL" TargetMode="External"/></Relationships>
</file>

<file path=ppt/charts/_rels/chart8.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'FED-AmundiVSmarketTABLE'!$N$5:$R$5</c:f>
          <c:strCache>
            <c:ptCount val="5"/>
            <c:pt idx="0">
              <c:v>Fed Rate Projection by meeting</c:v>
            </c:pt>
          </c:strCache>
        </c:strRef>
      </c:tx>
      <c:layout>
        <c:manualLayout>
          <c:xMode val="edge"/>
          <c:yMode val="edge"/>
          <c:x val="0.20071067394530956"/>
          <c:y val="9.1658587399229691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2963321677442077"/>
          <c:y val="9.5189728464441986E-2"/>
          <c:w val="0.74033735000377365"/>
          <c:h val="0.66768902478631054"/>
        </c:manualLayout>
      </c:layout>
      <c:barChart>
        <c:barDir val="col"/>
        <c:grouping val="clustered"/>
        <c:varyColors val="0"/>
        <c:ser>
          <c:idx val="2"/>
          <c:order val="0"/>
          <c:tx>
            <c:v>Amundi Rate change by meeting (RHS)</c:v>
          </c:tx>
          <c:spPr>
            <a:solidFill>
              <a:srgbClr val="004F9F">
                <a:alpha val="70000"/>
              </a:srgbClr>
            </a:solidFill>
            <a:ln w="22225" cap="flat" cmpd="sng" algn="ctr">
              <a:noFill/>
              <a:prstDash val="solid"/>
              <a:round/>
              <a:headEnd type="none" w="med" len="med"/>
              <a:tailEnd type="none" w="med" len="med"/>
            </a:ln>
            <a:effectLst/>
          </c:spPr>
          <c:invertIfNegative val="0"/>
          <c:cat>
            <c:numRef>
              <c:f>'FED-AmundiVSmarketTABLE'!$N$15:$N$37</c:f>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numRef>
          </c:cat>
          <c:val>
            <c:numRef>
              <c:f>'FED-AmundiVSmarketTABLE'!$O$15:$O$37</c:f>
              <c:numCache>
                <c:formatCode>General</c:formatCode>
                <c:ptCount val="23"/>
                <c:pt idx="14" formatCode="0.00%">
                  <c:v>0</c:v>
                </c:pt>
                <c:pt idx="15" formatCode="0.00%">
                  <c:v>0</c:v>
                </c:pt>
                <c:pt idx="16" formatCode="0.00%">
                  <c:v>-2.5000000000000001E-3</c:v>
                </c:pt>
                <c:pt idx="17" formatCode="0.00%">
                  <c:v>-2.5000000000000001E-3</c:v>
                </c:pt>
                <c:pt idx="18" formatCode="0.00%">
                  <c:v>-2.5000000000000001E-3</c:v>
                </c:pt>
                <c:pt idx="19" formatCode="0.00%">
                  <c:v>0</c:v>
                </c:pt>
                <c:pt idx="20" formatCode="0.00%">
                  <c:v>0</c:v>
                </c:pt>
                <c:pt idx="21" formatCode="0.00%">
                  <c:v>0</c:v>
                </c:pt>
              </c:numCache>
            </c:numRef>
          </c:val>
          <c:extLst>
            <c:ext xmlns:c16="http://schemas.microsoft.com/office/drawing/2014/chart" uri="{C3380CC4-5D6E-409C-BE32-E72D297353CC}">
              <c16:uniqueId val="{00000000-2886-4D0B-9819-AEC5A85EDEFE}"/>
            </c:ext>
          </c:extLst>
        </c:ser>
        <c:ser>
          <c:idx val="3"/>
          <c:order val="1"/>
          <c:tx>
            <c:v>Market rate change by meeting (RSH)</c:v>
          </c:tx>
          <c:spPr>
            <a:solidFill>
              <a:srgbClr val="39B2B6">
                <a:alpha val="70000"/>
              </a:srgbClr>
            </a:solidFill>
            <a:ln w="22225" cap="flat" cmpd="sng" algn="ctr">
              <a:noFill/>
              <a:prstDash val="solid"/>
              <a:round/>
              <a:headEnd type="none" w="med" len="med"/>
              <a:tailEnd type="none" w="med" len="med"/>
            </a:ln>
            <a:effectLst/>
          </c:spPr>
          <c:invertIfNegative val="0"/>
          <c:cat>
            <c:numRef>
              <c:f>'FED-AmundiVSmarketTABLE'!$N$15:$N$37</c:f>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numRef>
          </c:cat>
          <c:val>
            <c:numRef>
              <c:f>'FED-AmundiVSmarketTABLE'!$P$15:$P$37</c:f>
              <c:numCache>
                <c:formatCode>General</c:formatCode>
                <c:ptCount val="23"/>
                <c:pt idx="14" formatCode="0.00%">
                  <c:v>-2.1000000000000001E-4</c:v>
                </c:pt>
                <c:pt idx="15" formatCode="0.00%">
                  <c:v>-7.6999999999999996E-4</c:v>
                </c:pt>
                <c:pt idx="16" formatCode="0.00%">
                  <c:v>-1.5100000000000001E-3</c:v>
                </c:pt>
                <c:pt idx="17" formatCode="0.00%">
                  <c:v>-1.2900000000000001E-3</c:v>
                </c:pt>
                <c:pt idx="18" formatCode="0.00%">
                  <c:v>-1.5600000000000002E-3</c:v>
                </c:pt>
                <c:pt idx="19" formatCode="0.00%">
                  <c:v>-8.8999999999999973E-4</c:v>
                </c:pt>
                <c:pt idx="20" formatCode="0.00%">
                  <c:v>-1.1099999999999999E-3</c:v>
                </c:pt>
                <c:pt idx="21" formatCode="0.00%">
                  <c:v>-5.4000000000000044E-4</c:v>
                </c:pt>
                <c:pt idx="22" formatCode="0.00%">
                  <c:v>-7.0999999999999948E-4</c:v>
                </c:pt>
              </c:numCache>
            </c:numRef>
          </c:val>
          <c:extLst>
            <c:ext xmlns:c16="http://schemas.microsoft.com/office/drawing/2014/chart" uri="{C3380CC4-5D6E-409C-BE32-E72D297353CC}">
              <c16:uniqueId val="{00000001-2886-4D0B-9819-AEC5A85EDEFE}"/>
            </c:ext>
          </c:extLst>
        </c:ser>
        <c:dLbls>
          <c:showLegendKey val="0"/>
          <c:showVal val="0"/>
          <c:showCatName val="0"/>
          <c:showSerName val="0"/>
          <c:showPercent val="0"/>
          <c:showBubbleSize val="0"/>
        </c:dLbls>
        <c:gapWidth val="150"/>
        <c:axId val="892743232"/>
        <c:axId val="892746840"/>
      </c:barChart>
      <c:lineChart>
        <c:grouping val="standard"/>
        <c:varyColors val="0"/>
        <c:ser>
          <c:idx val="0"/>
          <c:order val="2"/>
          <c:tx>
            <c:v>Amundi FED forecast</c:v>
          </c:tx>
          <c:spPr>
            <a:ln w="22225" cap="rnd" cmpd="sng" algn="ctr">
              <a:solidFill>
                <a:srgbClr val="004F9F">
                  <a:lumMod val="100000"/>
                </a:srgbClr>
              </a:solidFill>
              <a:prstDash val="solid"/>
              <a:round/>
              <a:headEnd type="none" w="med" len="med"/>
              <a:tailEnd type="none" w="med" len="med"/>
            </a:ln>
            <a:effectLst/>
          </c:spPr>
          <c:marker>
            <c:symbol val="circle"/>
            <c:size val="5"/>
            <c:spPr>
              <a:solidFill>
                <a:schemeClr val="tx2"/>
              </a:solidFill>
              <a:ln w="22225" cap="rnd" cmpd="sng" algn="ctr">
                <a:noFill/>
                <a:prstDash val="solid"/>
                <a:round/>
                <a:headEnd type="none" w="med" len="med"/>
                <a:tailEnd type="none" w="med" len="med"/>
              </a:ln>
              <a:effectLst/>
            </c:spPr>
          </c:marker>
          <c:dLbls>
            <c:dLbl>
              <c:idx val="10"/>
              <c:layout>
                <c:manualLayout>
                  <c:x val="-0.10852456541973793"/>
                  <c:y val="5.04483091276075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86-4D0B-9819-AEC5A85EDEFE}"/>
                </c:ext>
              </c:extLst>
            </c:dLbl>
            <c:dLbl>
              <c:idx val="18"/>
              <c:layout>
                <c:manualLayout>
                  <c:x val="-3.2046740962491625E-2"/>
                  <c:y val="9.53465825300174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2886-4D0B-9819-AEC5A85EDEFE}"/>
                </c:ext>
              </c:extLst>
            </c:dLbl>
            <c:dLbl>
              <c:idx val="22"/>
              <c:layout>
                <c:manualLayout>
                  <c:x val="4.956629491945295E-3"/>
                  <c:y val="-2.92237442922375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86-4D0B-9819-AEC5A85EDEFE}"/>
                </c:ext>
              </c:extLst>
            </c:dLbl>
            <c:spPr>
              <a:solidFill>
                <a:srgbClr val="004F9F"/>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'FED-AmundiVSmarketTABLE'!$N$15:$N$37</c:f>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numRef>
          </c:cat>
          <c:val>
            <c:numRef>
              <c:f>'FED-AmundiVSmarketTABLE'!$Q$15:$Q$37</c:f>
              <c:numCache>
                <c:formatCode>0.00%</c:formatCode>
                <c:ptCount val="23"/>
                <c:pt idx="0">
                  <c:v>5.5E-2</c:v>
                </c:pt>
                <c:pt idx="1">
                  <c:v>5.5E-2</c:v>
                </c:pt>
                <c:pt idx="2">
                  <c:v>5.5E-2</c:v>
                </c:pt>
                <c:pt idx="3">
                  <c:v>5.5E-2</c:v>
                </c:pt>
                <c:pt idx="4">
                  <c:v>5.5E-2</c:v>
                </c:pt>
                <c:pt idx="5">
                  <c:v>5.5E-2</c:v>
                </c:pt>
                <c:pt idx="6">
                  <c:v>5.5E-2</c:v>
                </c:pt>
                <c:pt idx="7">
                  <c:v>5.5E-2</c:v>
                </c:pt>
                <c:pt idx="8">
                  <c:v>0.05</c:v>
                </c:pt>
                <c:pt idx="9">
                  <c:v>4.7500000000000001E-2</c:v>
                </c:pt>
                <c:pt idx="10">
                  <c:v>4.4999999999999998E-2</c:v>
                </c:pt>
                <c:pt idx="11">
                  <c:v>4.4999999999999998E-2</c:v>
                </c:pt>
                <c:pt idx="12">
                  <c:v>4.4999999999999998E-2</c:v>
                </c:pt>
                <c:pt idx="13">
                  <c:v>4.4999999999999998E-2</c:v>
                </c:pt>
                <c:pt idx="14">
                  <c:v>4.4999999999999998E-2</c:v>
                </c:pt>
                <c:pt idx="15">
                  <c:v>4.4999999999999998E-2</c:v>
                </c:pt>
                <c:pt idx="16">
                  <c:v>4.2499999999999996E-2</c:v>
                </c:pt>
                <c:pt idx="17">
                  <c:v>3.9999999999999994E-2</c:v>
                </c:pt>
                <c:pt idx="18">
                  <c:v>3.7499999999999992E-2</c:v>
                </c:pt>
                <c:pt idx="19">
                  <c:v>3.7499999999999992E-2</c:v>
                </c:pt>
                <c:pt idx="20">
                  <c:v>3.7499999999999992E-2</c:v>
                </c:pt>
                <c:pt idx="21">
                  <c:v>3.7499999999999992E-2</c:v>
                </c:pt>
              </c:numCache>
            </c:numRef>
          </c:val>
          <c:smooth val="0"/>
          <c:extLst>
            <c:ext xmlns:c16="http://schemas.microsoft.com/office/drawing/2014/chart" uri="{C3380CC4-5D6E-409C-BE32-E72D297353CC}">
              <c16:uniqueId val="{00000006-2886-4D0B-9819-AEC5A85EDEFE}"/>
            </c:ext>
          </c:extLst>
        </c:ser>
        <c:ser>
          <c:idx val="5"/>
          <c:order val="3"/>
          <c:tx>
            <c:strRef>
              <c:f>'FED-AmundiVSmarketTABLE'!$W$7</c:f>
              <c:strCache>
                <c:ptCount val="1"/>
                <c:pt idx="0">
                  <c:v>Bloomberg median consensus</c:v>
                </c:pt>
              </c:strCache>
              <c:extLst xmlns:c15="http://schemas.microsoft.com/office/drawing/2012/chart"/>
            </c:strRef>
          </c:tx>
          <c:spPr>
            <a:ln w="22225" cap="rnd">
              <a:solidFill>
                <a:schemeClr val="bg2">
                  <a:lumMod val="75000"/>
                </a:schemeClr>
              </a:solidFill>
              <a:round/>
            </a:ln>
            <a:effectLst/>
          </c:spPr>
          <c:marker>
            <c:symbol val="circle"/>
            <c:size val="5"/>
            <c:spPr>
              <a:solidFill>
                <a:schemeClr val="bg2">
                  <a:lumMod val="75000"/>
                </a:schemeClr>
              </a:solidFill>
              <a:ln w="9525">
                <a:solidFill>
                  <a:schemeClr val="bg2">
                    <a:lumMod val="75000"/>
                  </a:schemeClr>
                </a:solidFill>
              </a:ln>
              <a:effectLst/>
            </c:spPr>
          </c:marker>
          <c:cat>
            <c:numRef>
              <c:f>'FED-AmundiVSmarketTABLE'!$N$15:$N$37</c:f>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extLst xmlns:c15="http://schemas.microsoft.com/office/drawing/2012/chart"/>
            </c:numRef>
          </c:cat>
          <c:val>
            <c:numRef>
              <c:f>'FED-AmundiVSmarketTABLE'!$W$15:$W$37</c:f>
              <c:numCache>
                <c:formatCode>0.00%</c:formatCode>
                <c:ptCount val="23"/>
                <c:pt idx="0">
                  <c:v>5.5E-2</c:v>
                </c:pt>
                <c:pt idx="1">
                  <c:v>5.5E-2</c:v>
                </c:pt>
                <c:pt idx="2">
                  <c:v>5.5E-2</c:v>
                </c:pt>
                <c:pt idx="3">
                  <c:v>5.5E-2</c:v>
                </c:pt>
                <c:pt idx="4">
                  <c:v>5.5E-2</c:v>
                </c:pt>
                <c:pt idx="5">
                  <c:v>5.5E-2</c:v>
                </c:pt>
                <c:pt idx="6">
                  <c:v>5.5E-2</c:v>
                </c:pt>
                <c:pt idx="7">
                  <c:v>5.5E-2</c:v>
                </c:pt>
                <c:pt idx="8">
                  <c:v>0.05</c:v>
                </c:pt>
                <c:pt idx="9">
                  <c:v>4.7500000000000001E-2</c:v>
                </c:pt>
                <c:pt idx="10">
                  <c:v>4.4999999999999998E-2</c:v>
                </c:pt>
                <c:pt idx="11">
                  <c:v>4.4999999999999998E-2</c:v>
                </c:pt>
                <c:pt idx="12">
                  <c:v>4.4999999999999998E-2</c:v>
                </c:pt>
                <c:pt idx="13">
                  <c:v>4.4999999999999998E-2</c:v>
                </c:pt>
                <c:pt idx="14">
                  <c:v>4.4000000000000004E-2</c:v>
                </c:pt>
                <c:pt idx="15">
                  <c:v>4.334782608695642E-2</c:v>
                </c:pt>
                <c:pt idx="16">
                  <c:v>4.2000000000000003E-2</c:v>
                </c:pt>
                <c:pt idx="17">
                  <c:v>4.1211956521739257E-2</c:v>
                </c:pt>
                <c:pt idx="18">
                  <c:v>3.95E-2</c:v>
                </c:pt>
                <c:pt idx="19">
                  <c:v>3.8877777777777789E-2</c:v>
                </c:pt>
                <c:pt idx="20">
                  <c:v>3.7499999999999999E-2</c:v>
                </c:pt>
                <c:pt idx="21">
                  <c:v>3.7021978021978041E-2</c:v>
                </c:pt>
                <c:pt idx="22">
                  <c:v>3.6000000000000004E-2</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7-2886-4D0B-9819-AEC5A85EDEFE}"/>
            </c:ext>
          </c:extLst>
        </c:ser>
        <c:ser>
          <c:idx val="1"/>
          <c:order val="4"/>
          <c:tx>
            <c:v>Market FED pricing</c:v>
          </c:tx>
          <c:spPr>
            <a:ln w="22225" cap="rnd" cmpd="sng" algn="ctr">
              <a:solidFill>
                <a:srgbClr val="39B2B6">
                  <a:lumMod val="100000"/>
                </a:srgbClr>
              </a:solidFill>
              <a:prstDash val="solid"/>
              <a:round/>
              <a:headEnd type="none" w="med" len="med"/>
              <a:tailEnd type="none" w="med" len="med"/>
            </a:ln>
            <a:effectLst/>
          </c:spPr>
          <c:marker>
            <c:symbol val="circle"/>
            <c:size val="5"/>
            <c:spPr>
              <a:solidFill>
                <a:srgbClr val="39B2B6"/>
              </a:solidFill>
              <a:ln w="9525">
                <a:noFill/>
              </a:ln>
              <a:effectLst/>
            </c:spPr>
          </c:marker>
          <c:dLbls>
            <c:dLbl>
              <c:idx val="10"/>
              <c:layout>
                <c:manualLayout>
                  <c:x val="-9.3746069281275945E-3"/>
                  <c:y val="-5.95075937094783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886-4D0B-9819-AEC5A85EDEFE}"/>
                </c:ext>
              </c:extLst>
            </c:dLbl>
            <c:dLbl>
              <c:idx val="18"/>
              <c:layout>
                <c:manualLayout>
                  <c:x val="-4.7923322683706186E-2"/>
                  <c:y val="-0.1069350186324346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3D7-4DE2-B1D3-66645792C3EE}"/>
                </c:ext>
              </c:extLst>
            </c:dLbl>
            <c:spPr>
              <a:solidFill>
                <a:srgbClr val="39B2B6"/>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'FED-AmundiVSmarketTABLE'!$N$15:$N$37</c:f>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numRef>
          </c:cat>
          <c:val>
            <c:numRef>
              <c:f>'FED-AmundiVSmarketTABLE'!$R$15:$R$37</c:f>
              <c:numCache>
                <c:formatCode>0.00%</c:formatCode>
                <c:ptCount val="23"/>
                <c:pt idx="0">
                  <c:v>5.5E-2</c:v>
                </c:pt>
                <c:pt idx="1">
                  <c:v>5.5E-2</c:v>
                </c:pt>
                <c:pt idx="2">
                  <c:v>5.5E-2</c:v>
                </c:pt>
                <c:pt idx="3">
                  <c:v>5.5E-2</c:v>
                </c:pt>
                <c:pt idx="4">
                  <c:v>5.5E-2</c:v>
                </c:pt>
                <c:pt idx="5">
                  <c:v>5.5E-2</c:v>
                </c:pt>
                <c:pt idx="6">
                  <c:v>5.5E-2</c:v>
                </c:pt>
                <c:pt idx="7">
                  <c:v>5.5E-2</c:v>
                </c:pt>
                <c:pt idx="8">
                  <c:v>0.05</c:v>
                </c:pt>
                <c:pt idx="9">
                  <c:v>4.7500000000000001E-2</c:v>
                </c:pt>
                <c:pt idx="10">
                  <c:v>4.4999999999999998E-2</c:v>
                </c:pt>
                <c:pt idx="11">
                  <c:v>4.4999999999999998E-2</c:v>
                </c:pt>
                <c:pt idx="12">
                  <c:v>4.4999999999999998E-2</c:v>
                </c:pt>
                <c:pt idx="13">
                  <c:v>4.4999999999999998E-2</c:v>
                </c:pt>
                <c:pt idx="14">
                  <c:v>4.4789999999999996E-2</c:v>
                </c:pt>
                <c:pt idx="15">
                  <c:v>4.4019999999999997E-2</c:v>
                </c:pt>
                <c:pt idx="16">
                  <c:v>4.2509999999999999E-2</c:v>
                </c:pt>
                <c:pt idx="17">
                  <c:v>4.122E-2</c:v>
                </c:pt>
                <c:pt idx="18">
                  <c:v>3.9660000000000001E-2</c:v>
                </c:pt>
                <c:pt idx="19">
                  <c:v>3.8769999999999999E-2</c:v>
                </c:pt>
                <c:pt idx="20">
                  <c:v>3.7659999999999999E-2</c:v>
                </c:pt>
                <c:pt idx="21">
                  <c:v>3.712E-2</c:v>
                </c:pt>
                <c:pt idx="22">
                  <c:v>3.6409999999999998E-2</c:v>
                </c:pt>
              </c:numCache>
            </c:numRef>
          </c:val>
          <c:smooth val="0"/>
          <c:extLst>
            <c:ext xmlns:c16="http://schemas.microsoft.com/office/drawing/2014/chart" uri="{C3380CC4-5D6E-409C-BE32-E72D297353CC}">
              <c16:uniqueId val="{0000000A-2886-4D0B-9819-AEC5A85EDEFE}"/>
            </c:ext>
          </c:extLst>
        </c:ser>
        <c:dLbls>
          <c:showLegendKey val="0"/>
          <c:showVal val="0"/>
          <c:showCatName val="0"/>
          <c:showSerName val="0"/>
          <c:showPercent val="0"/>
          <c:showBubbleSize val="0"/>
        </c:dLbls>
        <c:marker val="1"/>
        <c:smooth val="0"/>
        <c:axId val="1130739504"/>
        <c:axId val="1130737208"/>
        <c:extLst>
          <c:ext xmlns:c15="http://schemas.microsoft.com/office/drawing/2012/chart" uri="{02D57815-91ED-43cb-92C2-25804820EDAC}">
            <c15:filteredLineSeries>
              <c15:ser>
                <c:idx val="4"/>
                <c:order val="5"/>
                <c:tx>
                  <c:v>FED DOTS (applied to upper bound)</c:v>
                </c:tx>
                <c:spPr>
                  <a:ln w="9525" cap="rnd">
                    <a:solidFill>
                      <a:schemeClr val="tx1"/>
                    </a:solidFill>
                    <a:round/>
                  </a:ln>
                  <a:effectLst/>
                </c:spPr>
                <c:marker>
                  <c:symbol val="circle"/>
                  <c:size val="5"/>
                  <c:spPr>
                    <a:solidFill>
                      <a:schemeClr val="tx1"/>
                    </a:solidFill>
                    <a:ln w="9525">
                      <a:solidFill>
                        <a:schemeClr val="tx1"/>
                      </a:solidFill>
                    </a:ln>
                    <a:effectLst/>
                  </c:spPr>
                </c:marker>
                <c:dLbls>
                  <c:dLbl>
                    <c:idx val="10"/>
                    <c:layout>
                      <c:manualLayout>
                        <c:x val="1.7397769516728442E-2"/>
                        <c:y val="-0.16805695178513641"/>
                      </c:manualLayout>
                    </c:layout>
                    <c:showLegendKey val="0"/>
                    <c:showVal val="1"/>
                    <c:showCatName val="0"/>
                    <c:showSerName val="0"/>
                    <c:showPercent val="0"/>
                    <c:showBubbleSize val="0"/>
                    <c:extLst>
                      <c:ext uri="{CE6537A1-D6FC-4f65-9D91-7224C49458BB}"/>
                      <c:ext xmlns:c16="http://schemas.microsoft.com/office/drawing/2014/chart" uri="{C3380CC4-5D6E-409C-BE32-E72D297353CC}">
                        <c16:uniqueId val="{0000000B-2886-4D0B-9819-AEC5A85EDEFE}"/>
                      </c:ext>
                    </c:extLst>
                  </c:dLbl>
                  <c:dLbl>
                    <c:idx val="12"/>
                    <c:layout>
                      <c:manualLayout>
                        <c:x val="7.9859497116763753E-2"/>
                        <c:y val="-2.0495451767159244E-2"/>
                      </c:manualLayout>
                    </c:layout>
                    <c:showLegendKey val="0"/>
                    <c:showVal val="1"/>
                    <c:showCatName val="0"/>
                    <c:showSerName val="0"/>
                    <c:showPercent val="0"/>
                    <c:showBubbleSize val="0"/>
                    <c:extLst>
                      <c:ext uri="{CE6537A1-D6FC-4f65-9D91-7224C49458BB}"/>
                      <c:ext xmlns:c16="http://schemas.microsoft.com/office/drawing/2014/chart" uri="{C3380CC4-5D6E-409C-BE32-E72D297353CC}">
                        <c16:uniqueId val="{0000000C-2886-4D0B-9819-AEC5A85EDEFE}"/>
                      </c:ext>
                    </c:extLst>
                  </c:dLbl>
                  <c:spPr>
                    <a:solidFill>
                      <a:schemeClr val="tx1"/>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'FED-AmundiVSmarketTABLE'!$N$15:$N$37</c15:sqref>
                        </c15:formulaRef>
                      </c:ext>
                    </c:extLst>
                    <c:numCache>
                      <c:formatCode>m/d/yyyy</c:formatCode>
                      <c:ptCount val="23"/>
                      <c:pt idx="0">
                        <c:v>45189</c:v>
                      </c:pt>
                      <c:pt idx="1">
                        <c:v>45231</c:v>
                      </c:pt>
                      <c:pt idx="2">
                        <c:v>45273</c:v>
                      </c:pt>
                      <c:pt idx="3">
                        <c:v>45323</c:v>
                      </c:pt>
                      <c:pt idx="4">
                        <c:v>45371</c:v>
                      </c:pt>
                      <c:pt idx="5">
                        <c:v>45413</c:v>
                      </c:pt>
                      <c:pt idx="6">
                        <c:v>45455</c:v>
                      </c:pt>
                      <c:pt idx="7">
                        <c:v>45504</c:v>
                      </c:pt>
                      <c:pt idx="8">
                        <c:v>45553</c:v>
                      </c:pt>
                      <c:pt idx="9">
                        <c:v>45603</c:v>
                      </c:pt>
                      <c:pt idx="10">
                        <c:v>45644</c:v>
                      </c:pt>
                      <c:pt idx="11">
                        <c:v>45686</c:v>
                      </c:pt>
                      <c:pt idx="12">
                        <c:v>45735</c:v>
                      </c:pt>
                      <c:pt idx="13">
                        <c:v>45784</c:v>
                      </c:pt>
                      <c:pt idx="14">
                        <c:v>45826</c:v>
                      </c:pt>
                      <c:pt idx="15">
                        <c:v>45868</c:v>
                      </c:pt>
                      <c:pt idx="16">
                        <c:v>45917</c:v>
                      </c:pt>
                      <c:pt idx="17">
                        <c:v>45959</c:v>
                      </c:pt>
                      <c:pt idx="18">
                        <c:v>46001</c:v>
                      </c:pt>
                      <c:pt idx="19">
                        <c:v>46050</c:v>
                      </c:pt>
                      <c:pt idx="20">
                        <c:v>46099</c:v>
                      </c:pt>
                      <c:pt idx="21">
                        <c:v>46141</c:v>
                      </c:pt>
                      <c:pt idx="22">
                        <c:v>46190</c:v>
                      </c:pt>
                    </c:numCache>
                  </c:numRef>
                </c:cat>
                <c:val>
                  <c:numRef>
                    <c:extLst>
                      <c:ext uri="{02D57815-91ED-43cb-92C2-25804820EDAC}">
                        <c15:formulaRef>
                          <c15:sqref>'FED-AmundiVSmarketTABLE'!$S$15:$S$25</c15:sqref>
                        </c15:formulaRef>
                      </c:ext>
                    </c:extLst>
                    <c:numCache>
                      <c:formatCode>General</c:formatCode>
                      <c:ptCount val="11"/>
                    </c:numCache>
                  </c:numRef>
                </c:val>
                <c:smooth val="0"/>
                <c:extLst>
                  <c:ext xmlns:c16="http://schemas.microsoft.com/office/drawing/2014/chart" uri="{C3380CC4-5D6E-409C-BE32-E72D297353CC}">
                    <c16:uniqueId val="{0000000D-2886-4D0B-9819-AEC5A85EDEFE}"/>
                  </c:ext>
                </c:extLst>
              </c15:ser>
            </c15:filteredLineSeries>
          </c:ext>
        </c:extLst>
      </c:lineChart>
      <c:dateAx>
        <c:axId val="1130739504"/>
        <c:scaling>
          <c:orientation val="minMax"/>
          <c:max val="46112"/>
          <c:min val="45747"/>
        </c:scaling>
        <c:delete val="0"/>
        <c:axPos val="b"/>
        <c:majorGridlines>
          <c:spPr>
            <a:ln w="9525" cap="flat" cmpd="sng" algn="ctr">
              <a:solidFill>
                <a:schemeClr val="tx1">
                  <a:lumMod val="15000"/>
                  <a:lumOff val="85000"/>
                </a:schemeClr>
              </a:solidFill>
              <a:round/>
            </a:ln>
            <a:effectLst/>
          </c:spPr>
        </c:majorGridlines>
        <c:title>
          <c:tx>
            <c:strRef>
              <c:f>'FED-AmundiVSmarketTABLE'!$L$2</c:f>
              <c:strCache>
                <c:ptCount val="1"/>
                <c:pt idx="0">
                  <c:v>Source: Amundi Investment Institute, Bloomberg. Data as of 13/05/2025</c:v>
                </c:pt>
              </c:strCache>
            </c:strRef>
          </c:tx>
          <c:layout>
            <c:manualLayout>
              <c:xMode val="edge"/>
              <c:yMode val="edge"/>
              <c:x val="6.4979497371135317E-4"/>
              <c:y val="0.96049226194628945"/>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130737208"/>
        <c:crossesAt val="3.1250000000000007E-2"/>
        <c:auto val="1"/>
        <c:lblOffset val="100"/>
        <c:baseTimeUnit val="months"/>
        <c:majorUnit val="1"/>
        <c:majorTimeUnit val="months"/>
      </c:dateAx>
      <c:valAx>
        <c:axId val="1130737208"/>
        <c:scaling>
          <c:orientation val="minMax"/>
          <c:max val="5.000000000000001E-2"/>
          <c:min val="2.5000000000000005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GB" sz="900" b="1"/>
                  <a:t>FED</a:t>
                </a:r>
                <a:r>
                  <a:rPr lang="en-GB" sz="900" b="1" baseline="0"/>
                  <a:t> upper bound</a:t>
                </a:r>
                <a:endParaRPr lang="en-GB" sz="900" b="1"/>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130739504"/>
        <c:crosses val="autoZero"/>
        <c:crossBetween val="between"/>
        <c:majorUnit val="2.5000000000000005E-3"/>
      </c:valAx>
      <c:valAx>
        <c:axId val="892746840"/>
        <c:scaling>
          <c:orientation val="minMax"/>
          <c:max val="7.5000000000000023E-3"/>
          <c:min val="-2.5000000000000005E-3"/>
        </c:scaling>
        <c:delete val="0"/>
        <c:axPos val="r"/>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r>
                  <a:rPr lang="en-GB" sz="900" b="1"/>
                  <a:t>FED</a:t>
                </a:r>
                <a:r>
                  <a:rPr lang="en-GB" sz="900" b="1" baseline="0"/>
                  <a:t> rate change</a:t>
                </a:r>
                <a:endParaRPr lang="en-GB" sz="900" b="1"/>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892743232"/>
        <c:crosses val="max"/>
        <c:crossBetween val="between"/>
        <c:majorUnit val="2.5000000000000005E-3"/>
      </c:valAx>
      <c:dateAx>
        <c:axId val="892743232"/>
        <c:scaling>
          <c:orientation val="minMax"/>
        </c:scaling>
        <c:delete val="1"/>
        <c:axPos val="b"/>
        <c:numFmt formatCode="m/d/yyyy" sourceLinked="1"/>
        <c:majorTickMark val="out"/>
        <c:minorTickMark val="none"/>
        <c:tickLblPos val="nextTo"/>
        <c:crossAx val="892746840"/>
        <c:crosses val="autoZero"/>
        <c:auto val="1"/>
        <c:lblOffset val="100"/>
        <c:baseTimeUnit val="months"/>
      </c:dateAx>
      <c:spPr>
        <a:noFill/>
        <a:ln>
          <a:noFill/>
        </a:ln>
        <a:effectLst/>
      </c:spPr>
    </c:plotArea>
    <c:legend>
      <c:legendPos val="r"/>
      <c:layout>
        <c:manualLayout>
          <c:xMode val="edge"/>
          <c:yMode val="edge"/>
          <c:x val="0"/>
          <c:y val="0.86439484883550288"/>
          <c:w val="0.99300747151015067"/>
          <c:h val="9.6008676301777493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5Y fair value month-by</a:t>
            </a:r>
            <a:r>
              <a:rPr lang="en-GB" b="1" baseline="0">
                <a:solidFill>
                  <a:srgbClr val="003C64"/>
                </a:solidFill>
              </a:rPr>
              <a:t>-month </a:t>
            </a:r>
            <a:r>
              <a:rPr lang="en-GB" b="1">
                <a:solidFill>
                  <a:srgbClr val="003C64"/>
                </a:solidFill>
              </a:rPr>
              <a:t>projection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475100919856283E-2"/>
          <c:y val="0.14918051633282522"/>
          <c:w val="0.876354173108708"/>
          <c:h val="0.63658961352657006"/>
        </c:manualLayout>
      </c:layout>
      <c:lineChart>
        <c:grouping val="standard"/>
        <c:varyColors val="0"/>
        <c:ser>
          <c:idx val="0"/>
          <c:order val="0"/>
          <c:tx>
            <c:strRef>
              <c:f>FV_evolution_MbyM!$AW$3</c:f>
              <c:strCache>
                <c:ptCount val="1"/>
                <c:pt idx="0">
                  <c:v>FV 5Y</c:v>
                </c:pt>
              </c:strCache>
            </c:strRef>
          </c:tx>
          <c:spPr>
            <a:ln w="19050" cap="rnd">
              <a:solidFill>
                <a:srgbClr val="004F9F"/>
              </a:solidFill>
              <a:round/>
            </a:ln>
            <a:effectLst/>
          </c:spPr>
          <c:marker>
            <c:symbol val="none"/>
          </c:marker>
          <c:dLbls>
            <c:dLbl>
              <c:idx val="435"/>
              <c:layout>
                <c:manualLayout>
                  <c:x val="-3.6561595934693464E-2"/>
                  <c:y val="-0.17826473429951697"/>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6BB-4C5F-B312-BBB0760D211B}"/>
                </c:ext>
              </c:extLst>
            </c:dLbl>
            <c:dLbl>
              <c:idx val="615"/>
              <c:layout>
                <c:manualLayout>
                  <c:x val="-4.7068752987346231E-2"/>
                  <c:y val="-0.17492149758454106"/>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6BB-4C5F-B312-BBB0760D211B}"/>
                </c:ext>
              </c:extLst>
            </c:dLbl>
            <c:spPr>
              <a:solidFill>
                <a:schemeClr val="accent4">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FV_evolution_MbyM!$AW$4:$AW$1000</c:f>
              <c:numCache>
                <c:formatCode>0.00%</c:formatCode>
                <c:ptCount val="997"/>
                <c:pt idx="0">
                  <c:v>3.9310583451256889E-2</c:v>
                </c:pt>
                <c:pt idx="1">
                  <c:v>3.9310583451256889E-2</c:v>
                </c:pt>
                <c:pt idx="2">
                  <c:v>3.9310583451256889E-2</c:v>
                </c:pt>
                <c:pt idx="3">
                  <c:v>3.9310583451256889E-2</c:v>
                </c:pt>
                <c:pt idx="4">
                  <c:v>3.9310583451256889E-2</c:v>
                </c:pt>
                <c:pt idx="5">
                  <c:v>3.9310583451256889E-2</c:v>
                </c:pt>
                <c:pt idx="6">
                  <c:v>3.9310583451256889E-2</c:v>
                </c:pt>
                <c:pt idx="7">
                  <c:v>3.9310583451256889E-2</c:v>
                </c:pt>
                <c:pt idx="8">
                  <c:v>3.9310583451256889E-2</c:v>
                </c:pt>
                <c:pt idx="9">
                  <c:v>3.9310583451256889E-2</c:v>
                </c:pt>
                <c:pt idx="10">
                  <c:v>3.9310583451256889E-2</c:v>
                </c:pt>
                <c:pt idx="11">
                  <c:v>3.9310583451256889E-2</c:v>
                </c:pt>
                <c:pt idx="12">
                  <c:v>3.9310583451256889E-2</c:v>
                </c:pt>
                <c:pt idx="13">
                  <c:v>3.9310583451256889E-2</c:v>
                </c:pt>
                <c:pt idx="14">
                  <c:v>3.9310583451256889E-2</c:v>
                </c:pt>
                <c:pt idx="15">
                  <c:v>3.9310583451256889E-2</c:v>
                </c:pt>
                <c:pt idx="16">
                  <c:v>3.9310583451256889E-2</c:v>
                </c:pt>
                <c:pt idx="17">
                  <c:v>3.9310583451256889E-2</c:v>
                </c:pt>
                <c:pt idx="18">
                  <c:v>3.9310583451256889E-2</c:v>
                </c:pt>
                <c:pt idx="19">
                  <c:v>3.9310583451256889E-2</c:v>
                </c:pt>
                <c:pt idx="20">
                  <c:v>3.9310583451256889E-2</c:v>
                </c:pt>
                <c:pt idx="21">
                  <c:v>3.9310583451256889E-2</c:v>
                </c:pt>
                <c:pt idx="22">
                  <c:v>3.9310583451256889E-2</c:v>
                </c:pt>
                <c:pt idx="23">
                  <c:v>4.1126949126532447E-2</c:v>
                </c:pt>
                <c:pt idx="24">
                  <c:v>4.1126949126532447E-2</c:v>
                </c:pt>
                <c:pt idx="25">
                  <c:v>4.1126949126532447E-2</c:v>
                </c:pt>
                <c:pt idx="26">
                  <c:v>4.1126949126532447E-2</c:v>
                </c:pt>
                <c:pt idx="27">
                  <c:v>4.1126949126532447E-2</c:v>
                </c:pt>
                <c:pt idx="28">
                  <c:v>4.1126949126532447E-2</c:v>
                </c:pt>
                <c:pt idx="29">
                  <c:v>4.1126949126532447E-2</c:v>
                </c:pt>
                <c:pt idx="30">
                  <c:v>4.1126949126532447E-2</c:v>
                </c:pt>
                <c:pt idx="31">
                  <c:v>4.1126949126532447E-2</c:v>
                </c:pt>
                <c:pt idx="32">
                  <c:v>4.1126949126532447E-2</c:v>
                </c:pt>
                <c:pt idx="33">
                  <c:v>4.1126949126532447E-2</c:v>
                </c:pt>
                <c:pt idx="34">
                  <c:v>4.1126949126532447E-2</c:v>
                </c:pt>
                <c:pt idx="35">
                  <c:v>4.1126949126532447E-2</c:v>
                </c:pt>
                <c:pt idx="36">
                  <c:v>4.1126949126532447E-2</c:v>
                </c:pt>
                <c:pt idx="37">
                  <c:v>4.1126949126532447E-2</c:v>
                </c:pt>
                <c:pt idx="38">
                  <c:v>4.1126949126532447E-2</c:v>
                </c:pt>
                <c:pt idx="39">
                  <c:v>4.1126949126532447E-2</c:v>
                </c:pt>
                <c:pt idx="40">
                  <c:v>4.1126949126532447E-2</c:v>
                </c:pt>
                <c:pt idx="41">
                  <c:v>4.1126949126532447E-2</c:v>
                </c:pt>
                <c:pt idx="42">
                  <c:v>4.1126949126532447E-2</c:v>
                </c:pt>
                <c:pt idx="43">
                  <c:v>4.1126949126532447E-2</c:v>
                </c:pt>
                <c:pt idx="44">
                  <c:v>4.1320674026286565E-2</c:v>
                </c:pt>
                <c:pt idx="45">
                  <c:v>4.1320674026286565E-2</c:v>
                </c:pt>
                <c:pt idx="46">
                  <c:v>4.1320674026286565E-2</c:v>
                </c:pt>
                <c:pt idx="47">
                  <c:v>4.1320674026286565E-2</c:v>
                </c:pt>
                <c:pt idx="48">
                  <c:v>4.1320674026286565E-2</c:v>
                </c:pt>
                <c:pt idx="49">
                  <c:v>4.1320674026286565E-2</c:v>
                </c:pt>
                <c:pt idx="50">
                  <c:v>4.1320674026286565E-2</c:v>
                </c:pt>
                <c:pt idx="51">
                  <c:v>4.1320674026286565E-2</c:v>
                </c:pt>
                <c:pt idx="52">
                  <c:v>4.1320674026286565E-2</c:v>
                </c:pt>
                <c:pt idx="53">
                  <c:v>4.1320674026286565E-2</c:v>
                </c:pt>
                <c:pt idx="54">
                  <c:v>4.1320674026286565E-2</c:v>
                </c:pt>
                <c:pt idx="55">
                  <c:v>4.1320674026286565E-2</c:v>
                </c:pt>
                <c:pt idx="56">
                  <c:v>4.1320674026286565E-2</c:v>
                </c:pt>
                <c:pt idx="57">
                  <c:v>4.1320674026286565E-2</c:v>
                </c:pt>
                <c:pt idx="58">
                  <c:v>4.1320674026286565E-2</c:v>
                </c:pt>
                <c:pt idx="59">
                  <c:v>4.1320674026286565E-2</c:v>
                </c:pt>
                <c:pt idx="60">
                  <c:v>4.1320674026286565E-2</c:v>
                </c:pt>
                <c:pt idx="61">
                  <c:v>4.1320674026286565E-2</c:v>
                </c:pt>
                <c:pt idx="62">
                  <c:v>4.1320674026286565E-2</c:v>
                </c:pt>
                <c:pt idx="63">
                  <c:v>4.1320674026286565E-2</c:v>
                </c:pt>
                <c:pt idx="64">
                  <c:v>4.1320674026286565E-2</c:v>
                </c:pt>
                <c:pt idx="65">
                  <c:v>4.4929501168279838E-2</c:v>
                </c:pt>
                <c:pt idx="66">
                  <c:v>4.4929501168279838E-2</c:v>
                </c:pt>
                <c:pt idx="67">
                  <c:v>4.4929501168279838E-2</c:v>
                </c:pt>
                <c:pt idx="68">
                  <c:v>4.4929501168279838E-2</c:v>
                </c:pt>
                <c:pt idx="69">
                  <c:v>4.4929501168279838E-2</c:v>
                </c:pt>
                <c:pt idx="70">
                  <c:v>4.4929501168279838E-2</c:v>
                </c:pt>
                <c:pt idx="71">
                  <c:v>4.4929501168279838E-2</c:v>
                </c:pt>
                <c:pt idx="72">
                  <c:v>4.4929501168279838E-2</c:v>
                </c:pt>
                <c:pt idx="73">
                  <c:v>4.4929501168279838E-2</c:v>
                </c:pt>
                <c:pt idx="74">
                  <c:v>4.4929501168279838E-2</c:v>
                </c:pt>
                <c:pt idx="75">
                  <c:v>4.4929501168279838E-2</c:v>
                </c:pt>
                <c:pt idx="76">
                  <c:v>4.4929501168279838E-2</c:v>
                </c:pt>
                <c:pt idx="77">
                  <c:v>4.4929501168279838E-2</c:v>
                </c:pt>
                <c:pt idx="78">
                  <c:v>4.4929501168279838E-2</c:v>
                </c:pt>
                <c:pt idx="79">
                  <c:v>4.4929501168279838E-2</c:v>
                </c:pt>
                <c:pt idx="80">
                  <c:v>4.4929501168279838E-2</c:v>
                </c:pt>
                <c:pt idx="81">
                  <c:v>4.4929501168279838E-2</c:v>
                </c:pt>
                <c:pt idx="82">
                  <c:v>4.4929501168279838E-2</c:v>
                </c:pt>
                <c:pt idx="83">
                  <c:v>4.4929501168279838E-2</c:v>
                </c:pt>
                <c:pt idx="84">
                  <c:v>4.4929501168279838E-2</c:v>
                </c:pt>
                <c:pt idx="85">
                  <c:v>4.4929501168279838E-2</c:v>
                </c:pt>
                <c:pt idx="86">
                  <c:v>4.4929501168279838E-2</c:v>
                </c:pt>
                <c:pt idx="87">
                  <c:v>4.4280982867296377E-2</c:v>
                </c:pt>
                <c:pt idx="88">
                  <c:v>4.4280982867296377E-2</c:v>
                </c:pt>
                <c:pt idx="89">
                  <c:v>4.4280982867296377E-2</c:v>
                </c:pt>
                <c:pt idx="90">
                  <c:v>4.4280982867296377E-2</c:v>
                </c:pt>
                <c:pt idx="91">
                  <c:v>4.4280982867296377E-2</c:v>
                </c:pt>
                <c:pt idx="92">
                  <c:v>4.4280982867296377E-2</c:v>
                </c:pt>
                <c:pt idx="93">
                  <c:v>4.4280982867296377E-2</c:v>
                </c:pt>
                <c:pt idx="94">
                  <c:v>4.4280982867296377E-2</c:v>
                </c:pt>
                <c:pt idx="95">
                  <c:v>4.4280982867296377E-2</c:v>
                </c:pt>
                <c:pt idx="96">
                  <c:v>4.4280982867296377E-2</c:v>
                </c:pt>
                <c:pt idx="97">
                  <c:v>4.4280982867296377E-2</c:v>
                </c:pt>
                <c:pt idx="98">
                  <c:v>4.4280982867296377E-2</c:v>
                </c:pt>
                <c:pt idx="99">
                  <c:v>4.4280982867296377E-2</c:v>
                </c:pt>
                <c:pt idx="100">
                  <c:v>4.4280982867296377E-2</c:v>
                </c:pt>
                <c:pt idx="101">
                  <c:v>4.4280982867296377E-2</c:v>
                </c:pt>
                <c:pt idx="102">
                  <c:v>4.4280982867296377E-2</c:v>
                </c:pt>
                <c:pt idx="103">
                  <c:v>4.4280982867296377E-2</c:v>
                </c:pt>
                <c:pt idx="104">
                  <c:v>4.4280982867296377E-2</c:v>
                </c:pt>
                <c:pt idx="105">
                  <c:v>4.4280982867296377E-2</c:v>
                </c:pt>
                <c:pt idx="106">
                  <c:v>4.4280982867296377E-2</c:v>
                </c:pt>
                <c:pt idx="107">
                  <c:v>4.4280982867296377E-2</c:v>
                </c:pt>
                <c:pt idx="108">
                  <c:v>4.4280982867296377E-2</c:v>
                </c:pt>
                <c:pt idx="109">
                  <c:v>4.4280982867296377E-2</c:v>
                </c:pt>
                <c:pt idx="110">
                  <c:v>4.2238695403437818E-2</c:v>
                </c:pt>
                <c:pt idx="111">
                  <c:v>4.2238695403437818E-2</c:v>
                </c:pt>
                <c:pt idx="112">
                  <c:v>4.2238695403437818E-2</c:v>
                </c:pt>
                <c:pt idx="113">
                  <c:v>4.2238695403437818E-2</c:v>
                </c:pt>
                <c:pt idx="114">
                  <c:v>4.2238695403437818E-2</c:v>
                </c:pt>
                <c:pt idx="115">
                  <c:v>4.2238695403437818E-2</c:v>
                </c:pt>
                <c:pt idx="116">
                  <c:v>4.2238695403437818E-2</c:v>
                </c:pt>
                <c:pt idx="117">
                  <c:v>4.2238695403437818E-2</c:v>
                </c:pt>
                <c:pt idx="118">
                  <c:v>4.2238695403437818E-2</c:v>
                </c:pt>
                <c:pt idx="119">
                  <c:v>4.2238695403437818E-2</c:v>
                </c:pt>
                <c:pt idx="120">
                  <c:v>4.2238695403437818E-2</c:v>
                </c:pt>
                <c:pt idx="121">
                  <c:v>4.2238695403437818E-2</c:v>
                </c:pt>
                <c:pt idx="122">
                  <c:v>4.2238695403437818E-2</c:v>
                </c:pt>
                <c:pt idx="123">
                  <c:v>4.2238695403437818E-2</c:v>
                </c:pt>
                <c:pt idx="124">
                  <c:v>4.2238695403437818E-2</c:v>
                </c:pt>
                <c:pt idx="125">
                  <c:v>4.2238695403437818E-2</c:v>
                </c:pt>
                <c:pt idx="126">
                  <c:v>4.2238695403437818E-2</c:v>
                </c:pt>
                <c:pt idx="127">
                  <c:v>4.2238695403437818E-2</c:v>
                </c:pt>
                <c:pt idx="128">
                  <c:v>4.2238695403437818E-2</c:v>
                </c:pt>
                <c:pt idx="129">
                  <c:v>4.2238695403437818E-2</c:v>
                </c:pt>
                <c:pt idx="130">
                  <c:v>3.9691931504007245E-2</c:v>
                </c:pt>
                <c:pt idx="131">
                  <c:v>3.9691931504007245E-2</c:v>
                </c:pt>
                <c:pt idx="132">
                  <c:v>3.9691931504007245E-2</c:v>
                </c:pt>
                <c:pt idx="133">
                  <c:v>3.9691931504007245E-2</c:v>
                </c:pt>
                <c:pt idx="134">
                  <c:v>3.9691931504007245E-2</c:v>
                </c:pt>
                <c:pt idx="135">
                  <c:v>3.9691931504007245E-2</c:v>
                </c:pt>
                <c:pt idx="136">
                  <c:v>3.9691931504007245E-2</c:v>
                </c:pt>
                <c:pt idx="137">
                  <c:v>3.9691931504007245E-2</c:v>
                </c:pt>
                <c:pt idx="138">
                  <c:v>3.9691931504007245E-2</c:v>
                </c:pt>
                <c:pt idx="139">
                  <c:v>3.9691931504007245E-2</c:v>
                </c:pt>
                <c:pt idx="140">
                  <c:v>3.9691931504007245E-2</c:v>
                </c:pt>
                <c:pt idx="141">
                  <c:v>3.9691931504007245E-2</c:v>
                </c:pt>
                <c:pt idx="142">
                  <c:v>3.9691931504007245E-2</c:v>
                </c:pt>
                <c:pt idx="143">
                  <c:v>3.9691931504007245E-2</c:v>
                </c:pt>
                <c:pt idx="144">
                  <c:v>3.9691931504007245E-2</c:v>
                </c:pt>
                <c:pt idx="145">
                  <c:v>3.9691931504007245E-2</c:v>
                </c:pt>
                <c:pt idx="146">
                  <c:v>3.9691931504007245E-2</c:v>
                </c:pt>
                <c:pt idx="147">
                  <c:v>3.9691931504007245E-2</c:v>
                </c:pt>
                <c:pt idx="148">
                  <c:v>3.9691931504007245E-2</c:v>
                </c:pt>
                <c:pt idx="149">
                  <c:v>3.9691931504007245E-2</c:v>
                </c:pt>
                <c:pt idx="150">
                  <c:v>3.9691931504007245E-2</c:v>
                </c:pt>
                <c:pt idx="151">
                  <c:v>3.9691931504007245E-2</c:v>
                </c:pt>
                <c:pt idx="152">
                  <c:v>3.9691931504007245E-2</c:v>
                </c:pt>
                <c:pt idx="153">
                  <c:v>3.8177792704931809E-2</c:v>
                </c:pt>
                <c:pt idx="154">
                  <c:v>3.8177792704931809E-2</c:v>
                </c:pt>
                <c:pt idx="155">
                  <c:v>3.8177792704931809E-2</c:v>
                </c:pt>
                <c:pt idx="156">
                  <c:v>3.8177792704931809E-2</c:v>
                </c:pt>
                <c:pt idx="157">
                  <c:v>3.8177792704931809E-2</c:v>
                </c:pt>
                <c:pt idx="158">
                  <c:v>3.8177792704931809E-2</c:v>
                </c:pt>
                <c:pt idx="159">
                  <c:v>3.8177792704931809E-2</c:v>
                </c:pt>
                <c:pt idx="160">
                  <c:v>3.8177792704931809E-2</c:v>
                </c:pt>
                <c:pt idx="161">
                  <c:v>3.8177792704931809E-2</c:v>
                </c:pt>
                <c:pt idx="162">
                  <c:v>3.8177792704931809E-2</c:v>
                </c:pt>
                <c:pt idx="163">
                  <c:v>3.8177792704931809E-2</c:v>
                </c:pt>
                <c:pt idx="164">
                  <c:v>3.8177792704931809E-2</c:v>
                </c:pt>
                <c:pt idx="165">
                  <c:v>3.8177792704931809E-2</c:v>
                </c:pt>
                <c:pt idx="166">
                  <c:v>3.8177792704931809E-2</c:v>
                </c:pt>
                <c:pt idx="167">
                  <c:v>3.8177792704931809E-2</c:v>
                </c:pt>
                <c:pt idx="168">
                  <c:v>3.8177792704931809E-2</c:v>
                </c:pt>
                <c:pt idx="169">
                  <c:v>3.8177792704931809E-2</c:v>
                </c:pt>
                <c:pt idx="170">
                  <c:v>3.8177792704931809E-2</c:v>
                </c:pt>
                <c:pt idx="171">
                  <c:v>3.8177792704931809E-2</c:v>
                </c:pt>
                <c:pt idx="172">
                  <c:v>3.8177792704931809E-2</c:v>
                </c:pt>
                <c:pt idx="173">
                  <c:v>3.8177792704931809E-2</c:v>
                </c:pt>
                <c:pt idx="174">
                  <c:v>3.8177792704931809E-2</c:v>
                </c:pt>
                <c:pt idx="175">
                  <c:v>3.7031515668704121E-2</c:v>
                </c:pt>
                <c:pt idx="176">
                  <c:v>3.7031515668704121E-2</c:v>
                </c:pt>
                <c:pt idx="177">
                  <c:v>3.7031515668704121E-2</c:v>
                </c:pt>
                <c:pt idx="178">
                  <c:v>3.7031515668704121E-2</c:v>
                </c:pt>
                <c:pt idx="179">
                  <c:v>3.7031515668704121E-2</c:v>
                </c:pt>
                <c:pt idx="180">
                  <c:v>3.7031515668704121E-2</c:v>
                </c:pt>
                <c:pt idx="181">
                  <c:v>3.7031515668704121E-2</c:v>
                </c:pt>
                <c:pt idx="182">
                  <c:v>3.7031515668704121E-2</c:v>
                </c:pt>
                <c:pt idx="183">
                  <c:v>3.7031515668704121E-2</c:v>
                </c:pt>
                <c:pt idx="184">
                  <c:v>3.7031515668704121E-2</c:v>
                </c:pt>
                <c:pt idx="185">
                  <c:v>3.7031515668704121E-2</c:v>
                </c:pt>
                <c:pt idx="186">
                  <c:v>3.7031515668704121E-2</c:v>
                </c:pt>
                <c:pt idx="187">
                  <c:v>3.7031515668704121E-2</c:v>
                </c:pt>
                <c:pt idx="188">
                  <c:v>3.7031515668704121E-2</c:v>
                </c:pt>
                <c:pt idx="189">
                  <c:v>3.7031515668704121E-2</c:v>
                </c:pt>
                <c:pt idx="190">
                  <c:v>3.7031515668704121E-2</c:v>
                </c:pt>
                <c:pt idx="191">
                  <c:v>3.7031515668704121E-2</c:v>
                </c:pt>
                <c:pt idx="192">
                  <c:v>3.7031515668704121E-2</c:v>
                </c:pt>
                <c:pt idx="193">
                  <c:v>3.7031515668704121E-2</c:v>
                </c:pt>
                <c:pt idx="194">
                  <c:v>3.7031515668704121E-2</c:v>
                </c:pt>
                <c:pt idx="195">
                  <c:v>3.7031515668704121E-2</c:v>
                </c:pt>
                <c:pt idx="196">
                  <c:v>4.0167577279598833E-2</c:v>
                </c:pt>
                <c:pt idx="197">
                  <c:v>4.0167577279598833E-2</c:v>
                </c:pt>
                <c:pt idx="198">
                  <c:v>4.0167577279598833E-2</c:v>
                </c:pt>
                <c:pt idx="199">
                  <c:v>4.0167577279598833E-2</c:v>
                </c:pt>
                <c:pt idx="200">
                  <c:v>4.0167577279598833E-2</c:v>
                </c:pt>
                <c:pt idx="201">
                  <c:v>4.0167577279598833E-2</c:v>
                </c:pt>
                <c:pt idx="202">
                  <c:v>4.0167577279598833E-2</c:v>
                </c:pt>
                <c:pt idx="203">
                  <c:v>4.0167577279598833E-2</c:v>
                </c:pt>
                <c:pt idx="204">
                  <c:v>4.0167577279598833E-2</c:v>
                </c:pt>
                <c:pt idx="205">
                  <c:v>4.0167577279598833E-2</c:v>
                </c:pt>
                <c:pt idx="206">
                  <c:v>4.0167577279598833E-2</c:v>
                </c:pt>
                <c:pt idx="207">
                  <c:v>4.0167577279598833E-2</c:v>
                </c:pt>
                <c:pt idx="208">
                  <c:v>4.0167577279598833E-2</c:v>
                </c:pt>
                <c:pt idx="209">
                  <c:v>4.0167577279598833E-2</c:v>
                </c:pt>
                <c:pt idx="210">
                  <c:v>4.0167577279598833E-2</c:v>
                </c:pt>
                <c:pt idx="211">
                  <c:v>4.0167577279598833E-2</c:v>
                </c:pt>
                <c:pt idx="212">
                  <c:v>4.0167577279598833E-2</c:v>
                </c:pt>
                <c:pt idx="213">
                  <c:v>4.0167577279598833E-2</c:v>
                </c:pt>
                <c:pt idx="214">
                  <c:v>4.0167577279598833E-2</c:v>
                </c:pt>
                <c:pt idx="215">
                  <c:v>4.0167577279598833E-2</c:v>
                </c:pt>
                <c:pt idx="216">
                  <c:v>4.0167577279598833E-2</c:v>
                </c:pt>
                <c:pt idx="217">
                  <c:v>4.0167577279598833E-2</c:v>
                </c:pt>
                <c:pt idx="218">
                  <c:v>4.0167577279598833E-2</c:v>
                </c:pt>
                <c:pt idx="219">
                  <c:v>3.8854736163897355E-2</c:v>
                </c:pt>
                <c:pt idx="220">
                  <c:v>3.8854736163897355E-2</c:v>
                </c:pt>
                <c:pt idx="221">
                  <c:v>3.8854736163897355E-2</c:v>
                </c:pt>
                <c:pt idx="222">
                  <c:v>3.8854736163897355E-2</c:v>
                </c:pt>
                <c:pt idx="223">
                  <c:v>3.8854736163897355E-2</c:v>
                </c:pt>
                <c:pt idx="224">
                  <c:v>3.8854736163897355E-2</c:v>
                </c:pt>
                <c:pt idx="225">
                  <c:v>3.8854736163897355E-2</c:v>
                </c:pt>
                <c:pt idx="226">
                  <c:v>3.8854736163897355E-2</c:v>
                </c:pt>
                <c:pt idx="227">
                  <c:v>3.8854736163897355E-2</c:v>
                </c:pt>
                <c:pt idx="228">
                  <c:v>3.8854736163897355E-2</c:v>
                </c:pt>
                <c:pt idx="229">
                  <c:v>3.8854736163897355E-2</c:v>
                </c:pt>
                <c:pt idx="230">
                  <c:v>3.8854736163897355E-2</c:v>
                </c:pt>
                <c:pt idx="231">
                  <c:v>3.8854736163897355E-2</c:v>
                </c:pt>
                <c:pt idx="232">
                  <c:v>3.8854736163897355E-2</c:v>
                </c:pt>
                <c:pt idx="233">
                  <c:v>3.8854736163897355E-2</c:v>
                </c:pt>
                <c:pt idx="234">
                  <c:v>3.8854736163897355E-2</c:v>
                </c:pt>
                <c:pt idx="235">
                  <c:v>3.8854736163897355E-2</c:v>
                </c:pt>
                <c:pt idx="236">
                  <c:v>3.8854736163897355E-2</c:v>
                </c:pt>
                <c:pt idx="237">
                  <c:v>3.8854736163897355E-2</c:v>
                </c:pt>
                <c:pt idx="238">
                  <c:v>3.8854736163897355E-2</c:v>
                </c:pt>
                <c:pt idx="239">
                  <c:v>3.8854736163897355E-2</c:v>
                </c:pt>
                <c:pt idx="240">
                  <c:v>4.0325678965477368E-2</c:v>
                </c:pt>
                <c:pt idx="241">
                  <c:v>4.0325678965477368E-2</c:v>
                </c:pt>
                <c:pt idx="242">
                  <c:v>4.0325678965477368E-2</c:v>
                </c:pt>
                <c:pt idx="243">
                  <c:v>4.0325678965477368E-2</c:v>
                </c:pt>
                <c:pt idx="244">
                  <c:v>4.0325678965477368E-2</c:v>
                </c:pt>
                <c:pt idx="245">
                  <c:v>4.0325678965477368E-2</c:v>
                </c:pt>
                <c:pt idx="246">
                  <c:v>4.0325678965477368E-2</c:v>
                </c:pt>
                <c:pt idx="247">
                  <c:v>4.0325678965477368E-2</c:v>
                </c:pt>
                <c:pt idx="248">
                  <c:v>4.0325678965477368E-2</c:v>
                </c:pt>
                <c:pt idx="249">
                  <c:v>4.0325678965477368E-2</c:v>
                </c:pt>
                <c:pt idx="250">
                  <c:v>4.0325678965477368E-2</c:v>
                </c:pt>
                <c:pt idx="251">
                  <c:v>4.0325678965477368E-2</c:v>
                </c:pt>
                <c:pt idx="252">
                  <c:v>4.0325678965477368E-2</c:v>
                </c:pt>
                <c:pt idx="253">
                  <c:v>4.0325678965477368E-2</c:v>
                </c:pt>
                <c:pt idx="254">
                  <c:v>4.0325678965477368E-2</c:v>
                </c:pt>
                <c:pt idx="255">
                  <c:v>4.0325678965477368E-2</c:v>
                </c:pt>
                <c:pt idx="256">
                  <c:v>4.0325678965477368E-2</c:v>
                </c:pt>
                <c:pt idx="257">
                  <c:v>4.0325678965477368E-2</c:v>
                </c:pt>
                <c:pt idx="258">
                  <c:v>4.0325678965477368E-2</c:v>
                </c:pt>
                <c:pt idx="259">
                  <c:v>4.0325678965477368E-2</c:v>
                </c:pt>
                <c:pt idx="260">
                  <c:v>4.0325678965477368E-2</c:v>
                </c:pt>
                <c:pt idx="261">
                  <c:v>4.0325678965477368E-2</c:v>
                </c:pt>
                <c:pt idx="262">
                  <c:v>4.1895523699332617E-2</c:v>
                </c:pt>
                <c:pt idx="263">
                  <c:v>4.1895523699332617E-2</c:v>
                </c:pt>
                <c:pt idx="264">
                  <c:v>4.1895523699332617E-2</c:v>
                </c:pt>
                <c:pt idx="265">
                  <c:v>4.1895523699332617E-2</c:v>
                </c:pt>
                <c:pt idx="266">
                  <c:v>4.1895523699332617E-2</c:v>
                </c:pt>
                <c:pt idx="267">
                  <c:v>4.1895523699332617E-2</c:v>
                </c:pt>
                <c:pt idx="268">
                  <c:v>4.1895523699332617E-2</c:v>
                </c:pt>
                <c:pt idx="269">
                  <c:v>4.1895523699332617E-2</c:v>
                </c:pt>
                <c:pt idx="270">
                  <c:v>4.1895523699332617E-2</c:v>
                </c:pt>
                <c:pt idx="271">
                  <c:v>4.1895523699332617E-2</c:v>
                </c:pt>
                <c:pt idx="272">
                  <c:v>4.1895523699332617E-2</c:v>
                </c:pt>
                <c:pt idx="273">
                  <c:v>4.1895523699332617E-2</c:v>
                </c:pt>
                <c:pt idx="274">
                  <c:v>4.1895523699332617E-2</c:v>
                </c:pt>
                <c:pt idx="275">
                  <c:v>4.1895523699332617E-2</c:v>
                </c:pt>
                <c:pt idx="276">
                  <c:v>4.1895523699332617E-2</c:v>
                </c:pt>
                <c:pt idx="277">
                  <c:v>4.1895523699332617E-2</c:v>
                </c:pt>
                <c:pt idx="278">
                  <c:v>4.1895523699332617E-2</c:v>
                </c:pt>
                <c:pt idx="279">
                  <c:v>4.1895523699332617E-2</c:v>
                </c:pt>
                <c:pt idx="280">
                  <c:v>4.1895523699332617E-2</c:v>
                </c:pt>
                <c:pt idx="281">
                  <c:v>4.1895523699332617E-2</c:v>
                </c:pt>
                <c:pt idx="282">
                  <c:v>4.1895523699332617E-2</c:v>
                </c:pt>
                <c:pt idx="283">
                  <c:v>4.1895523699332617E-2</c:v>
                </c:pt>
                <c:pt idx="284">
                  <c:v>4.1895523699332617E-2</c:v>
                </c:pt>
                <c:pt idx="285">
                  <c:v>4.1895523699332617E-2</c:v>
                </c:pt>
                <c:pt idx="286">
                  <c:v>4.1895523699332617E-2</c:v>
                </c:pt>
                <c:pt idx="287">
                  <c:v>4.1895523699332617E-2</c:v>
                </c:pt>
                <c:pt idx="288">
                  <c:v>4.1895523699332617E-2</c:v>
                </c:pt>
                <c:pt idx="289">
                  <c:v>4.1895523699332617E-2</c:v>
                </c:pt>
                <c:pt idx="290">
                  <c:v>4.1895523699332617E-2</c:v>
                </c:pt>
                <c:pt idx="291">
                  <c:v>4.1895523699332617E-2</c:v>
                </c:pt>
                <c:pt idx="292">
                  <c:v>4.1895523699332617E-2</c:v>
                </c:pt>
                <c:pt idx="293">
                  <c:v>3.8996507573044209E-2</c:v>
                </c:pt>
                <c:pt idx="294">
                  <c:v>3.8996507573044209E-2</c:v>
                </c:pt>
                <c:pt idx="295">
                  <c:v>3.8996507573044209E-2</c:v>
                </c:pt>
                <c:pt idx="296">
                  <c:v>3.8996507573044209E-2</c:v>
                </c:pt>
                <c:pt idx="297">
                  <c:v>3.8996507573044209E-2</c:v>
                </c:pt>
                <c:pt idx="298">
                  <c:v>3.8996507573044209E-2</c:v>
                </c:pt>
                <c:pt idx="299">
                  <c:v>3.8996507573044209E-2</c:v>
                </c:pt>
                <c:pt idx="300">
                  <c:v>3.8996507573044209E-2</c:v>
                </c:pt>
                <c:pt idx="301">
                  <c:v>3.8996507573044209E-2</c:v>
                </c:pt>
                <c:pt idx="302">
                  <c:v>3.8996507573044209E-2</c:v>
                </c:pt>
                <c:pt idx="303">
                  <c:v>3.8996507573044209E-2</c:v>
                </c:pt>
                <c:pt idx="304">
                  <c:v>3.8996507573044209E-2</c:v>
                </c:pt>
                <c:pt idx="305">
                  <c:v>3.8996507573044209E-2</c:v>
                </c:pt>
                <c:pt idx="306">
                  <c:v>3.8996507573044209E-2</c:v>
                </c:pt>
                <c:pt idx="307">
                  <c:v>3.8996507573044209E-2</c:v>
                </c:pt>
                <c:pt idx="308">
                  <c:v>3.8996507573044209E-2</c:v>
                </c:pt>
                <c:pt idx="309">
                  <c:v>3.8996507573044209E-2</c:v>
                </c:pt>
                <c:pt idx="310">
                  <c:v>3.8996507573044209E-2</c:v>
                </c:pt>
                <c:pt idx="311">
                  <c:v>3.8996507573044209E-2</c:v>
                </c:pt>
                <c:pt idx="312">
                  <c:v>3.8996507573044209E-2</c:v>
                </c:pt>
                <c:pt idx="313">
                  <c:v>3.8996507573044209E-2</c:v>
                </c:pt>
                <c:pt idx="314">
                  <c:v>3.8996507573044209E-2</c:v>
                </c:pt>
                <c:pt idx="315">
                  <c:v>3.8996507573044209E-2</c:v>
                </c:pt>
                <c:pt idx="316">
                  <c:v>3.8996507573044209E-2</c:v>
                </c:pt>
                <c:pt idx="317">
                  <c:v>3.8996507573044209E-2</c:v>
                </c:pt>
                <c:pt idx="318">
                  <c:v>3.8996507573044209E-2</c:v>
                </c:pt>
                <c:pt idx="319">
                  <c:v>3.8996507573044209E-2</c:v>
                </c:pt>
                <c:pt idx="320">
                  <c:v>3.8996507573044209E-2</c:v>
                </c:pt>
                <c:pt idx="321">
                  <c:v>3.9038183705369676E-2</c:v>
                </c:pt>
                <c:pt idx="322">
                  <c:v>3.9038183705369676E-2</c:v>
                </c:pt>
                <c:pt idx="323">
                  <c:v>3.9038183705369676E-2</c:v>
                </c:pt>
                <c:pt idx="324">
                  <c:v>3.9038183705369676E-2</c:v>
                </c:pt>
                <c:pt idx="325">
                  <c:v>3.9038183705369676E-2</c:v>
                </c:pt>
                <c:pt idx="326">
                  <c:v>3.9038183705369676E-2</c:v>
                </c:pt>
                <c:pt idx="327">
                  <c:v>3.9038183705369676E-2</c:v>
                </c:pt>
                <c:pt idx="328">
                  <c:v>3.9038183705369676E-2</c:v>
                </c:pt>
                <c:pt idx="329">
                  <c:v>3.9038183705369676E-2</c:v>
                </c:pt>
                <c:pt idx="330">
                  <c:v>3.9038183705369676E-2</c:v>
                </c:pt>
                <c:pt idx="331">
                  <c:v>3.9038183705369676E-2</c:v>
                </c:pt>
                <c:pt idx="332">
                  <c:v>3.9038183705369676E-2</c:v>
                </c:pt>
                <c:pt idx="333">
                  <c:v>3.9038183705369676E-2</c:v>
                </c:pt>
                <c:pt idx="334">
                  <c:v>3.9038183705369676E-2</c:v>
                </c:pt>
                <c:pt idx="335">
                  <c:v>3.9038183705369676E-2</c:v>
                </c:pt>
                <c:pt idx="336">
                  <c:v>3.9038183705369676E-2</c:v>
                </c:pt>
                <c:pt idx="337">
                  <c:v>3.9038183705369676E-2</c:v>
                </c:pt>
                <c:pt idx="338">
                  <c:v>3.9038183705369676E-2</c:v>
                </c:pt>
                <c:pt idx="339">
                  <c:v>3.9038183705369676E-2</c:v>
                </c:pt>
                <c:pt idx="340">
                  <c:v>3.9038183705369676E-2</c:v>
                </c:pt>
                <c:pt idx="341">
                  <c:v>3.9038183705369676E-2</c:v>
                </c:pt>
                <c:pt idx="342">
                  <c:v>3.9038183705369676E-2</c:v>
                </c:pt>
                <c:pt idx="343">
                  <c:v>3.9038183705369676E-2</c:v>
                </c:pt>
                <c:pt idx="344">
                  <c:v>3.9038183705369676E-2</c:v>
                </c:pt>
                <c:pt idx="345">
                  <c:v>3.9038183705369676E-2</c:v>
                </c:pt>
                <c:pt idx="346">
                  <c:v>3.9038183705369676E-2</c:v>
                </c:pt>
                <c:pt idx="347">
                  <c:v>3.9038183705369676E-2</c:v>
                </c:pt>
                <c:pt idx="348">
                  <c:v>3.9038183705369676E-2</c:v>
                </c:pt>
                <c:pt idx="349">
                  <c:v>3.9038183705369676E-2</c:v>
                </c:pt>
                <c:pt idx="350">
                  <c:v>3.9038183705369676E-2</c:v>
                </c:pt>
                <c:pt idx="351">
                  <c:v>3.9038183705369676E-2</c:v>
                </c:pt>
                <c:pt idx="352">
                  <c:v>3.6796036658942398E-2</c:v>
                </c:pt>
                <c:pt idx="353">
                  <c:v>3.6796036658942398E-2</c:v>
                </c:pt>
                <c:pt idx="354">
                  <c:v>3.6796036658942398E-2</c:v>
                </c:pt>
                <c:pt idx="355">
                  <c:v>3.6796036658942398E-2</c:v>
                </c:pt>
                <c:pt idx="356">
                  <c:v>3.6796036658942398E-2</c:v>
                </c:pt>
                <c:pt idx="357">
                  <c:v>3.6796036658942398E-2</c:v>
                </c:pt>
                <c:pt idx="358">
                  <c:v>3.6796036658942398E-2</c:v>
                </c:pt>
                <c:pt idx="359">
                  <c:v>3.6796036658942398E-2</c:v>
                </c:pt>
                <c:pt idx="360">
                  <c:v>3.6796036658942398E-2</c:v>
                </c:pt>
                <c:pt idx="361">
                  <c:v>3.6796036658942398E-2</c:v>
                </c:pt>
                <c:pt idx="362">
                  <c:v>3.6796036658942398E-2</c:v>
                </c:pt>
                <c:pt idx="363">
                  <c:v>3.6796036658942398E-2</c:v>
                </c:pt>
                <c:pt idx="364">
                  <c:v>3.6796036658942398E-2</c:v>
                </c:pt>
                <c:pt idx="365">
                  <c:v>3.6796036658942398E-2</c:v>
                </c:pt>
                <c:pt idx="366">
                  <c:v>3.6796036658942398E-2</c:v>
                </c:pt>
                <c:pt idx="367">
                  <c:v>3.6796036658942398E-2</c:v>
                </c:pt>
                <c:pt idx="368">
                  <c:v>3.6796036658942398E-2</c:v>
                </c:pt>
                <c:pt idx="369">
                  <c:v>3.6796036658942398E-2</c:v>
                </c:pt>
                <c:pt idx="370">
                  <c:v>3.6796036658942398E-2</c:v>
                </c:pt>
                <c:pt idx="371">
                  <c:v>3.6796036658942398E-2</c:v>
                </c:pt>
                <c:pt idx="372">
                  <c:v>3.6796036658942398E-2</c:v>
                </c:pt>
                <c:pt idx="373">
                  <c:v>3.6796036658942398E-2</c:v>
                </c:pt>
                <c:pt idx="374">
                  <c:v>3.6796036658942398E-2</c:v>
                </c:pt>
                <c:pt idx="375">
                  <c:v>3.6796036658942398E-2</c:v>
                </c:pt>
                <c:pt idx="376">
                  <c:v>3.6796036658942398E-2</c:v>
                </c:pt>
                <c:pt idx="377">
                  <c:v>3.6796036658942398E-2</c:v>
                </c:pt>
                <c:pt idx="378">
                  <c:v>3.6796036658942398E-2</c:v>
                </c:pt>
                <c:pt idx="379">
                  <c:v>3.6796036658942398E-2</c:v>
                </c:pt>
                <c:pt idx="380">
                  <c:v>3.6796036658942398E-2</c:v>
                </c:pt>
                <c:pt idx="381">
                  <c:v>3.6796036658942398E-2</c:v>
                </c:pt>
                <c:pt idx="382">
                  <c:v>3.9762428006437416E-2</c:v>
                </c:pt>
                <c:pt idx="383">
                  <c:v>3.9762428006437416E-2</c:v>
                </c:pt>
                <c:pt idx="384">
                  <c:v>3.9762428006437416E-2</c:v>
                </c:pt>
                <c:pt idx="385">
                  <c:v>3.9762428006437416E-2</c:v>
                </c:pt>
                <c:pt idx="386">
                  <c:v>3.9762428006437416E-2</c:v>
                </c:pt>
                <c:pt idx="387">
                  <c:v>3.9762428006437416E-2</c:v>
                </c:pt>
                <c:pt idx="388">
                  <c:v>3.9762428006437416E-2</c:v>
                </c:pt>
                <c:pt idx="389">
                  <c:v>3.9762428006437416E-2</c:v>
                </c:pt>
                <c:pt idx="390">
                  <c:v>3.9762428006437416E-2</c:v>
                </c:pt>
                <c:pt idx="391">
                  <c:v>3.9762428006437416E-2</c:v>
                </c:pt>
                <c:pt idx="392">
                  <c:v>3.9762428006437416E-2</c:v>
                </c:pt>
                <c:pt idx="393">
                  <c:v>3.9762428006437416E-2</c:v>
                </c:pt>
                <c:pt idx="394">
                  <c:v>3.9762428006437416E-2</c:v>
                </c:pt>
                <c:pt idx="395">
                  <c:v>3.9762428006437416E-2</c:v>
                </c:pt>
                <c:pt idx="396">
                  <c:v>3.9762428006437416E-2</c:v>
                </c:pt>
                <c:pt idx="397">
                  <c:v>3.9762428006437416E-2</c:v>
                </c:pt>
                <c:pt idx="398">
                  <c:v>3.9762428006437416E-2</c:v>
                </c:pt>
                <c:pt idx="399">
                  <c:v>3.9762428006437416E-2</c:v>
                </c:pt>
                <c:pt idx="400">
                  <c:v>3.9762428006437416E-2</c:v>
                </c:pt>
                <c:pt idx="401">
                  <c:v>3.9762428006437416E-2</c:v>
                </c:pt>
                <c:pt idx="402">
                  <c:v>3.9762428006437416E-2</c:v>
                </c:pt>
                <c:pt idx="403">
                  <c:v>3.9762428006437416E-2</c:v>
                </c:pt>
                <c:pt idx="404">
                  <c:v>3.9762428006437416E-2</c:v>
                </c:pt>
                <c:pt idx="405">
                  <c:v>3.9762428006437416E-2</c:v>
                </c:pt>
                <c:pt idx="406">
                  <c:v>3.9762428006437416E-2</c:v>
                </c:pt>
                <c:pt idx="407">
                  <c:v>3.9762428006437416E-2</c:v>
                </c:pt>
                <c:pt idx="408">
                  <c:v>3.9762428006437416E-2</c:v>
                </c:pt>
                <c:pt idx="409">
                  <c:v>3.9762428006437416E-2</c:v>
                </c:pt>
                <c:pt idx="410">
                  <c:v>3.9762428006437416E-2</c:v>
                </c:pt>
                <c:pt idx="411">
                  <c:v>3.9762428006437416E-2</c:v>
                </c:pt>
                <c:pt idx="412">
                  <c:v>3.9762428006437416E-2</c:v>
                </c:pt>
                <c:pt idx="413">
                  <c:v>3.9359069324693345E-2</c:v>
                </c:pt>
                <c:pt idx="414">
                  <c:v>3.9359069324693345E-2</c:v>
                </c:pt>
                <c:pt idx="415">
                  <c:v>3.9359069324693345E-2</c:v>
                </c:pt>
                <c:pt idx="416">
                  <c:v>3.9359069324693345E-2</c:v>
                </c:pt>
                <c:pt idx="417">
                  <c:v>3.9359069324693345E-2</c:v>
                </c:pt>
                <c:pt idx="418">
                  <c:v>3.9359069324693345E-2</c:v>
                </c:pt>
                <c:pt idx="419">
                  <c:v>3.9359069324693345E-2</c:v>
                </c:pt>
                <c:pt idx="420">
                  <c:v>3.9359069324693345E-2</c:v>
                </c:pt>
                <c:pt idx="421">
                  <c:v>3.9359069324693345E-2</c:v>
                </c:pt>
                <c:pt idx="422">
                  <c:v>3.9359069324693345E-2</c:v>
                </c:pt>
                <c:pt idx="423">
                  <c:v>3.9359069324693345E-2</c:v>
                </c:pt>
                <c:pt idx="424">
                  <c:v>3.9359069324693345E-2</c:v>
                </c:pt>
                <c:pt idx="425">
                  <c:v>3.9359069324693345E-2</c:v>
                </c:pt>
                <c:pt idx="426">
                  <c:v>3.9359069324693345E-2</c:v>
                </c:pt>
                <c:pt idx="427">
                  <c:v>3.9359069324693345E-2</c:v>
                </c:pt>
                <c:pt idx="428">
                  <c:v>3.9359069324693345E-2</c:v>
                </c:pt>
                <c:pt idx="429">
                  <c:v>3.9359069324693345E-2</c:v>
                </c:pt>
                <c:pt idx="430">
                  <c:v>3.9359069324693345E-2</c:v>
                </c:pt>
                <c:pt idx="431">
                  <c:v>3.9359069324693345E-2</c:v>
                </c:pt>
                <c:pt idx="432">
                  <c:v>3.9359069324693345E-2</c:v>
                </c:pt>
                <c:pt idx="433">
                  <c:v>3.9359069324693345E-2</c:v>
                </c:pt>
                <c:pt idx="434">
                  <c:v>3.9359069324693345E-2</c:v>
                </c:pt>
                <c:pt idx="435">
                  <c:v>3.9359069324693345E-2</c:v>
                </c:pt>
                <c:pt idx="436">
                  <c:v>3.9359069324693345E-2</c:v>
                </c:pt>
                <c:pt idx="437">
                  <c:v>3.9359069324693345E-2</c:v>
                </c:pt>
                <c:pt idx="438">
                  <c:v>3.9359069324693345E-2</c:v>
                </c:pt>
                <c:pt idx="439">
                  <c:v>3.9359069324693345E-2</c:v>
                </c:pt>
                <c:pt idx="440">
                  <c:v>3.9359069324693345E-2</c:v>
                </c:pt>
                <c:pt idx="441">
                  <c:v>3.9359069324693345E-2</c:v>
                </c:pt>
                <c:pt idx="442">
                  <c:v>3.9359069324693345E-2</c:v>
                </c:pt>
                <c:pt idx="443">
                  <c:v>3.9128689006299087E-2</c:v>
                </c:pt>
                <c:pt idx="444">
                  <c:v>3.9128689006299087E-2</c:v>
                </c:pt>
                <c:pt idx="445">
                  <c:v>3.9128689006299087E-2</c:v>
                </c:pt>
                <c:pt idx="446">
                  <c:v>3.9128689006299087E-2</c:v>
                </c:pt>
                <c:pt idx="447">
                  <c:v>3.9128689006299087E-2</c:v>
                </c:pt>
                <c:pt idx="448">
                  <c:v>3.9128689006299087E-2</c:v>
                </c:pt>
                <c:pt idx="449">
                  <c:v>3.9128689006299087E-2</c:v>
                </c:pt>
                <c:pt idx="450">
                  <c:v>3.9128689006299087E-2</c:v>
                </c:pt>
                <c:pt idx="451">
                  <c:v>3.9128689006299087E-2</c:v>
                </c:pt>
                <c:pt idx="452">
                  <c:v>3.9128689006299087E-2</c:v>
                </c:pt>
                <c:pt idx="453">
                  <c:v>3.9128689006299087E-2</c:v>
                </c:pt>
                <c:pt idx="454">
                  <c:v>3.9128689006299087E-2</c:v>
                </c:pt>
                <c:pt idx="455">
                  <c:v>3.9128689006299087E-2</c:v>
                </c:pt>
                <c:pt idx="456">
                  <c:v>3.9128689006299087E-2</c:v>
                </c:pt>
                <c:pt idx="457">
                  <c:v>3.9128689006299087E-2</c:v>
                </c:pt>
                <c:pt idx="458">
                  <c:v>3.9128689006299087E-2</c:v>
                </c:pt>
                <c:pt idx="459">
                  <c:v>3.9128689006299087E-2</c:v>
                </c:pt>
                <c:pt idx="460">
                  <c:v>3.9128689006299087E-2</c:v>
                </c:pt>
                <c:pt idx="461">
                  <c:v>3.9128689006299087E-2</c:v>
                </c:pt>
                <c:pt idx="462">
                  <c:v>3.9128689006299087E-2</c:v>
                </c:pt>
                <c:pt idx="463">
                  <c:v>3.9128689006299087E-2</c:v>
                </c:pt>
                <c:pt idx="464">
                  <c:v>3.9128689006299087E-2</c:v>
                </c:pt>
                <c:pt idx="465">
                  <c:v>3.9128689006299087E-2</c:v>
                </c:pt>
                <c:pt idx="466">
                  <c:v>3.9128689006299087E-2</c:v>
                </c:pt>
                <c:pt idx="467">
                  <c:v>3.9128689006299087E-2</c:v>
                </c:pt>
                <c:pt idx="468">
                  <c:v>3.9128689006299087E-2</c:v>
                </c:pt>
                <c:pt idx="469">
                  <c:v>3.9128689006299087E-2</c:v>
                </c:pt>
                <c:pt idx="470">
                  <c:v>3.9128689006299087E-2</c:v>
                </c:pt>
                <c:pt idx="471">
                  <c:v>3.9128689006299087E-2</c:v>
                </c:pt>
                <c:pt idx="472">
                  <c:v>3.9128689006299087E-2</c:v>
                </c:pt>
                <c:pt idx="473">
                  <c:v>3.9128689006299087E-2</c:v>
                </c:pt>
                <c:pt idx="474">
                  <c:v>3.8898308687904781E-2</c:v>
                </c:pt>
                <c:pt idx="475">
                  <c:v>3.8898308687904781E-2</c:v>
                </c:pt>
                <c:pt idx="476">
                  <c:v>3.8898308687904781E-2</c:v>
                </c:pt>
                <c:pt idx="477">
                  <c:v>3.8898308687904781E-2</c:v>
                </c:pt>
                <c:pt idx="478">
                  <c:v>3.8898308687904781E-2</c:v>
                </c:pt>
                <c:pt idx="479">
                  <c:v>3.8898308687904781E-2</c:v>
                </c:pt>
                <c:pt idx="480">
                  <c:v>3.8898308687904781E-2</c:v>
                </c:pt>
                <c:pt idx="481">
                  <c:v>3.8898308687904781E-2</c:v>
                </c:pt>
                <c:pt idx="482">
                  <c:v>3.8898308687904781E-2</c:v>
                </c:pt>
                <c:pt idx="483">
                  <c:v>3.8898308687904781E-2</c:v>
                </c:pt>
                <c:pt idx="484">
                  <c:v>3.8898308687904781E-2</c:v>
                </c:pt>
                <c:pt idx="485">
                  <c:v>3.8898308687904781E-2</c:v>
                </c:pt>
                <c:pt idx="486">
                  <c:v>3.8898308687904781E-2</c:v>
                </c:pt>
                <c:pt idx="487">
                  <c:v>3.8898308687904781E-2</c:v>
                </c:pt>
                <c:pt idx="488">
                  <c:v>3.8898308687904781E-2</c:v>
                </c:pt>
                <c:pt idx="489">
                  <c:v>3.8898308687904781E-2</c:v>
                </c:pt>
                <c:pt idx="490">
                  <c:v>3.8898308687904781E-2</c:v>
                </c:pt>
                <c:pt idx="491">
                  <c:v>3.8898308687904781E-2</c:v>
                </c:pt>
                <c:pt idx="492">
                  <c:v>3.8898308687904781E-2</c:v>
                </c:pt>
                <c:pt idx="493">
                  <c:v>3.8898308687904781E-2</c:v>
                </c:pt>
                <c:pt idx="494">
                  <c:v>3.8898308687904781E-2</c:v>
                </c:pt>
                <c:pt idx="495">
                  <c:v>3.8898308687904781E-2</c:v>
                </c:pt>
                <c:pt idx="496">
                  <c:v>3.8898308687904781E-2</c:v>
                </c:pt>
                <c:pt idx="497">
                  <c:v>3.8898308687904781E-2</c:v>
                </c:pt>
                <c:pt idx="498">
                  <c:v>3.8898308687904781E-2</c:v>
                </c:pt>
                <c:pt idx="499">
                  <c:v>3.8898308687904781E-2</c:v>
                </c:pt>
                <c:pt idx="500">
                  <c:v>3.8898308687904781E-2</c:v>
                </c:pt>
                <c:pt idx="501">
                  <c:v>3.8898308687904781E-2</c:v>
                </c:pt>
                <c:pt idx="502">
                  <c:v>3.8898308687904781E-2</c:v>
                </c:pt>
                <c:pt idx="503">
                  <c:v>3.8898308687904781E-2</c:v>
                </c:pt>
                <c:pt idx="504">
                  <c:v>3.8898308687904781E-2</c:v>
                </c:pt>
                <c:pt idx="505">
                  <c:v>3.8552396944589333E-2</c:v>
                </c:pt>
                <c:pt idx="506">
                  <c:v>3.8552396944589333E-2</c:v>
                </c:pt>
                <c:pt idx="507">
                  <c:v>3.8552396944589333E-2</c:v>
                </c:pt>
                <c:pt idx="508">
                  <c:v>3.8552396944589333E-2</c:v>
                </c:pt>
                <c:pt idx="509">
                  <c:v>3.8552396944589333E-2</c:v>
                </c:pt>
                <c:pt idx="510">
                  <c:v>3.8552396944589333E-2</c:v>
                </c:pt>
                <c:pt idx="511">
                  <c:v>3.8552396944589333E-2</c:v>
                </c:pt>
                <c:pt idx="512">
                  <c:v>3.8552396944589333E-2</c:v>
                </c:pt>
                <c:pt idx="513">
                  <c:v>3.8552396944589333E-2</c:v>
                </c:pt>
                <c:pt idx="514">
                  <c:v>3.8552396944589333E-2</c:v>
                </c:pt>
                <c:pt idx="515">
                  <c:v>3.8552396944589333E-2</c:v>
                </c:pt>
                <c:pt idx="516">
                  <c:v>3.8552396944589333E-2</c:v>
                </c:pt>
                <c:pt idx="517">
                  <c:v>3.8552396944589333E-2</c:v>
                </c:pt>
                <c:pt idx="518">
                  <c:v>3.8552396944589333E-2</c:v>
                </c:pt>
                <c:pt idx="519">
                  <c:v>3.8552396944589333E-2</c:v>
                </c:pt>
                <c:pt idx="520">
                  <c:v>3.8552396944589333E-2</c:v>
                </c:pt>
                <c:pt idx="521">
                  <c:v>3.8552396944589333E-2</c:v>
                </c:pt>
                <c:pt idx="522">
                  <c:v>3.8552396944589333E-2</c:v>
                </c:pt>
                <c:pt idx="523">
                  <c:v>3.8552396944589333E-2</c:v>
                </c:pt>
                <c:pt idx="524">
                  <c:v>3.8552396944589333E-2</c:v>
                </c:pt>
                <c:pt idx="525">
                  <c:v>3.8552396944589333E-2</c:v>
                </c:pt>
                <c:pt idx="526">
                  <c:v>3.8552396944589333E-2</c:v>
                </c:pt>
                <c:pt idx="527">
                  <c:v>3.8552396944589333E-2</c:v>
                </c:pt>
                <c:pt idx="528">
                  <c:v>3.8552396944589333E-2</c:v>
                </c:pt>
                <c:pt idx="529">
                  <c:v>3.8552396944589333E-2</c:v>
                </c:pt>
                <c:pt idx="530">
                  <c:v>3.8552396944589333E-2</c:v>
                </c:pt>
                <c:pt idx="531">
                  <c:v>3.8552396944589333E-2</c:v>
                </c:pt>
                <c:pt idx="532">
                  <c:v>3.8552396944589333E-2</c:v>
                </c:pt>
                <c:pt idx="533">
                  <c:v>3.8552396944589333E-2</c:v>
                </c:pt>
                <c:pt idx="534">
                  <c:v>3.8552396944589333E-2</c:v>
                </c:pt>
                <c:pt idx="535">
                  <c:v>3.7829858386372893E-2</c:v>
                </c:pt>
                <c:pt idx="536">
                  <c:v>3.7829858386372893E-2</c:v>
                </c:pt>
                <c:pt idx="537">
                  <c:v>3.7829858386372893E-2</c:v>
                </c:pt>
                <c:pt idx="538">
                  <c:v>3.7829858386372893E-2</c:v>
                </c:pt>
                <c:pt idx="539">
                  <c:v>3.7829858386372893E-2</c:v>
                </c:pt>
                <c:pt idx="540">
                  <c:v>3.7829858386372893E-2</c:v>
                </c:pt>
                <c:pt idx="541">
                  <c:v>3.7829858386372893E-2</c:v>
                </c:pt>
                <c:pt idx="542">
                  <c:v>3.7829858386372893E-2</c:v>
                </c:pt>
                <c:pt idx="543">
                  <c:v>3.7829858386372893E-2</c:v>
                </c:pt>
                <c:pt idx="544">
                  <c:v>3.7829858386372893E-2</c:v>
                </c:pt>
                <c:pt idx="545">
                  <c:v>3.7829858386372893E-2</c:v>
                </c:pt>
                <c:pt idx="546">
                  <c:v>3.7829858386372893E-2</c:v>
                </c:pt>
                <c:pt idx="547">
                  <c:v>3.7829858386372893E-2</c:v>
                </c:pt>
                <c:pt idx="548">
                  <c:v>3.7829858386372893E-2</c:v>
                </c:pt>
                <c:pt idx="549">
                  <c:v>3.7829858386372893E-2</c:v>
                </c:pt>
                <c:pt idx="550">
                  <c:v>3.7829858386372893E-2</c:v>
                </c:pt>
                <c:pt idx="551">
                  <c:v>3.7829858386372893E-2</c:v>
                </c:pt>
                <c:pt idx="552">
                  <c:v>3.7829858386372893E-2</c:v>
                </c:pt>
                <c:pt idx="553">
                  <c:v>3.7829858386372893E-2</c:v>
                </c:pt>
                <c:pt idx="554">
                  <c:v>3.7829858386372893E-2</c:v>
                </c:pt>
                <c:pt idx="555">
                  <c:v>3.7829858386372893E-2</c:v>
                </c:pt>
                <c:pt idx="556">
                  <c:v>3.7829858386372893E-2</c:v>
                </c:pt>
                <c:pt idx="557">
                  <c:v>3.7829858386372893E-2</c:v>
                </c:pt>
                <c:pt idx="558">
                  <c:v>3.7829858386372893E-2</c:v>
                </c:pt>
                <c:pt idx="559">
                  <c:v>3.7829858386372893E-2</c:v>
                </c:pt>
                <c:pt idx="560">
                  <c:v>3.7829858386372893E-2</c:v>
                </c:pt>
                <c:pt idx="561">
                  <c:v>3.7829858386372893E-2</c:v>
                </c:pt>
                <c:pt idx="562">
                  <c:v>3.7829858386372893E-2</c:v>
                </c:pt>
                <c:pt idx="563">
                  <c:v>3.7829858386372893E-2</c:v>
                </c:pt>
                <c:pt idx="564">
                  <c:v>3.7829858386372893E-2</c:v>
                </c:pt>
                <c:pt idx="565">
                  <c:v>3.7829858386372893E-2</c:v>
                </c:pt>
                <c:pt idx="566">
                  <c:v>3.760690969115258E-2</c:v>
                </c:pt>
                <c:pt idx="567">
                  <c:v>3.760690969115258E-2</c:v>
                </c:pt>
                <c:pt idx="568">
                  <c:v>3.760690969115258E-2</c:v>
                </c:pt>
                <c:pt idx="569">
                  <c:v>3.760690969115258E-2</c:v>
                </c:pt>
                <c:pt idx="570">
                  <c:v>3.760690969115258E-2</c:v>
                </c:pt>
                <c:pt idx="571">
                  <c:v>3.760690969115258E-2</c:v>
                </c:pt>
                <c:pt idx="572">
                  <c:v>3.760690969115258E-2</c:v>
                </c:pt>
                <c:pt idx="573">
                  <c:v>3.760690969115258E-2</c:v>
                </c:pt>
                <c:pt idx="574">
                  <c:v>3.760690969115258E-2</c:v>
                </c:pt>
                <c:pt idx="575">
                  <c:v>3.760690969115258E-2</c:v>
                </c:pt>
                <c:pt idx="576">
                  <c:v>3.760690969115258E-2</c:v>
                </c:pt>
                <c:pt idx="577">
                  <c:v>3.760690969115258E-2</c:v>
                </c:pt>
                <c:pt idx="578">
                  <c:v>3.760690969115258E-2</c:v>
                </c:pt>
                <c:pt idx="579">
                  <c:v>3.760690969115258E-2</c:v>
                </c:pt>
                <c:pt idx="580">
                  <c:v>3.760690969115258E-2</c:v>
                </c:pt>
                <c:pt idx="581">
                  <c:v>3.760690969115258E-2</c:v>
                </c:pt>
                <c:pt idx="582">
                  <c:v>3.760690969115258E-2</c:v>
                </c:pt>
                <c:pt idx="583">
                  <c:v>3.760690969115258E-2</c:v>
                </c:pt>
                <c:pt idx="584">
                  <c:v>3.760690969115258E-2</c:v>
                </c:pt>
                <c:pt idx="585">
                  <c:v>3.760690969115258E-2</c:v>
                </c:pt>
                <c:pt idx="586">
                  <c:v>3.760690969115258E-2</c:v>
                </c:pt>
                <c:pt idx="587">
                  <c:v>3.760690969115258E-2</c:v>
                </c:pt>
                <c:pt idx="588">
                  <c:v>3.760690969115258E-2</c:v>
                </c:pt>
                <c:pt idx="589">
                  <c:v>3.760690969115258E-2</c:v>
                </c:pt>
                <c:pt idx="590">
                  <c:v>3.760690969115258E-2</c:v>
                </c:pt>
                <c:pt idx="591">
                  <c:v>3.760690969115258E-2</c:v>
                </c:pt>
                <c:pt idx="592">
                  <c:v>3.760690969115258E-2</c:v>
                </c:pt>
                <c:pt idx="593">
                  <c:v>3.760690969115258E-2</c:v>
                </c:pt>
                <c:pt idx="594">
                  <c:v>3.760690969115258E-2</c:v>
                </c:pt>
                <c:pt idx="595">
                  <c:v>3.760690969115258E-2</c:v>
                </c:pt>
                <c:pt idx="596">
                  <c:v>3.7012668817147737E-2</c:v>
                </c:pt>
                <c:pt idx="597">
                  <c:v>3.7012668817147737E-2</c:v>
                </c:pt>
                <c:pt idx="598">
                  <c:v>3.7012668817147737E-2</c:v>
                </c:pt>
                <c:pt idx="599">
                  <c:v>3.7012668817147737E-2</c:v>
                </c:pt>
                <c:pt idx="600">
                  <c:v>3.7012668817147737E-2</c:v>
                </c:pt>
                <c:pt idx="601">
                  <c:v>3.7012668817147737E-2</c:v>
                </c:pt>
                <c:pt idx="602">
                  <c:v>3.7012668817147737E-2</c:v>
                </c:pt>
                <c:pt idx="603">
                  <c:v>3.7012668817147737E-2</c:v>
                </c:pt>
                <c:pt idx="604">
                  <c:v>3.7012668817147737E-2</c:v>
                </c:pt>
                <c:pt idx="605">
                  <c:v>3.7012668817147737E-2</c:v>
                </c:pt>
                <c:pt idx="606">
                  <c:v>3.7012668817147737E-2</c:v>
                </c:pt>
                <c:pt idx="607">
                  <c:v>3.7012668817147737E-2</c:v>
                </c:pt>
                <c:pt idx="608">
                  <c:v>3.7012668817147737E-2</c:v>
                </c:pt>
                <c:pt idx="609">
                  <c:v>3.7012668817147737E-2</c:v>
                </c:pt>
                <c:pt idx="610">
                  <c:v>3.7012668817147737E-2</c:v>
                </c:pt>
                <c:pt idx="611">
                  <c:v>3.7012668817147737E-2</c:v>
                </c:pt>
                <c:pt idx="612">
                  <c:v>3.7012668817147737E-2</c:v>
                </c:pt>
                <c:pt idx="613">
                  <c:v>3.7012668817147737E-2</c:v>
                </c:pt>
                <c:pt idx="614">
                  <c:v>3.7012668817147737E-2</c:v>
                </c:pt>
                <c:pt idx="615">
                  <c:v>3.7012668817147737E-2</c:v>
                </c:pt>
                <c:pt idx="616">
                  <c:v>3.7012668817147737E-2</c:v>
                </c:pt>
                <c:pt idx="617">
                  <c:v>3.7012668817147737E-2</c:v>
                </c:pt>
                <c:pt idx="618">
                  <c:v>3.7012668817147737E-2</c:v>
                </c:pt>
                <c:pt idx="619">
                  <c:v>3.7012668817147737E-2</c:v>
                </c:pt>
                <c:pt idx="620">
                  <c:v>3.7012668817147737E-2</c:v>
                </c:pt>
                <c:pt idx="621">
                  <c:v>3.7012668817147737E-2</c:v>
                </c:pt>
                <c:pt idx="622">
                  <c:v>3.7012668817147737E-2</c:v>
                </c:pt>
                <c:pt idx="623">
                  <c:v>3.7012668817147737E-2</c:v>
                </c:pt>
                <c:pt idx="624">
                  <c:v>3.7012668817147737E-2</c:v>
                </c:pt>
                <c:pt idx="625">
                  <c:v>3.7012668817147737E-2</c:v>
                </c:pt>
                <c:pt idx="626">
                  <c:v>3.7012668817147737E-2</c:v>
                </c:pt>
                <c:pt idx="627">
                  <c:v>3.705807388707693E-2</c:v>
                </c:pt>
                <c:pt idx="628">
                  <c:v>3.705807388707693E-2</c:v>
                </c:pt>
                <c:pt idx="629">
                  <c:v>3.705807388707693E-2</c:v>
                </c:pt>
                <c:pt idx="630">
                  <c:v>3.705807388707693E-2</c:v>
                </c:pt>
                <c:pt idx="631">
                  <c:v>3.705807388707693E-2</c:v>
                </c:pt>
                <c:pt idx="632">
                  <c:v>3.705807388707693E-2</c:v>
                </c:pt>
                <c:pt idx="633">
                  <c:v>3.705807388707693E-2</c:v>
                </c:pt>
                <c:pt idx="634">
                  <c:v>3.705807388707693E-2</c:v>
                </c:pt>
                <c:pt idx="635">
                  <c:v>3.705807388707693E-2</c:v>
                </c:pt>
                <c:pt idx="636">
                  <c:v>3.705807388707693E-2</c:v>
                </c:pt>
                <c:pt idx="637">
                  <c:v>3.705807388707693E-2</c:v>
                </c:pt>
                <c:pt idx="638">
                  <c:v>3.705807388707693E-2</c:v>
                </c:pt>
                <c:pt idx="639">
                  <c:v>3.705807388707693E-2</c:v>
                </c:pt>
                <c:pt idx="640">
                  <c:v>3.705807388707693E-2</c:v>
                </c:pt>
                <c:pt idx="641">
                  <c:v>3.705807388707693E-2</c:v>
                </c:pt>
                <c:pt idx="642">
                  <c:v>3.705807388707693E-2</c:v>
                </c:pt>
                <c:pt idx="643">
                  <c:v>3.705807388707693E-2</c:v>
                </c:pt>
                <c:pt idx="644">
                  <c:v>3.705807388707693E-2</c:v>
                </c:pt>
                <c:pt idx="645">
                  <c:v>3.705807388707693E-2</c:v>
                </c:pt>
                <c:pt idx="646">
                  <c:v>3.705807388707693E-2</c:v>
                </c:pt>
                <c:pt idx="647">
                  <c:v>3.705807388707693E-2</c:v>
                </c:pt>
                <c:pt idx="648">
                  <c:v>3.705807388707693E-2</c:v>
                </c:pt>
                <c:pt idx="649">
                  <c:v>3.705807388707693E-2</c:v>
                </c:pt>
                <c:pt idx="650">
                  <c:v>3.705807388707693E-2</c:v>
                </c:pt>
                <c:pt idx="651">
                  <c:v>3.705807388707693E-2</c:v>
                </c:pt>
                <c:pt idx="652">
                  <c:v>3.705807388707693E-2</c:v>
                </c:pt>
                <c:pt idx="653">
                  <c:v>3.705807388707693E-2</c:v>
                </c:pt>
                <c:pt idx="654">
                  <c:v>3.705807388707693E-2</c:v>
                </c:pt>
                <c:pt idx="655">
                  <c:v>3.705807388707693E-2</c:v>
                </c:pt>
                <c:pt idx="656">
                  <c:v>3.705807388707693E-2</c:v>
                </c:pt>
                <c:pt idx="657">
                  <c:v>3.705807388707693E-2</c:v>
                </c:pt>
                <c:pt idx="658">
                  <c:v>3.7099084917980689E-2</c:v>
                </c:pt>
                <c:pt idx="659">
                  <c:v>3.7099084917980689E-2</c:v>
                </c:pt>
                <c:pt idx="660">
                  <c:v>3.7099084917980689E-2</c:v>
                </c:pt>
                <c:pt idx="661">
                  <c:v>3.7099084917980689E-2</c:v>
                </c:pt>
                <c:pt idx="662">
                  <c:v>3.7099084917980689E-2</c:v>
                </c:pt>
                <c:pt idx="663">
                  <c:v>3.7099084917980689E-2</c:v>
                </c:pt>
                <c:pt idx="664">
                  <c:v>3.7099084917980689E-2</c:v>
                </c:pt>
                <c:pt idx="665">
                  <c:v>3.7099084917980689E-2</c:v>
                </c:pt>
                <c:pt idx="666">
                  <c:v>3.7099084917980689E-2</c:v>
                </c:pt>
                <c:pt idx="667">
                  <c:v>3.7099084917980689E-2</c:v>
                </c:pt>
                <c:pt idx="668">
                  <c:v>3.7099084917980689E-2</c:v>
                </c:pt>
                <c:pt idx="669">
                  <c:v>3.7099084917980689E-2</c:v>
                </c:pt>
                <c:pt idx="670">
                  <c:v>3.7099084917980689E-2</c:v>
                </c:pt>
                <c:pt idx="671">
                  <c:v>3.7099084917980689E-2</c:v>
                </c:pt>
                <c:pt idx="672">
                  <c:v>3.7099084917980689E-2</c:v>
                </c:pt>
                <c:pt idx="673">
                  <c:v>3.7099084917980689E-2</c:v>
                </c:pt>
                <c:pt idx="674">
                  <c:v>3.7099084917980689E-2</c:v>
                </c:pt>
                <c:pt idx="675">
                  <c:v>3.7099084917980689E-2</c:v>
                </c:pt>
                <c:pt idx="676">
                  <c:v>3.7099084917980689E-2</c:v>
                </c:pt>
                <c:pt idx="677">
                  <c:v>3.7099084917980689E-2</c:v>
                </c:pt>
                <c:pt idx="678">
                  <c:v>3.7099084917980689E-2</c:v>
                </c:pt>
                <c:pt idx="679">
                  <c:v>3.7099084917980689E-2</c:v>
                </c:pt>
                <c:pt idx="680">
                  <c:v>3.7099084917980689E-2</c:v>
                </c:pt>
                <c:pt idx="681">
                  <c:v>3.7099084917980689E-2</c:v>
                </c:pt>
                <c:pt idx="682">
                  <c:v>3.7099084917980689E-2</c:v>
                </c:pt>
                <c:pt idx="683">
                  <c:v>3.7099084917980689E-2</c:v>
                </c:pt>
                <c:pt idx="684">
                  <c:v>3.7099084917980689E-2</c:v>
                </c:pt>
                <c:pt idx="685">
                  <c:v>3.7099084917980689E-2</c:v>
                </c:pt>
                <c:pt idx="686">
                  <c:v>3.7144489987909861E-2</c:v>
                </c:pt>
                <c:pt idx="687">
                  <c:v>3.7144489987909861E-2</c:v>
                </c:pt>
                <c:pt idx="688">
                  <c:v>3.7144489987909861E-2</c:v>
                </c:pt>
                <c:pt idx="689">
                  <c:v>3.7144489987909861E-2</c:v>
                </c:pt>
                <c:pt idx="690">
                  <c:v>3.7144489987909861E-2</c:v>
                </c:pt>
                <c:pt idx="691">
                  <c:v>3.7144489987909861E-2</c:v>
                </c:pt>
                <c:pt idx="692">
                  <c:v>3.7144489987909861E-2</c:v>
                </c:pt>
                <c:pt idx="693">
                  <c:v>3.7144489987909861E-2</c:v>
                </c:pt>
                <c:pt idx="694">
                  <c:v>3.7144489987909861E-2</c:v>
                </c:pt>
                <c:pt idx="695">
                  <c:v>3.7144489987909861E-2</c:v>
                </c:pt>
                <c:pt idx="696">
                  <c:v>3.7144489987909861E-2</c:v>
                </c:pt>
                <c:pt idx="697">
                  <c:v>3.7144489987909861E-2</c:v>
                </c:pt>
                <c:pt idx="698">
                  <c:v>3.7144489987909861E-2</c:v>
                </c:pt>
                <c:pt idx="699">
                  <c:v>3.7144489987909861E-2</c:v>
                </c:pt>
                <c:pt idx="700">
                  <c:v>3.7144489987909861E-2</c:v>
                </c:pt>
                <c:pt idx="701">
                  <c:v>3.7144489987909861E-2</c:v>
                </c:pt>
                <c:pt idx="702">
                  <c:v>3.7144489987909861E-2</c:v>
                </c:pt>
                <c:pt idx="703">
                  <c:v>3.7144489987909861E-2</c:v>
                </c:pt>
                <c:pt idx="704">
                  <c:v>3.7144489987909861E-2</c:v>
                </c:pt>
                <c:pt idx="705">
                  <c:v>3.7144489987909861E-2</c:v>
                </c:pt>
                <c:pt idx="706">
                  <c:v>3.7144489987909861E-2</c:v>
                </c:pt>
                <c:pt idx="707">
                  <c:v>3.7144489987909861E-2</c:v>
                </c:pt>
                <c:pt idx="708">
                  <c:v>3.7144489987909861E-2</c:v>
                </c:pt>
                <c:pt idx="709">
                  <c:v>3.7144489987909861E-2</c:v>
                </c:pt>
                <c:pt idx="710">
                  <c:v>3.7144489987909861E-2</c:v>
                </c:pt>
                <c:pt idx="711">
                  <c:v>3.7144489987909861E-2</c:v>
                </c:pt>
                <c:pt idx="712">
                  <c:v>3.7144489987909861E-2</c:v>
                </c:pt>
                <c:pt idx="713">
                  <c:v>3.7144489987909861E-2</c:v>
                </c:pt>
                <c:pt idx="714">
                  <c:v>3.7144489987909861E-2</c:v>
                </c:pt>
                <c:pt idx="715">
                  <c:v>3.7144489987909861E-2</c:v>
                </c:pt>
                <c:pt idx="716">
                  <c:v>3.7144489987909861E-2</c:v>
                </c:pt>
              </c:numCache>
            </c:numRef>
          </c:val>
          <c:smooth val="0"/>
          <c:extLst>
            <c:ext xmlns:c16="http://schemas.microsoft.com/office/drawing/2014/chart" uri="{C3380CC4-5D6E-409C-BE32-E72D297353CC}">
              <c16:uniqueId val="{00000003-86BB-4C5F-B312-BBB0760D211B}"/>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FV_evolution_MbyM!$AX$4:$AX$1000</c:f>
              <c:numCache>
                <c:formatCode>0.00%</c:formatCode>
                <c:ptCount val="997"/>
                <c:pt idx="0">
                  <c:v>4.3955216389293977E-2</c:v>
                </c:pt>
                <c:pt idx="1">
                  <c:v>4.3955216389293977E-2</c:v>
                </c:pt>
                <c:pt idx="2">
                  <c:v>4.3955216389293977E-2</c:v>
                </c:pt>
                <c:pt idx="3">
                  <c:v>4.3955216389293977E-2</c:v>
                </c:pt>
                <c:pt idx="4">
                  <c:v>4.3955216389293977E-2</c:v>
                </c:pt>
                <c:pt idx="5">
                  <c:v>4.3955216389293977E-2</c:v>
                </c:pt>
                <c:pt idx="6">
                  <c:v>4.3955216389293977E-2</c:v>
                </c:pt>
                <c:pt idx="7">
                  <c:v>4.3955216389293977E-2</c:v>
                </c:pt>
                <c:pt idx="8">
                  <c:v>4.3955216389293977E-2</c:v>
                </c:pt>
                <c:pt idx="9">
                  <c:v>4.3955216389293977E-2</c:v>
                </c:pt>
                <c:pt idx="10">
                  <c:v>4.3955216389293977E-2</c:v>
                </c:pt>
                <c:pt idx="11">
                  <c:v>4.3955216389293977E-2</c:v>
                </c:pt>
                <c:pt idx="12">
                  <c:v>4.3955216389293977E-2</c:v>
                </c:pt>
                <c:pt idx="13">
                  <c:v>4.3955216389293977E-2</c:v>
                </c:pt>
                <c:pt idx="14">
                  <c:v>4.3955216389293977E-2</c:v>
                </c:pt>
                <c:pt idx="15">
                  <c:v>4.3955216389293977E-2</c:v>
                </c:pt>
                <c:pt idx="16">
                  <c:v>4.3955216389293977E-2</c:v>
                </c:pt>
                <c:pt idx="17">
                  <c:v>4.3955216389293977E-2</c:v>
                </c:pt>
                <c:pt idx="18">
                  <c:v>4.3955216389293977E-2</c:v>
                </c:pt>
                <c:pt idx="19">
                  <c:v>4.3955216389293977E-2</c:v>
                </c:pt>
                <c:pt idx="20">
                  <c:v>4.3955216389293977E-2</c:v>
                </c:pt>
                <c:pt idx="21">
                  <c:v>4.3955216389293977E-2</c:v>
                </c:pt>
                <c:pt idx="22">
                  <c:v>4.3955216389293977E-2</c:v>
                </c:pt>
                <c:pt idx="23">
                  <c:v>4.5771582064569535E-2</c:v>
                </c:pt>
                <c:pt idx="24">
                  <c:v>4.5771582064569535E-2</c:v>
                </c:pt>
                <c:pt idx="25">
                  <c:v>4.5771582064569535E-2</c:v>
                </c:pt>
                <c:pt idx="26">
                  <c:v>4.5771582064569535E-2</c:v>
                </c:pt>
                <c:pt idx="27">
                  <c:v>4.5771582064569535E-2</c:v>
                </c:pt>
                <c:pt idx="28">
                  <c:v>4.5771582064569535E-2</c:v>
                </c:pt>
                <c:pt idx="29">
                  <c:v>4.5771582064569535E-2</c:v>
                </c:pt>
                <c:pt idx="30">
                  <c:v>4.5771582064569535E-2</c:v>
                </c:pt>
                <c:pt idx="31">
                  <c:v>4.5771582064569535E-2</c:v>
                </c:pt>
                <c:pt idx="32">
                  <c:v>4.5771582064569535E-2</c:v>
                </c:pt>
                <c:pt idx="33">
                  <c:v>4.5771582064569535E-2</c:v>
                </c:pt>
                <c:pt idx="34">
                  <c:v>4.5771582064569535E-2</c:v>
                </c:pt>
                <c:pt idx="35">
                  <c:v>4.5771582064569535E-2</c:v>
                </c:pt>
                <c:pt idx="36">
                  <c:v>4.5771582064569535E-2</c:v>
                </c:pt>
                <c:pt idx="37">
                  <c:v>4.5771582064569535E-2</c:v>
                </c:pt>
                <c:pt idx="38">
                  <c:v>4.5771582064569535E-2</c:v>
                </c:pt>
                <c:pt idx="39">
                  <c:v>4.5771582064569535E-2</c:v>
                </c:pt>
                <c:pt idx="40">
                  <c:v>4.5771582064569535E-2</c:v>
                </c:pt>
                <c:pt idx="41">
                  <c:v>4.5771582064569535E-2</c:v>
                </c:pt>
                <c:pt idx="42">
                  <c:v>4.5771582064569535E-2</c:v>
                </c:pt>
                <c:pt idx="43">
                  <c:v>4.5771582064569535E-2</c:v>
                </c:pt>
                <c:pt idx="44">
                  <c:v>4.5965306964323653E-2</c:v>
                </c:pt>
                <c:pt idx="45">
                  <c:v>4.5965306964323653E-2</c:v>
                </c:pt>
                <c:pt idx="46">
                  <c:v>4.5965306964323653E-2</c:v>
                </c:pt>
                <c:pt idx="47">
                  <c:v>4.5965306964323653E-2</c:v>
                </c:pt>
                <c:pt idx="48">
                  <c:v>4.5965306964323653E-2</c:v>
                </c:pt>
                <c:pt idx="49">
                  <c:v>4.5965306964323653E-2</c:v>
                </c:pt>
                <c:pt idx="50">
                  <c:v>4.5965306964323653E-2</c:v>
                </c:pt>
                <c:pt idx="51">
                  <c:v>4.5965306964323653E-2</c:v>
                </c:pt>
                <c:pt idx="52">
                  <c:v>4.5965306964323653E-2</c:v>
                </c:pt>
                <c:pt idx="53">
                  <c:v>4.5965306964323653E-2</c:v>
                </c:pt>
                <c:pt idx="54">
                  <c:v>4.5965306964323653E-2</c:v>
                </c:pt>
                <c:pt idx="55">
                  <c:v>4.5965306964323653E-2</c:v>
                </c:pt>
                <c:pt idx="56">
                  <c:v>4.5965306964323653E-2</c:v>
                </c:pt>
                <c:pt idx="57">
                  <c:v>4.5965306964323653E-2</c:v>
                </c:pt>
                <c:pt idx="58">
                  <c:v>4.5965306964323653E-2</c:v>
                </c:pt>
                <c:pt idx="59">
                  <c:v>4.5965306964323653E-2</c:v>
                </c:pt>
                <c:pt idx="60">
                  <c:v>4.5965306964323653E-2</c:v>
                </c:pt>
                <c:pt idx="61">
                  <c:v>4.5965306964323653E-2</c:v>
                </c:pt>
                <c:pt idx="62">
                  <c:v>4.5965306964323653E-2</c:v>
                </c:pt>
                <c:pt idx="63">
                  <c:v>4.5965306964323653E-2</c:v>
                </c:pt>
                <c:pt idx="64">
                  <c:v>4.5965306964323653E-2</c:v>
                </c:pt>
                <c:pt idx="65">
                  <c:v>4.9574134106316926E-2</c:v>
                </c:pt>
                <c:pt idx="66">
                  <c:v>4.9574134106316926E-2</c:v>
                </c:pt>
                <c:pt idx="67">
                  <c:v>4.9574134106316926E-2</c:v>
                </c:pt>
                <c:pt idx="68">
                  <c:v>4.9574134106316926E-2</c:v>
                </c:pt>
                <c:pt idx="69">
                  <c:v>4.9574134106316926E-2</c:v>
                </c:pt>
                <c:pt idx="70">
                  <c:v>4.9574134106316926E-2</c:v>
                </c:pt>
                <c:pt idx="71">
                  <c:v>4.9574134106316926E-2</c:v>
                </c:pt>
                <c:pt idx="72">
                  <c:v>4.9574134106316926E-2</c:v>
                </c:pt>
                <c:pt idx="73">
                  <c:v>4.9574134106316926E-2</c:v>
                </c:pt>
                <c:pt idx="74">
                  <c:v>4.9574134106316926E-2</c:v>
                </c:pt>
                <c:pt idx="75">
                  <c:v>4.9574134106316926E-2</c:v>
                </c:pt>
                <c:pt idx="76">
                  <c:v>4.9574134106316926E-2</c:v>
                </c:pt>
                <c:pt idx="77">
                  <c:v>4.9574134106316926E-2</c:v>
                </c:pt>
                <c:pt idx="78">
                  <c:v>4.9574134106316926E-2</c:v>
                </c:pt>
                <c:pt idx="79">
                  <c:v>4.9574134106316926E-2</c:v>
                </c:pt>
                <c:pt idx="80">
                  <c:v>4.9574134106316926E-2</c:v>
                </c:pt>
                <c:pt idx="81">
                  <c:v>4.9574134106316926E-2</c:v>
                </c:pt>
                <c:pt idx="82">
                  <c:v>4.9574134106316926E-2</c:v>
                </c:pt>
                <c:pt idx="83">
                  <c:v>4.9574134106316926E-2</c:v>
                </c:pt>
                <c:pt idx="84">
                  <c:v>4.9574134106316926E-2</c:v>
                </c:pt>
                <c:pt idx="85">
                  <c:v>4.9574134106316926E-2</c:v>
                </c:pt>
                <c:pt idx="86">
                  <c:v>4.9574134106316926E-2</c:v>
                </c:pt>
                <c:pt idx="87">
                  <c:v>4.8925615805333465E-2</c:v>
                </c:pt>
                <c:pt idx="88">
                  <c:v>4.8925615805333465E-2</c:v>
                </c:pt>
                <c:pt idx="89">
                  <c:v>4.8925615805333465E-2</c:v>
                </c:pt>
                <c:pt idx="90">
                  <c:v>4.8925615805333465E-2</c:v>
                </c:pt>
                <c:pt idx="91">
                  <c:v>4.8925615805333465E-2</c:v>
                </c:pt>
                <c:pt idx="92">
                  <c:v>4.8925615805333465E-2</c:v>
                </c:pt>
                <c:pt idx="93">
                  <c:v>4.8925615805333465E-2</c:v>
                </c:pt>
                <c:pt idx="94">
                  <c:v>4.8925615805333465E-2</c:v>
                </c:pt>
                <c:pt idx="95">
                  <c:v>4.8925615805333465E-2</c:v>
                </c:pt>
                <c:pt idx="96">
                  <c:v>4.8925615805333465E-2</c:v>
                </c:pt>
                <c:pt idx="97">
                  <c:v>4.8925615805333465E-2</c:v>
                </c:pt>
                <c:pt idx="98">
                  <c:v>4.8925615805333465E-2</c:v>
                </c:pt>
                <c:pt idx="99">
                  <c:v>4.8925615805333465E-2</c:v>
                </c:pt>
                <c:pt idx="100">
                  <c:v>4.8925615805333465E-2</c:v>
                </c:pt>
                <c:pt idx="101">
                  <c:v>4.8925615805333465E-2</c:v>
                </c:pt>
                <c:pt idx="102">
                  <c:v>4.8925615805333465E-2</c:v>
                </c:pt>
                <c:pt idx="103">
                  <c:v>4.8925615805333465E-2</c:v>
                </c:pt>
                <c:pt idx="104">
                  <c:v>4.8925615805333465E-2</c:v>
                </c:pt>
                <c:pt idx="105">
                  <c:v>4.8925615805333465E-2</c:v>
                </c:pt>
                <c:pt idx="106">
                  <c:v>4.8925615805333465E-2</c:v>
                </c:pt>
                <c:pt idx="107">
                  <c:v>4.8925615805333465E-2</c:v>
                </c:pt>
                <c:pt idx="108">
                  <c:v>4.8925615805333465E-2</c:v>
                </c:pt>
                <c:pt idx="109">
                  <c:v>4.8925615805333465E-2</c:v>
                </c:pt>
                <c:pt idx="110">
                  <c:v>4.6883328341474906E-2</c:v>
                </c:pt>
                <c:pt idx="111">
                  <c:v>4.6883328341474906E-2</c:v>
                </c:pt>
                <c:pt idx="112">
                  <c:v>4.6883328341474906E-2</c:v>
                </c:pt>
                <c:pt idx="113">
                  <c:v>4.6883328341474906E-2</c:v>
                </c:pt>
                <c:pt idx="114">
                  <c:v>4.6883328341474906E-2</c:v>
                </c:pt>
                <c:pt idx="115">
                  <c:v>4.6883328341474906E-2</c:v>
                </c:pt>
                <c:pt idx="116">
                  <c:v>4.6883328341474906E-2</c:v>
                </c:pt>
                <c:pt idx="117">
                  <c:v>4.6883328341474906E-2</c:v>
                </c:pt>
                <c:pt idx="118">
                  <c:v>4.6883328341474906E-2</c:v>
                </c:pt>
                <c:pt idx="119">
                  <c:v>4.6883328341474906E-2</c:v>
                </c:pt>
                <c:pt idx="120">
                  <c:v>4.6883328341474906E-2</c:v>
                </c:pt>
                <c:pt idx="121">
                  <c:v>4.6883328341474906E-2</c:v>
                </c:pt>
                <c:pt idx="122">
                  <c:v>4.6883328341474906E-2</c:v>
                </c:pt>
                <c:pt idx="123">
                  <c:v>4.6883328341474906E-2</c:v>
                </c:pt>
                <c:pt idx="124">
                  <c:v>4.6883328341474906E-2</c:v>
                </c:pt>
                <c:pt idx="125">
                  <c:v>4.6883328341474906E-2</c:v>
                </c:pt>
                <c:pt idx="126">
                  <c:v>4.6883328341474906E-2</c:v>
                </c:pt>
                <c:pt idx="127">
                  <c:v>4.6883328341474906E-2</c:v>
                </c:pt>
                <c:pt idx="128">
                  <c:v>4.6883328341474906E-2</c:v>
                </c:pt>
                <c:pt idx="129">
                  <c:v>4.6883328341474906E-2</c:v>
                </c:pt>
                <c:pt idx="130">
                  <c:v>4.4336564442044334E-2</c:v>
                </c:pt>
                <c:pt idx="131">
                  <c:v>4.4336564442044334E-2</c:v>
                </c:pt>
                <c:pt idx="132">
                  <c:v>4.4336564442044334E-2</c:v>
                </c:pt>
                <c:pt idx="133">
                  <c:v>4.4336564442044334E-2</c:v>
                </c:pt>
                <c:pt idx="134">
                  <c:v>4.4336564442044334E-2</c:v>
                </c:pt>
                <c:pt idx="135">
                  <c:v>4.4336564442044334E-2</c:v>
                </c:pt>
                <c:pt idx="136">
                  <c:v>4.4336564442044334E-2</c:v>
                </c:pt>
                <c:pt idx="137">
                  <c:v>4.4336564442044334E-2</c:v>
                </c:pt>
                <c:pt idx="138">
                  <c:v>4.4336564442044334E-2</c:v>
                </c:pt>
                <c:pt idx="139">
                  <c:v>4.4336564442044334E-2</c:v>
                </c:pt>
                <c:pt idx="140">
                  <c:v>4.4336564442044334E-2</c:v>
                </c:pt>
                <c:pt idx="141">
                  <c:v>4.4336564442044334E-2</c:v>
                </c:pt>
                <c:pt idx="142">
                  <c:v>4.4336564442044334E-2</c:v>
                </c:pt>
                <c:pt idx="143">
                  <c:v>4.4336564442044334E-2</c:v>
                </c:pt>
                <c:pt idx="144">
                  <c:v>4.4336564442044334E-2</c:v>
                </c:pt>
                <c:pt idx="145">
                  <c:v>4.4336564442044334E-2</c:v>
                </c:pt>
                <c:pt idx="146">
                  <c:v>4.4336564442044334E-2</c:v>
                </c:pt>
                <c:pt idx="147">
                  <c:v>4.4336564442044334E-2</c:v>
                </c:pt>
                <c:pt idx="148">
                  <c:v>4.4336564442044334E-2</c:v>
                </c:pt>
                <c:pt idx="149">
                  <c:v>4.4336564442044334E-2</c:v>
                </c:pt>
                <c:pt idx="150">
                  <c:v>4.4336564442044334E-2</c:v>
                </c:pt>
                <c:pt idx="151">
                  <c:v>4.4336564442044334E-2</c:v>
                </c:pt>
                <c:pt idx="152">
                  <c:v>4.4336564442044334E-2</c:v>
                </c:pt>
                <c:pt idx="153">
                  <c:v>4.2822425642968898E-2</c:v>
                </c:pt>
                <c:pt idx="154">
                  <c:v>4.2822425642968898E-2</c:v>
                </c:pt>
                <c:pt idx="155">
                  <c:v>4.2822425642968898E-2</c:v>
                </c:pt>
                <c:pt idx="156">
                  <c:v>4.2822425642968898E-2</c:v>
                </c:pt>
                <c:pt idx="157">
                  <c:v>4.2822425642968898E-2</c:v>
                </c:pt>
                <c:pt idx="158">
                  <c:v>4.2822425642968898E-2</c:v>
                </c:pt>
                <c:pt idx="159">
                  <c:v>4.2822425642968898E-2</c:v>
                </c:pt>
                <c:pt idx="160">
                  <c:v>4.2822425642968898E-2</c:v>
                </c:pt>
                <c:pt idx="161">
                  <c:v>4.2822425642968898E-2</c:v>
                </c:pt>
                <c:pt idx="162">
                  <c:v>4.2822425642968898E-2</c:v>
                </c:pt>
                <c:pt idx="163">
                  <c:v>4.2822425642968898E-2</c:v>
                </c:pt>
                <c:pt idx="164">
                  <c:v>4.2822425642968898E-2</c:v>
                </c:pt>
                <c:pt idx="165">
                  <c:v>4.2822425642968898E-2</c:v>
                </c:pt>
                <c:pt idx="166">
                  <c:v>4.2822425642968898E-2</c:v>
                </c:pt>
                <c:pt idx="167">
                  <c:v>4.2822425642968898E-2</c:v>
                </c:pt>
                <c:pt idx="168">
                  <c:v>4.2822425642968898E-2</c:v>
                </c:pt>
                <c:pt idx="169">
                  <c:v>4.2822425642968898E-2</c:v>
                </c:pt>
                <c:pt idx="170">
                  <c:v>4.2822425642968898E-2</c:v>
                </c:pt>
                <c:pt idx="171">
                  <c:v>4.2822425642968898E-2</c:v>
                </c:pt>
                <c:pt idx="172">
                  <c:v>4.2822425642968898E-2</c:v>
                </c:pt>
                <c:pt idx="173">
                  <c:v>4.2822425642968898E-2</c:v>
                </c:pt>
                <c:pt idx="174">
                  <c:v>4.2822425642968898E-2</c:v>
                </c:pt>
                <c:pt idx="175">
                  <c:v>4.1676148606741209E-2</c:v>
                </c:pt>
                <c:pt idx="176">
                  <c:v>4.1676148606741209E-2</c:v>
                </c:pt>
                <c:pt idx="177">
                  <c:v>4.1676148606741209E-2</c:v>
                </c:pt>
                <c:pt idx="178">
                  <c:v>4.1676148606741209E-2</c:v>
                </c:pt>
                <c:pt idx="179">
                  <c:v>4.1676148606741209E-2</c:v>
                </c:pt>
                <c:pt idx="180">
                  <c:v>4.1676148606741209E-2</c:v>
                </c:pt>
                <c:pt idx="181">
                  <c:v>4.1676148606741209E-2</c:v>
                </c:pt>
                <c:pt idx="182">
                  <c:v>4.1676148606741209E-2</c:v>
                </c:pt>
                <c:pt idx="183">
                  <c:v>4.1676148606741209E-2</c:v>
                </c:pt>
                <c:pt idx="184">
                  <c:v>4.1676148606741209E-2</c:v>
                </c:pt>
                <c:pt idx="185">
                  <c:v>4.1676148606741209E-2</c:v>
                </c:pt>
                <c:pt idx="186">
                  <c:v>4.1676148606741209E-2</c:v>
                </c:pt>
                <c:pt idx="187">
                  <c:v>4.1676148606741209E-2</c:v>
                </c:pt>
                <c:pt idx="188">
                  <c:v>4.1676148606741209E-2</c:v>
                </c:pt>
                <c:pt idx="189">
                  <c:v>4.1676148606741209E-2</c:v>
                </c:pt>
                <c:pt idx="190">
                  <c:v>4.1676148606741209E-2</c:v>
                </c:pt>
                <c:pt idx="191">
                  <c:v>4.1676148606741209E-2</c:v>
                </c:pt>
                <c:pt idx="192">
                  <c:v>4.1676148606741209E-2</c:v>
                </c:pt>
                <c:pt idx="193">
                  <c:v>4.1676148606741209E-2</c:v>
                </c:pt>
                <c:pt idx="194">
                  <c:v>4.1676148606741209E-2</c:v>
                </c:pt>
                <c:pt idx="195">
                  <c:v>4.1676148606741209E-2</c:v>
                </c:pt>
                <c:pt idx="196">
                  <c:v>4.4812210217635921E-2</c:v>
                </c:pt>
                <c:pt idx="197">
                  <c:v>4.4812210217635921E-2</c:v>
                </c:pt>
                <c:pt idx="198">
                  <c:v>4.4812210217635921E-2</c:v>
                </c:pt>
                <c:pt idx="199">
                  <c:v>4.4812210217635921E-2</c:v>
                </c:pt>
                <c:pt idx="200">
                  <c:v>4.4812210217635921E-2</c:v>
                </c:pt>
                <c:pt idx="201">
                  <c:v>4.4812210217635921E-2</c:v>
                </c:pt>
                <c:pt idx="202">
                  <c:v>4.4812210217635921E-2</c:v>
                </c:pt>
                <c:pt idx="203">
                  <c:v>4.4812210217635921E-2</c:v>
                </c:pt>
                <c:pt idx="204">
                  <c:v>4.4812210217635921E-2</c:v>
                </c:pt>
                <c:pt idx="205">
                  <c:v>4.4812210217635921E-2</c:v>
                </c:pt>
                <c:pt idx="206">
                  <c:v>4.4812210217635921E-2</c:v>
                </c:pt>
                <c:pt idx="207">
                  <c:v>4.4812210217635921E-2</c:v>
                </c:pt>
                <c:pt idx="208">
                  <c:v>4.4812210217635921E-2</c:v>
                </c:pt>
                <c:pt idx="209">
                  <c:v>4.4812210217635921E-2</c:v>
                </c:pt>
                <c:pt idx="210">
                  <c:v>4.4812210217635921E-2</c:v>
                </c:pt>
                <c:pt idx="211">
                  <c:v>4.4812210217635921E-2</c:v>
                </c:pt>
                <c:pt idx="212">
                  <c:v>4.4812210217635921E-2</c:v>
                </c:pt>
                <c:pt idx="213">
                  <c:v>4.4812210217635921E-2</c:v>
                </c:pt>
                <c:pt idx="214">
                  <c:v>4.4812210217635921E-2</c:v>
                </c:pt>
                <c:pt idx="215">
                  <c:v>4.4812210217635921E-2</c:v>
                </c:pt>
                <c:pt idx="216">
                  <c:v>4.4812210217635921E-2</c:v>
                </c:pt>
                <c:pt idx="217">
                  <c:v>4.4812210217635921E-2</c:v>
                </c:pt>
                <c:pt idx="218">
                  <c:v>4.4812210217635921E-2</c:v>
                </c:pt>
                <c:pt idx="219">
                  <c:v>4.3499369101934443E-2</c:v>
                </c:pt>
                <c:pt idx="220">
                  <c:v>4.3499369101934443E-2</c:v>
                </c:pt>
                <c:pt idx="221">
                  <c:v>4.3499369101934443E-2</c:v>
                </c:pt>
                <c:pt idx="222">
                  <c:v>4.3499369101934443E-2</c:v>
                </c:pt>
                <c:pt idx="223">
                  <c:v>4.3499369101934443E-2</c:v>
                </c:pt>
                <c:pt idx="224">
                  <c:v>4.3499369101934443E-2</c:v>
                </c:pt>
                <c:pt idx="225">
                  <c:v>4.3499369101934443E-2</c:v>
                </c:pt>
                <c:pt idx="226">
                  <c:v>4.3499369101934443E-2</c:v>
                </c:pt>
                <c:pt idx="227">
                  <c:v>4.3499369101934443E-2</c:v>
                </c:pt>
                <c:pt idx="228">
                  <c:v>4.3499369101934443E-2</c:v>
                </c:pt>
                <c:pt idx="229">
                  <c:v>4.3499369101934443E-2</c:v>
                </c:pt>
                <c:pt idx="230">
                  <c:v>4.3499369101934443E-2</c:v>
                </c:pt>
                <c:pt idx="231">
                  <c:v>4.3499369101934443E-2</c:v>
                </c:pt>
                <c:pt idx="232">
                  <c:v>4.3499369101934443E-2</c:v>
                </c:pt>
                <c:pt idx="233">
                  <c:v>4.3499369101934443E-2</c:v>
                </c:pt>
                <c:pt idx="234">
                  <c:v>4.3499369101934443E-2</c:v>
                </c:pt>
                <c:pt idx="235">
                  <c:v>4.3499369101934443E-2</c:v>
                </c:pt>
                <c:pt idx="236">
                  <c:v>4.3499369101934443E-2</c:v>
                </c:pt>
                <c:pt idx="237">
                  <c:v>4.3499369101934443E-2</c:v>
                </c:pt>
                <c:pt idx="238">
                  <c:v>4.3499369101934443E-2</c:v>
                </c:pt>
                <c:pt idx="239">
                  <c:v>4.3499369101934443E-2</c:v>
                </c:pt>
                <c:pt idx="240">
                  <c:v>4.4970311903514457E-2</c:v>
                </c:pt>
                <c:pt idx="241">
                  <c:v>4.4970311903514457E-2</c:v>
                </c:pt>
                <c:pt idx="242">
                  <c:v>4.4970311903514457E-2</c:v>
                </c:pt>
                <c:pt idx="243">
                  <c:v>4.4970311903514457E-2</c:v>
                </c:pt>
                <c:pt idx="244">
                  <c:v>4.4970311903514457E-2</c:v>
                </c:pt>
                <c:pt idx="245">
                  <c:v>4.4970311903514457E-2</c:v>
                </c:pt>
                <c:pt idx="246">
                  <c:v>4.4970311903514457E-2</c:v>
                </c:pt>
                <c:pt idx="247">
                  <c:v>4.4970311903514457E-2</c:v>
                </c:pt>
                <c:pt idx="248">
                  <c:v>4.4970311903514457E-2</c:v>
                </c:pt>
                <c:pt idx="249">
                  <c:v>4.4970311903514457E-2</c:v>
                </c:pt>
                <c:pt idx="250">
                  <c:v>4.4970311903514457E-2</c:v>
                </c:pt>
                <c:pt idx="251">
                  <c:v>4.4970311903514457E-2</c:v>
                </c:pt>
                <c:pt idx="252">
                  <c:v>4.4970311903514457E-2</c:v>
                </c:pt>
                <c:pt idx="253">
                  <c:v>4.4970311903514457E-2</c:v>
                </c:pt>
                <c:pt idx="254">
                  <c:v>4.4970311903514457E-2</c:v>
                </c:pt>
                <c:pt idx="255">
                  <c:v>4.4970311903514457E-2</c:v>
                </c:pt>
                <c:pt idx="256">
                  <c:v>4.4970311903514457E-2</c:v>
                </c:pt>
                <c:pt idx="257">
                  <c:v>4.4970311903514457E-2</c:v>
                </c:pt>
                <c:pt idx="258">
                  <c:v>4.4970311903514457E-2</c:v>
                </c:pt>
                <c:pt idx="259">
                  <c:v>4.4970311903514457E-2</c:v>
                </c:pt>
                <c:pt idx="260">
                  <c:v>4.4970311903514457E-2</c:v>
                </c:pt>
                <c:pt idx="261">
                  <c:v>4.4970311903514457E-2</c:v>
                </c:pt>
                <c:pt idx="262">
                  <c:v>4.6540156637369705E-2</c:v>
                </c:pt>
                <c:pt idx="263">
                  <c:v>4.6540156637369705E-2</c:v>
                </c:pt>
                <c:pt idx="264">
                  <c:v>4.6540156637369705E-2</c:v>
                </c:pt>
                <c:pt idx="265">
                  <c:v>4.6540156637369705E-2</c:v>
                </c:pt>
                <c:pt idx="266">
                  <c:v>4.6540156637369705E-2</c:v>
                </c:pt>
                <c:pt idx="267">
                  <c:v>4.6540156637369705E-2</c:v>
                </c:pt>
                <c:pt idx="268">
                  <c:v>4.6540156637369705E-2</c:v>
                </c:pt>
                <c:pt idx="269">
                  <c:v>4.6540156637369705E-2</c:v>
                </c:pt>
                <c:pt idx="270">
                  <c:v>4.6540156637369705E-2</c:v>
                </c:pt>
                <c:pt idx="271">
                  <c:v>4.6540156637369705E-2</c:v>
                </c:pt>
                <c:pt idx="272">
                  <c:v>4.6540156637369705E-2</c:v>
                </c:pt>
                <c:pt idx="273">
                  <c:v>4.6540156637369705E-2</c:v>
                </c:pt>
                <c:pt idx="274">
                  <c:v>4.6540156637369705E-2</c:v>
                </c:pt>
                <c:pt idx="275">
                  <c:v>4.6540156637369705E-2</c:v>
                </c:pt>
                <c:pt idx="276">
                  <c:v>4.6540156637369705E-2</c:v>
                </c:pt>
                <c:pt idx="277">
                  <c:v>4.6540156637369705E-2</c:v>
                </c:pt>
                <c:pt idx="278">
                  <c:v>4.6540156637369705E-2</c:v>
                </c:pt>
                <c:pt idx="279">
                  <c:v>4.6540156637369705E-2</c:v>
                </c:pt>
                <c:pt idx="280">
                  <c:v>4.6540156637369705E-2</c:v>
                </c:pt>
                <c:pt idx="281">
                  <c:v>4.6540156637369705E-2</c:v>
                </c:pt>
                <c:pt idx="282">
                  <c:v>4.6540156637369705E-2</c:v>
                </c:pt>
                <c:pt idx="283">
                  <c:v>4.6540156637369705E-2</c:v>
                </c:pt>
                <c:pt idx="284">
                  <c:v>4.6540156637369705E-2</c:v>
                </c:pt>
                <c:pt idx="285">
                  <c:v>4.6540156637369705E-2</c:v>
                </c:pt>
                <c:pt idx="286">
                  <c:v>4.6540156637369705E-2</c:v>
                </c:pt>
                <c:pt idx="287">
                  <c:v>4.6540156637369705E-2</c:v>
                </c:pt>
                <c:pt idx="288">
                  <c:v>4.6540156637369705E-2</c:v>
                </c:pt>
                <c:pt idx="289">
                  <c:v>4.6540156637369705E-2</c:v>
                </c:pt>
                <c:pt idx="290">
                  <c:v>4.6540156637369705E-2</c:v>
                </c:pt>
                <c:pt idx="291">
                  <c:v>4.6540156637369705E-2</c:v>
                </c:pt>
                <c:pt idx="292">
                  <c:v>4.6540156637369705E-2</c:v>
                </c:pt>
                <c:pt idx="293">
                  <c:v>4.3641140511081297E-2</c:v>
                </c:pt>
                <c:pt idx="294">
                  <c:v>4.3641140511081297E-2</c:v>
                </c:pt>
                <c:pt idx="295">
                  <c:v>4.3641140511081297E-2</c:v>
                </c:pt>
                <c:pt idx="296">
                  <c:v>4.3641140511081297E-2</c:v>
                </c:pt>
                <c:pt idx="297">
                  <c:v>4.3641140511081297E-2</c:v>
                </c:pt>
                <c:pt idx="298">
                  <c:v>4.3641140511081297E-2</c:v>
                </c:pt>
                <c:pt idx="299">
                  <c:v>4.3641140511081297E-2</c:v>
                </c:pt>
                <c:pt idx="300">
                  <c:v>4.3641140511081297E-2</c:v>
                </c:pt>
                <c:pt idx="301">
                  <c:v>4.3641140511081297E-2</c:v>
                </c:pt>
                <c:pt idx="302">
                  <c:v>4.3641140511081297E-2</c:v>
                </c:pt>
                <c:pt idx="303">
                  <c:v>4.3641140511081297E-2</c:v>
                </c:pt>
                <c:pt idx="304">
                  <c:v>4.3641140511081297E-2</c:v>
                </c:pt>
                <c:pt idx="305">
                  <c:v>4.3641140511081297E-2</c:v>
                </c:pt>
                <c:pt idx="306">
                  <c:v>4.3641140511081297E-2</c:v>
                </c:pt>
                <c:pt idx="307">
                  <c:v>4.3641140511081297E-2</c:v>
                </c:pt>
                <c:pt idx="308">
                  <c:v>4.3641140511081297E-2</c:v>
                </c:pt>
                <c:pt idx="309">
                  <c:v>4.3641140511081297E-2</c:v>
                </c:pt>
                <c:pt idx="310">
                  <c:v>4.3641140511081297E-2</c:v>
                </c:pt>
                <c:pt idx="311">
                  <c:v>4.3641140511081297E-2</c:v>
                </c:pt>
                <c:pt idx="312">
                  <c:v>4.3641140511081297E-2</c:v>
                </c:pt>
                <c:pt idx="313">
                  <c:v>4.3641140511081297E-2</c:v>
                </c:pt>
                <c:pt idx="314">
                  <c:v>4.3641140511081297E-2</c:v>
                </c:pt>
                <c:pt idx="315">
                  <c:v>4.3641140511081297E-2</c:v>
                </c:pt>
                <c:pt idx="316">
                  <c:v>4.3641140511081297E-2</c:v>
                </c:pt>
                <c:pt idx="317">
                  <c:v>4.3641140511081297E-2</c:v>
                </c:pt>
                <c:pt idx="318">
                  <c:v>4.3641140511081297E-2</c:v>
                </c:pt>
                <c:pt idx="319">
                  <c:v>4.3641140511081297E-2</c:v>
                </c:pt>
                <c:pt idx="320">
                  <c:v>4.3641140511081297E-2</c:v>
                </c:pt>
                <c:pt idx="321">
                  <c:v>4.3682816643406765E-2</c:v>
                </c:pt>
                <c:pt idx="322">
                  <c:v>4.3682816643406765E-2</c:v>
                </c:pt>
                <c:pt idx="323">
                  <c:v>4.3682816643406765E-2</c:v>
                </c:pt>
                <c:pt idx="324">
                  <c:v>4.3682816643406765E-2</c:v>
                </c:pt>
                <c:pt idx="325">
                  <c:v>4.3682816643406765E-2</c:v>
                </c:pt>
                <c:pt idx="326">
                  <c:v>4.3682816643406765E-2</c:v>
                </c:pt>
                <c:pt idx="327">
                  <c:v>4.3682816643406765E-2</c:v>
                </c:pt>
                <c:pt idx="328">
                  <c:v>4.3682816643406765E-2</c:v>
                </c:pt>
                <c:pt idx="329">
                  <c:v>4.3682816643406765E-2</c:v>
                </c:pt>
                <c:pt idx="330">
                  <c:v>4.3682816643406765E-2</c:v>
                </c:pt>
                <c:pt idx="331">
                  <c:v>4.3682816643406765E-2</c:v>
                </c:pt>
                <c:pt idx="332">
                  <c:v>4.3682816643406765E-2</c:v>
                </c:pt>
                <c:pt idx="333">
                  <c:v>4.3682816643406765E-2</c:v>
                </c:pt>
                <c:pt idx="334">
                  <c:v>4.3682816643406765E-2</c:v>
                </c:pt>
                <c:pt idx="335">
                  <c:v>4.3682816643406765E-2</c:v>
                </c:pt>
                <c:pt idx="336">
                  <c:v>4.3682816643406765E-2</c:v>
                </c:pt>
                <c:pt idx="337">
                  <c:v>4.3682816643406765E-2</c:v>
                </c:pt>
                <c:pt idx="338">
                  <c:v>4.3682816643406765E-2</c:v>
                </c:pt>
                <c:pt idx="339">
                  <c:v>4.3682816643406765E-2</c:v>
                </c:pt>
                <c:pt idx="340">
                  <c:v>4.3682816643406765E-2</c:v>
                </c:pt>
                <c:pt idx="341">
                  <c:v>4.3682816643406765E-2</c:v>
                </c:pt>
                <c:pt idx="342">
                  <c:v>4.3682816643406765E-2</c:v>
                </c:pt>
                <c:pt idx="343">
                  <c:v>4.3682816643406765E-2</c:v>
                </c:pt>
                <c:pt idx="344">
                  <c:v>4.3682816643406765E-2</c:v>
                </c:pt>
                <c:pt idx="345">
                  <c:v>4.3682816643406765E-2</c:v>
                </c:pt>
                <c:pt idx="346">
                  <c:v>4.3682816643406765E-2</c:v>
                </c:pt>
                <c:pt idx="347">
                  <c:v>4.3682816643406765E-2</c:v>
                </c:pt>
                <c:pt idx="348">
                  <c:v>4.3682816643406765E-2</c:v>
                </c:pt>
                <c:pt idx="349">
                  <c:v>4.3682816643406765E-2</c:v>
                </c:pt>
                <c:pt idx="350">
                  <c:v>4.3682816643406765E-2</c:v>
                </c:pt>
                <c:pt idx="351">
                  <c:v>4.3682816643406765E-2</c:v>
                </c:pt>
                <c:pt idx="352">
                  <c:v>4.1440669596979486E-2</c:v>
                </c:pt>
                <c:pt idx="353">
                  <c:v>4.1440669596979486E-2</c:v>
                </c:pt>
                <c:pt idx="354">
                  <c:v>4.1440669596979486E-2</c:v>
                </c:pt>
                <c:pt idx="355">
                  <c:v>4.1440669596979486E-2</c:v>
                </c:pt>
                <c:pt idx="356">
                  <c:v>4.1440669596979486E-2</c:v>
                </c:pt>
                <c:pt idx="357">
                  <c:v>4.1440669596979486E-2</c:v>
                </c:pt>
                <c:pt idx="358">
                  <c:v>4.1440669596979486E-2</c:v>
                </c:pt>
                <c:pt idx="359">
                  <c:v>4.1440669596979486E-2</c:v>
                </c:pt>
                <c:pt idx="360">
                  <c:v>4.1440669596979486E-2</c:v>
                </c:pt>
                <c:pt idx="361">
                  <c:v>4.1440669596979486E-2</c:v>
                </c:pt>
                <c:pt idx="362">
                  <c:v>4.1440669596979486E-2</c:v>
                </c:pt>
                <c:pt idx="363">
                  <c:v>4.1440669596979486E-2</c:v>
                </c:pt>
                <c:pt idx="364">
                  <c:v>4.1440669596979486E-2</c:v>
                </c:pt>
                <c:pt idx="365">
                  <c:v>4.1440669596979486E-2</c:v>
                </c:pt>
                <c:pt idx="366">
                  <c:v>4.1440669596979486E-2</c:v>
                </c:pt>
                <c:pt idx="367">
                  <c:v>4.1440669596979486E-2</c:v>
                </c:pt>
                <c:pt idx="368">
                  <c:v>4.1440669596979486E-2</c:v>
                </c:pt>
                <c:pt idx="369">
                  <c:v>4.1440669596979486E-2</c:v>
                </c:pt>
                <c:pt idx="370">
                  <c:v>4.1440669596979486E-2</c:v>
                </c:pt>
                <c:pt idx="371">
                  <c:v>4.1440669596979486E-2</c:v>
                </c:pt>
                <c:pt idx="372">
                  <c:v>4.1440669596979486E-2</c:v>
                </c:pt>
                <c:pt idx="373">
                  <c:v>4.1440669596979486E-2</c:v>
                </c:pt>
                <c:pt idx="374">
                  <c:v>4.1440669596979486E-2</c:v>
                </c:pt>
                <c:pt idx="375">
                  <c:v>4.1440669596979486E-2</c:v>
                </c:pt>
                <c:pt idx="376">
                  <c:v>4.1440669596979486E-2</c:v>
                </c:pt>
                <c:pt idx="377">
                  <c:v>4.1440669596979486E-2</c:v>
                </c:pt>
                <c:pt idx="378">
                  <c:v>4.1440669596979486E-2</c:v>
                </c:pt>
                <c:pt idx="379">
                  <c:v>4.1440669596979486E-2</c:v>
                </c:pt>
                <c:pt idx="380">
                  <c:v>4.1440669596979486E-2</c:v>
                </c:pt>
                <c:pt idx="381">
                  <c:v>4.1440669596979486E-2</c:v>
                </c:pt>
                <c:pt idx="382">
                  <c:v>4.4407060944474504E-2</c:v>
                </c:pt>
                <c:pt idx="383">
                  <c:v>4.4407060944474504E-2</c:v>
                </c:pt>
                <c:pt idx="384">
                  <c:v>4.4407060944474504E-2</c:v>
                </c:pt>
                <c:pt idx="385">
                  <c:v>4.4407060944474504E-2</c:v>
                </c:pt>
                <c:pt idx="386">
                  <c:v>4.4407060944474504E-2</c:v>
                </c:pt>
                <c:pt idx="387">
                  <c:v>4.4407060944474504E-2</c:v>
                </c:pt>
                <c:pt idx="388">
                  <c:v>4.4407060944474504E-2</c:v>
                </c:pt>
                <c:pt idx="389">
                  <c:v>4.4407060944474504E-2</c:v>
                </c:pt>
                <c:pt idx="390">
                  <c:v>4.4407060944474504E-2</c:v>
                </c:pt>
                <c:pt idx="391">
                  <c:v>4.4407060944474504E-2</c:v>
                </c:pt>
                <c:pt idx="392">
                  <c:v>4.4407060944474504E-2</c:v>
                </c:pt>
                <c:pt idx="393">
                  <c:v>4.4407060944474504E-2</c:v>
                </c:pt>
                <c:pt idx="394">
                  <c:v>4.4407060944474504E-2</c:v>
                </c:pt>
                <c:pt idx="395">
                  <c:v>4.4407060944474504E-2</c:v>
                </c:pt>
                <c:pt idx="396">
                  <c:v>4.4407060944474504E-2</c:v>
                </c:pt>
                <c:pt idx="397">
                  <c:v>4.4407060944474504E-2</c:v>
                </c:pt>
                <c:pt idx="398">
                  <c:v>4.4407060944474504E-2</c:v>
                </c:pt>
                <c:pt idx="399">
                  <c:v>4.4407060944474504E-2</c:v>
                </c:pt>
                <c:pt idx="400">
                  <c:v>4.4407060944474504E-2</c:v>
                </c:pt>
                <c:pt idx="401">
                  <c:v>4.4407060944474504E-2</c:v>
                </c:pt>
                <c:pt idx="402">
                  <c:v>4.4407060944474504E-2</c:v>
                </c:pt>
                <c:pt idx="403">
                  <c:v>4.4407060944474504E-2</c:v>
                </c:pt>
                <c:pt idx="404">
                  <c:v>4.4407060944474504E-2</c:v>
                </c:pt>
                <c:pt idx="405">
                  <c:v>4.4407060944474504E-2</c:v>
                </c:pt>
                <c:pt idx="406">
                  <c:v>4.4407060944474504E-2</c:v>
                </c:pt>
                <c:pt idx="407">
                  <c:v>4.4407060944474504E-2</c:v>
                </c:pt>
                <c:pt idx="408">
                  <c:v>4.4407060944474504E-2</c:v>
                </c:pt>
                <c:pt idx="409">
                  <c:v>4.4407060944474504E-2</c:v>
                </c:pt>
                <c:pt idx="410">
                  <c:v>4.4407060944474504E-2</c:v>
                </c:pt>
                <c:pt idx="411">
                  <c:v>4.4407060944474504E-2</c:v>
                </c:pt>
                <c:pt idx="412">
                  <c:v>4.4407060944474504E-2</c:v>
                </c:pt>
                <c:pt idx="413">
                  <c:v>4.4003702262730433E-2</c:v>
                </c:pt>
                <c:pt idx="414">
                  <c:v>4.4003702262730433E-2</c:v>
                </c:pt>
                <c:pt idx="415">
                  <c:v>4.4003702262730433E-2</c:v>
                </c:pt>
                <c:pt idx="416">
                  <c:v>4.4003702262730433E-2</c:v>
                </c:pt>
                <c:pt idx="417">
                  <c:v>4.4003702262730433E-2</c:v>
                </c:pt>
                <c:pt idx="418">
                  <c:v>4.4003702262730433E-2</c:v>
                </c:pt>
                <c:pt idx="419">
                  <c:v>4.4003702262730433E-2</c:v>
                </c:pt>
                <c:pt idx="420">
                  <c:v>4.4003702262730433E-2</c:v>
                </c:pt>
                <c:pt idx="421">
                  <c:v>4.4003702262730433E-2</c:v>
                </c:pt>
                <c:pt idx="422">
                  <c:v>4.4003702262730433E-2</c:v>
                </c:pt>
                <c:pt idx="423">
                  <c:v>4.4003702262730433E-2</c:v>
                </c:pt>
                <c:pt idx="424">
                  <c:v>4.4003702262730433E-2</c:v>
                </c:pt>
                <c:pt idx="425">
                  <c:v>4.4003702262730433E-2</c:v>
                </c:pt>
                <c:pt idx="426">
                  <c:v>4.4003702262730433E-2</c:v>
                </c:pt>
                <c:pt idx="427">
                  <c:v>4.4003702262730433E-2</c:v>
                </c:pt>
                <c:pt idx="428">
                  <c:v>4.4003702262730433E-2</c:v>
                </c:pt>
                <c:pt idx="429">
                  <c:v>4.4003702262730433E-2</c:v>
                </c:pt>
                <c:pt idx="430">
                  <c:v>4.4003702262730433E-2</c:v>
                </c:pt>
                <c:pt idx="431">
                  <c:v>4.4003702262730433E-2</c:v>
                </c:pt>
                <c:pt idx="432">
                  <c:v>4.4003702262730433E-2</c:v>
                </c:pt>
                <c:pt idx="433">
                  <c:v>4.4003702262730433E-2</c:v>
                </c:pt>
                <c:pt idx="434">
                  <c:v>4.4003702262730433E-2</c:v>
                </c:pt>
                <c:pt idx="435">
                  <c:v>4.4003702262730433E-2</c:v>
                </c:pt>
                <c:pt idx="436">
                  <c:v>4.4003702262730433E-2</c:v>
                </c:pt>
                <c:pt idx="437">
                  <c:v>4.4003702262730433E-2</c:v>
                </c:pt>
                <c:pt idx="438">
                  <c:v>4.4003702262730433E-2</c:v>
                </c:pt>
                <c:pt idx="439">
                  <c:v>4.4003702262730433E-2</c:v>
                </c:pt>
                <c:pt idx="440">
                  <c:v>4.4003702262730433E-2</c:v>
                </c:pt>
                <c:pt idx="441">
                  <c:v>4.4003702262730433E-2</c:v>
                </c:pt>
                <c:pt idx="442">
                  <c:v>4.4003702262730433E-2</c:v>
                </c:pt>
                <c:pt idx="443">
                  <c:v>4.3773321944336176E-2</c:v>
                </c:pt>
                <c:pt idx="444">
                  <c:v>4.3773321944336176E-2</c:v>
                </c:pt>
                <c:pt idx="445">
                  <c:v>4.3773321944336176E-2</c:v>
                </c:pt>
                <c:pt idx="446">
                  <c:v>4.3773321944336176E-2</c:v>
                </c:pt>
                <c:pt idx="447">
                  <c:v>4.3773321944336176E-2</c:v>
                </c:pt>
                <c:pt idx="448">
                  <c:v>4.3773321944336176E-2</c:v>
                </c:pt>
                <c:pt idx="449">
                  <c:v>4.3773321944336176E-2</c:v>
                </c:pt>
                <c:pt idx="450">
                  <c:v>4.3773321944336176E-2</c:v>
                </c:pt>
                <c:pt idx="451">
                  <c:v>4.3773321944336176E-2</c:v>
                </c:pt>
                <c:pt idx="452">
                  <c:v>4.3773321944336176E-2</c:v>
                </c:pt>
                <c:pt idx="453">
                  <c:v>4.3773321944336176E-2</c:v>
                </c:pt>
                <c:pt idx="454">
                  <c:v>4.3773321944336176E-2</c:v>
                </c:pt>
                <c:pt idx="455">
                  <c:v>4.3773321944336176E-2</c:v>
                </c:pt>
                <c:pt idx="456">
                  <c:v>4.3773321944336176E-2</c:v>
                </c:pt>
                <c:pt idx="457">
                  <c:v>4.3773321944336176E-2</c:v>
                </c:pt>
                <c:pt idx="458">
                  <c:v>4.3773321944336176E-2</c:v>
                </c:pt>
                <c:pt idx="459">
                  <c:v>4.3773321944336176E-2</c:v>
                </c:pt>
                <c:pt idx="460">
                  <c:v>4.3773321944336176E-2</c:v>
                </c:pt>
                <c:pt idx="461">
                  <c:v>4.3773321944336176E-2</c:v>
                </c:pt>
                <c:pt idx="462">
                  <c:v>4.3773321944336176E-2</c:v>
                </c:pt>
                <c:pt idx="463">
                  <c:v>4.3773321944336176E-2</c:v>
                </c:pt>
                <c:pt idx="464">
                  <c:v>4.3773321944336176E-2</c:v>
                </c:pt>
                <c:pt idx="465">
                  <c:v>4.3773321944336176E-2</c:v>
                </c:pt>
                <c:pt idx="466">
                  <c:v>4.3773321944336176E-2</c:v>
                </c:pt>
                <c:pt idx="467">
                  <c:v>4.3773321944336176E-2</c:v>
                </c:pt>
                <c:pt idx="468">
                  <c:v>4.3773321944336176E-2</c:v>
                </c:pt>
                <c:pt idx="469">
                  <c:v>4.3773321944336176E-2</c:v>
                </c:pt>
                <c:pt idx="470">
                  <c:v>4.3773321944336176E-2</c:v>
                </c:pt>
                <c:pt idx="471">
                  <c:v>4.3773321944336176E-2</c:v>
                </c:pt>
                <c:pt idx="472">
                  <c:v>4.3773321944336176E-2</c:v>
                </c:pt>
                <c:pt idx="473">
                  <c:v>4.3773321944336176E-2</c:v>
                </c:pt>
                <c:pt idx="474">
                  <c:v>4.3542941625941869E-2</c:v>
                </c:pt>
                <c:pt idx="475">
                  <c:v>4.3542941625941869E-2</c:v>
                </c:pt>
                <c:pt idx="476">
                  <c:v>4.3542941625941869E-2</c:v>
                </c:pt>
                <c:pt idx="477">
                  <c:v>4.3542941625941869E-2</c:v>
                </c:pt>
                <c:pt idx="478">
                  <c:v>4.3542941625941869E-2</c:v>
                </c:pt>
                <c:pt idx="479">
                  <c:v>4.3542941625941869E-2</c:v>
                </c:pt>
                <c:pt idx="480">
                  <c:v>4.3542941625941869E-2</c:v>
                </c:pt>
                <c:pt idx="481">
                  <c:v>4.3542941625941869E-2</c:v>
                </c:pt>
                <c:pt idx="482">
                  <c:v>4.3542941625941869E-2</c:v>
                </c:pt>
                <c:pt idx="483">
                  <c:v>4.3542941625941869E-2</c:v>
                </c:pt>
                <c:pt idx="484">
                  <c:v>4.3542941625941869E-2</c:v>
                </c:pt>
                <c:pt idx="485">
                  <c:v>4.3542941625941869E-2</c:v>
                </c:pt>
                <c:pt idx="486">
                  <c:v>4.3542941625941869E-2</c:v>
                </c:pt>
                <c:pt idx="487">
                  <c:v>4.3542941625941869E-2</c:v>
                </c:pt>
                <c:pt idx="488">
                  <c:v>4.3542941625941869E-2</c:v>
                </c:pt>
                <c:pt idx="489">
                  <c:v>4.3542941625941869E-2</c:v>
                </c:pt>
                <c:pt idx="490">
                  <c:v>4.3542941625941869E-2</c:v>
                </c:pt>
                <c:pt idx="491">
                  <c:v>4.3542941625941869E-2</c:v>
                </c:pt>
                <c:pt idx="492">
                  <c:v>4.3542941625941869E-2</c:v>
                </c:pt>
                <c:pt idx="493">
                  <c:v>4.3542941625941869E-2</c:v>
                </c:pt>
                <c:pt idx="494">
                  <c:v>4.3542941625941869E-2</c:v>
                </c:pt>
                <c:pt idx="495">
                  <c:v>4.3542941625941869E-2</c:v>
                </c:pt>
                <c:pt idx="496">
                  <c:v>4.3542941625941869E-2</c:v>
                </c:pt>
                <c:pt idx="497">
                  <c:v>4.3542941625941869E-2</c:v>
                </c:pt>
                <c:pt idx="498">
                  <c:v>4.3542941625941869E-2</c:v>
                </c:pt>
                <c:pt idx="499">
                  <c:v>4.3542941625941869E-2</c:v>
                </c:pt>
                <c:pt idx="500">
                  <c:v>4.3542941625941869E-2</c:v>
                </c:pt>
                <c:pt idx="501">
                  <c:v>4.3542941625941869E-2</c:v>
                </c:pt>
                <c:pt idx="502">
                  <c:v>4.3542941625941869E-2</c:v>
                </c:pt>
                <c:pt idx="503">
                  <c:v>4.3542941625941869E-2</c:v>
                </c:pt>
                <c:pt idx="504">
                  <c:v>4.3542941625941869E-2</c:v>
                </c:pt>
                <c:pt idx="505">
                  <c:v>4.3197029882626421E-2</c:v>
                </c:pt>
                <c:pt idx="506">
                  <c:v>4.3197029882626421E-2</c:v>
                </c:pt>
                <c:pt idx="507">
                  <c:v>4.3197029882626421E-2</c:v>
                </c:pt>
                <c:pt idx="508">
                  <c:v>4.3197029882626421E-2</c:v>
                </c:pt>
                <c:pt idx="509">
                  <c:v>4.3197029882626421E-2</c:v>
                </c:pt>
                <c:pt idx="510">
                  <c:v>4.3197029882626421E-2</c:v>
                </c:pt>
                <c:pt idx="511">
                  <c:v>4.3197029882626421E-2</c:v>
                </c:pt>
                <c:pt idx="512">
                  <c:v>4.3197029882626421E-2</c:v>
                </c:pt>
                <c:pt idx="513">
                  <c:v>4.3197029882626421E-2</c:v>
                </c:pt>
                <c:pt idx="514">
                  <c:v>4.3197029882626421E-2</c:v>
                </c:pt>
                <c:pt idx="515">
                  <c:v>4.3197029882626421E-2</c:v>
                </c:pt>
                <c:pt idx="516">
                  <c:v>4.3197029882626421E-2</c:v>
                </c:pt>
                <c:pt idx="517">
                  <c:v>4.3197029882626421E-2</c:v>
                </c:pt>
                <c:pt idx="518">
                  <c:v>4.3197029882626421E-2</c:v>
                </c:pt>
                <c:pt idx="519">
                  <c:v>4.3197029882626421E-2</c:v>
                </c:pt>
                <c:pt idx="520">
                  <c:v>4.3197029882626421E-2</c:v>
                </c:pt>
                <c:pt idx="521">
                  <c:v>4.3197029882626421E-2</c:v>
                </c:pt>
                <c:pt idx="522">
                  <c:v>4.3197029882626421E-2</c:v>
                </c:pt>
                <c:pt idx="523">
                  <c:v>4.3197029882626421E-2</c:v>
                </c:pt>
                <c:pt idx="524">
                  <c:v>4.3197029882626421E-2</c:v>
                </c:pt>
                <c:pt idx="525">
                  <c:v>4.3197029882626421E-2</c:v>
                </c:pt>
                <c:pt idx="526">
                  <c:v>4.3197029882626421E-2</c:v>
                </c:pt>
                <c:pt idx="527">
                  <c:v>4.3197029882626421E-2</c:v>
                </c:pt>
                <c:pt idx="528">
                  <c:v>4.3197029882626421E-2</c:v>
                </c:pt>
                <c:pt idx="529">
                  <c:v>4.3197029882626421E-2</c:v>
                </c:pt>
                <c:pt idx="530">
                  <c:v>4.3197029882626421E-2</c:v>
                </c:pt>
                <c:pt idx="531">
                  <c:v>4.3197029882626421E-2</c:v>
                </c:pt>
                <c:pt idx="532">
                  <c:v>4.3197029882626421E-2</c:v>
                </c:pt>
                <c:pt idx="533">
                  <c:v>4.3197029882626421E-2</c:v>
                </c:pt>
                <c:pt idx="534">
                  <c:v>4.3197029882626421E-2</c:v>
                </c:pt>
                <c:pt idx="535">
                  <c:v>4.2474491324409981E-2</c:v>
                </c:pt>
                <c:pt idx="536">
                  <c:v>4.2474491324409981E-2</c:v>
                </c:pt>
                <c:pt idx="537">
                  <c:v>4.2474491324409981E-2</c:v>
                </c:pt>
                <c:pt idx="538">
                  <c:v>4.2474491324409981E-2</c:v>
                </c:pt>
                <c:pt idx="539">
                  <c:v>4.2474491324409981E-2</c:v>
                </c:pt>
                <c:pt idx="540">
                  <c:v>4.2474491324409981E-2</c:v>
                </c:pt>
                <c:pt idx="541">
                  <c:v>4.2474491324409981E-2</c:v>
                </c:pt>
                <c:pt idx="542">
                  <c:v>4.2474491324409981E-2</c:v>
                </c:pt>
                <c:pt idx="543">
                  <c:v>4.2474491324409981E-2</c:v>
                </c:pt>
                <c:pt idx="544">
                  <c:v>4.2474491324409981E-2</c:v>
                </c:pt>
                <c:pt idx="545">
                  <c:v>4.2474491324409981E-2</c:v>
                </c:pt>
                <c:pt idx="546">
                  <c:v>4.2474491324409981E-2</c:v>
                </c:pt>
                <c:pt idx="547">
                  <c:v>4.2474491324409981E-2</c:v>
                </c:pt>
                <c:pt idx="548">
                  <c:v>4.2474491324409981E-2</c:v>
                </c:pt>
                <c:pt idx="549">
                  <c:v>4.2474491324409981E-2</c:v>
                </c:pt>
                <c:pt idx="550">
                  <c:v>4.2474491324409981E-2</c:v>
                </c:pt>
                <c:pt idx="551">
                  <c:v>4.2474491324409981E-2</c:v>
                </c:pt>
                <c:pt idx="552">
                  <c:v>4.2474491324409981E-2</c:v>
                </c:pt>
                <c:pt idx="553">
                  <c:v>4.2474491324409981E-2</c:v>
                </c:pt>
                <c:pt idx="554">
                  <c:v>4.2474491324409981E-2</c:v>
                </c:pt>
                <c:pt idx="555">
                  <c:v>4.2474491324409981E-2</c:v>
                </c:pt>
                <c:pt idx="556">
                  <c:v>4.2474491324409981E-2</c:v>
                </c:pt>
                <c:pt idx="557">
                  <c:v>4.2474491324409981E-2</c:v>
                </c:pt>
                <c:pt idx="558">
                  <c:v>4.2474491324409981E-2</c:v>
                </c:pt>
                <c:pt idx="559">
                  <c:v>4.2474491324409981E-2</c:v>
                </c:pt>
                <c:pt idx="560">
                  <c:v>4.2474491324409981E-2</c:v>
                </c:pt>
                <c:pt idx="561">
                  <c:v>4.2474491324409981E-2</c:v>
                </c:pt>
                <c:pt idx="562">
                  <c:v>4.2474491324409981E-2</c:v>
                </c:pt>
                <c:pt idx="563">
                  <c:v>4.2474491324409981E-2</c:v>
                </c:pt>
                <c:pt idx="564">
                  <c:v>4.2474491324409981E-2</c:v>
                </c:pt>
                <c:pt idx="565">
                  <c:v>4.2474491324409981E-2</c:v>
                </c:pt>
                <c:pt idx="566">
                  <c:v>4.2251542629189669E-2</c:v>
                </c:pt>
                <c:pt idx="567">
                  <c:v>4.2251542629189669E-2</c:v>
                </c:pt>
                <c:pt idx="568">
                  <c:v>4.2251542629189669E-2</c:v>
                </c:pt>
                <c:pt idx="569">
                  <c:v>4.2251542629189669E-2</c:v>
                </c:pt>
                <c:pt idx="570">
                  <c:v>4.2251542629189669E-2</c:v>
                </c:pt>
                <c:pt idx="571">
                  <c:v>4.2251542629189669E-2</c:v>
                </c:pt>
                <c:pt idx="572">
                  <c:v>4.2251542629189669E-2</c:v>
                </c:pt>
                <c:pt idx="573">
                  <c:v>4.2251542629189669E-2</c:v>
                </c:pt>
                <c:pt idx="574">
                  <c:v>4.2251542629189669E-2</c:v>
                </c:pt>
                <c:pt idx="575">
                  <c:v>4.2251542629189669E-2</c:v>
                </c:pt>
                <c:pt idx="576">
                  <c:v>4.2251542629189669E-2</c:v>
                </c:pt>
                <c:pt idx="577">
                  <c:v>4.2251542629189669E-2</c:v>
                </c:pt>
                <c:pt idx="578">
                  <c:v>4.2251542629189669E-2</c:v>
                </c:pt>
                <c:pt idx="579">
                  <c:v>4.2251542629189669E-2</c:v>
                </c:pt>
                <c:pt idx="580">
                  <c:v>4.2251542629189669E-2</c:v>
                </c:pt>
                <c:pt idx="581">
                  <c:v>4.2251542629189669E-2</c:v>
                </c:pt>
                <c:pt idx="582">
                  <c:v>4.2251542629189669E-2</c:v>
                </c:pt>
                <c:pt idx="583">
                  <c:v>4.2251542629189669E-2</c:v>
                </c:pt>
                <c:pt idx="584">
                  <c:v>4.2251542629189669E-2</c:v>
                </c:pt>
                <c:pt idx="585">
                  <c:v>4.2251542629189669E-2</c:v>
                </c:pt>
                <c:pt idx="586">
                  <c:v>4.2251542629189669E-2</c:v>
                </c:pt>
                <c:pt idx="587">
                  <c:v>4.2251542629189669E-2</c:v>
                </c:pt>
                <c:pt idx="588">
                  <c:v>4.2251542629189669E-2</c:v>
                </c:pt>
                <c:pt idx="589">
                  <c:v>4.2251542629189669E-2</c:v>
                </c:pt>
                <c:pt idx="590">
                  <c:v>4.2251542629189669E-2</c:v>
                </c:pt>
                <c:pt idx="591">
                  <c:v>4.2251542629189669E-2</c:v>
                </c:pt>
                <c:pt idx="592">
                  <c:v>4.2251542629189669E-2</c:v>
                </c:pt>
                <c:pt idx="593">
                  <c:v>4.2251542629189669E-2</c:v>
                </c:pt>
                <c:pt idx="594">
                  <c:v>4.2251542629189669E-2</c:v>
                </c:pt>
                <c:pt idx="595">
                  <c:v>4.2251542629189669E-2</c:v>
                </c:pt>
                <c:pt idx="596">
                  <c:v>4.1657301755184825E-2</c:v>
                </c:pt>
                <c:pt idx="597">
                  <c:v>4.1657301755184825E-2</c:v>
                </c:pt>
                <c:pt idx="598">
                  <c:v>4.1657301755184825E-2</c:v>
                </c:pt>
                <c:pt idx="599">
                  <c:v>4.1657301755184825E-2</c:v>
                </c:pt>
                <c:pt idx="600">
                  <c:v>4.1657301755184825E-2</c:v>
                </c:pt>
                <c:pt idx="601">
                  <c:v>4.1657301755184825E-2</c:v>
                </c:pt>
                <c:pt idx="602">
                  <c:v>4.1657301755184825E-2</c:v>
                </c:pt>
                <c:pt idx="603">
                  <c:v>4.1657301755184825E-2</c:v>
                </c:pt>
                <c:pt idx="604">
                  <c:v>4.1657301755184825E-2</c:v>
                </c:pt>
                <c:pt idx="605">
                  <c:v>4.1657301755184825E-2</c:v>
                </c:pt>
                <c:pt idx="606">
                  <c:v>4.1657301755184825E-2</c:v>
                </c:pt>
                <c:pt idx="607">
                  <c:v>4.1657301755184825E-2</c:v>
                </c:pt>
                <c:pt idx="608">
                  <c:v>4.1657301755184825E-2</c:v>
                </c:pt>
                <c:pt idx="609">
                  <c:v>4.1657301755184825E-2</c:v>
                </c:pt>
                <c:pt idx="610">
                  <c:v>4.1657301755184825E-2</c:v>
                </c:pt>
                <c:pt idx="611">
                  <c:v>4.1657301755184825E-2</c:v>
                </c:pt>
                <c:pt idx="612">
                  <c:v>4.1657301755184825E-2</c:v>
                </c:pt>
                <c:pt idx="613">
                  <c:v>4.1657301755184825E-2</c:v>
                </c:pt>
                <c:pt idx="614">
                  <c:v>4.1657301755184825E-2</c:v>
                </c:pt>
                <c:pt idx="615">
                  <c:v>4.1657301755184825E-2</c:v>
                </c:pt>
                <c:pt idx="616">
                  <c:v>4.1657301755184825E-2</c:v>
                </c:pt>
                <c:pt idx="617">
                  <c:v>4.1657301755184825E-2</c:v>
                </c:pt>
                <c:pt idx="618">
                  <c:v>4.1657301755184825E-2</c:v>
                </c:pt>
                <c:pt idx="619">
                  <c:v>4.1657301755184825E-2</c:v>
                </c:pt>
                <c:pt idx="620">
                  <c:v>4.1657301755184825E-2</c:v>
                </c:pt>
                <c:pt idx="621">
                  <c:v>4.1657301755184825E-2</c:v>
                </c:pt>
                <c:pt idx="622">
                  <c:v>4.1657301755184825E-2</c:v>
                </c:pt>
                <c:pt idx="623">
                  <c:v>4.1657301755184825E-2</c:v>
                </c:pt>
                <c:pt idx="624">
                  <c:v>4.1657301755184825E-2</c:v>
                </c:pt>
                <c:pt idx="625">
                  <c:v>4.1657301755184825E-2</c:v>
                </c:pt>
                <c:pt idx="626">
                  <c:v>4.1657301755184825E-2</c:v>
                </c:pt>
                <c:pt idx="627">
                  <c:v>4.1702706825114018E-2</c:v>
                </c:pt>
                <c:pt idx="628">
                  <c:v>4.1702706825114018E-2</c:v>
                </c:pt>
                <c:pt idx="629">
                  <c:v>4.1702706825114018E-2</c:v>
                </c:pt>
                <c:pt idx="630">
                  <c:v>4.1702706825114018E-2</c:v>
                </c:pt>
                <c:pt idx="631">
                  <c:v>4.1702706825114018E-2</c:v>
                </c:pt>
                <c:pt idx="632">
                  <c:v>4.1702706825114018E-2</c:v>
                </c:pt>
                <c:pt idx="633">
                  <c:v>4.1702706825114018E-2</c:v>
                </c:pt>
                <c:pt idx="634">
                  <c:v>4.1702706825114018E-2</c:v>
                </c:pt>
                <c:pt idx="635">
                  <c:v>4.1702706825114018E-2</c:v>
                </c:pt>
                <c:pt idx="636">
                  <c:v>4.1702706825114018E-2</c:v>
                </c:pt>
                <c:pt idx="637">
                  <c:v>4.1702706825114018E-2</c:v>
                </c:pt>
                <c:pt idx="638">
                  <c:v>4.1702706825114018E-2</c:v>
                </c:pt>
                <c:pt idx="639">
                  <c:v>4.1702706825114018E-2</c:v>
                </c:pt>
                <c:pt idx="640">
                  <c:v>4.1702706825114018E-2</c:v>
                </c:pt>
                <c:pt idx="641">
                  <c:v>4.1702706825114018E-2</c:v>
                </c:pt>
                <c:pt idx="642">
                  <c:v>4.1702706825114018E-2</c:v>
                </c:pt>
                <c:pt idx="643">
                  <c:v>4.1702706825114018E-2</c:v>
                </c:pt>
                <c:pt idx="644">
                  <c:v>4.1702706825114018E-2</c:v>
                </c:pt>
                <c:pt idx="645">
                  <c:v>4.1702706825114018E-2</c:v>
                </c:pt>
                <c:pt idx="646">
                  <c:v>4.1702706825114018E-2</c:v>
                </c:pt>
                <c:pt idx="647">
                  <c:v>4.1702706825114018E-2</c:v>
                </c:pt>
                <c:pt idx="648">
                  <c:v>4.1702706825114018E-2</c:v>
                </c:pt>
                <c:pt idx="649">
                  <c:v>4.1702706825114018E-2</c:v>
                </c:pt>
                <c:pt idx="650">
                  <c:v>4.1702706825114018E-2</c:v>
                </c:pt>
                <c:pt idx="651">
                  <c:v>4.1702706825114018E-2</c:v>
                </c:pt>
                <c:pt idx="652">
                  <c:v>4.1702706825114018E-2</c:v>
                </c:pt>
                <c:pt idx="653">
                  <c:v>4.1702706825114018E-2</c:v>
                </c:pt>
                <c:pt idx="654">
                  <c:v>4.1702706825114018E-2</c:v>
                </c:pt>
                <c:pt idx="655">
                  <c:v>4.1702706825114018E-2</c:v>
                </c:pt>
                <c:pt idx="656">
                  <c:v>4.1702706825114018E-2</c:v>
                </c:pt>
                <c:pt idx="657">
                  <c:v>4.1702706825114018E-2</c:v>
                </c:pt>
                <c:pt idx="658">
                  <c:v>4.1743717856017777E-2</c:v>
                </c:pt>
                <c:pt idx="659">
                  <c:v>4.1743717856017777E-2</c:v>
                </c:pt>
                <c:pt idx="660">
                  <c:v>4.1743717856017777E-2</c:v>
                </c:pt>
                <c:pt idx="661">
                  <c:v>4.1743717856017777E-2</c:v>
                </c:pt>
                <c:pt idx="662">
                  <c:v>4.1743717856017777E-2</c:v>
                </c:pt>
                <c:pt idx="663">
                  <c:v>4.1743717856017777E-2</c:v>
                </c:pt>
                <c:pt idx="664">
                  <c:v>4.1743717856017777E-2</c:v>
                </c:pt>
                <c:pt idx="665">
                  <c:v>4.1743717856017777E-2</c:v>
                </c:pt>
                <c:pt idx="666">
                  <c:v>4.1743717856017777E-2</c:v>
                </c:pt>
                <c:pt idx="667">
                  <c:v>4.1743717856017777E-2</c:v>
                </c:pt>
                <c:pt idx="668">
                  <c:v>4.1743717856017777E-2</c:v>
                </c:pt>
                <c:pt idx="669">
                  <c:v>4.1743717856017777E-2</c:v>
                </c:pt>
                <c:pt idx="670">
                  <c:v>4.1743717856017777E-2</c:v>
                </c:pt>
                <c:pt idx="671">
                  <c:v>4.1743717856017777E-2</c:v>
                </c:pt>
                <c:pt idx="672">
                  <c:v>4.1743717856017777E-2</c:v>
                </c:pt>
                <c:pt idx="673">
                  <c:v>4.1743717856017777E-2</c:v>
                </c:pt>
                <c:pt idx="674">
                  <c:v>4.1743717856017777E-2</c:v>
                </c:pt>
                <c:pt idx="675">
                  <c:v>4.1743717856017777E-2</c:v>
                </c:pt>
                <c:pt idx="676">
                  <c:v>4.1743717856017777E-2</c:v>
                </c:pt>
                <c:pt idx="677">
                  <c:v>4.1743717856017777E-2</c:v>
                </c:pt>
                <c:pt idx="678">
                  <c:v>4.1743717856017777E-2</c:v>
                </c:pt>
                <c:pt idx="679">
                  <c:v>4.1743717856017777E-2</c:v>
                </c:pt>
                <c:pt idx="680">
                  <c:v>4.1743717856017777E-2</c:v>
                </c:pt>
                <c:pt idx="681">
                  <c:v>4.1743717856017777E-2</c:v>
                </c:pt>
                <c:pt idx="682">
                  <c:v>4.1743717856017777E-2</c:v>
                </c:pt>
                <c:pt idx="683">
                  <c:v>4.1743717856017777E-2</c:v>
                </c:pt>
                <c:pt idx="684">
                  <c:v>4.1743717856017777E-2</c:v>
                </c:pt>
                <c:pt idx="685">
                  <c:v>4.1743717856017777E-2</c:v>
                </c:pt>
                <c:pt idx="686">
                  <c:v>4.1789122925946949E-2</c:v>
                </c:pt>
                <c:pt idx="687">
                  <c:v>4.1789122925946949E-2</c:v>
                </c:pt>
                <c:pt idx="688">
                  <c:v>4.1789122925946949E-2</c:v>
                </c:pt>
                <c:pt idx="689">
                  <c:v>4.1789122925946949E-2</c:v>
                </c:pt>
                <c:pt idx="690">
                  <c:v>4.1789122925946949E-2</c:v>
                </c:pt>
                <c:pt idx="691">
                  <c:v>4.1789122925946949E-2</c:v>
                </c:pt>
                <c:pt idx="692">
                  <c:v>4.1789122925946949E-2</c:v>
                </c:pt>
                <c:pt idx="693">
                  <c:v>4.1789122925946949E-2</c:v>
                </c:pt>
                <c:pt idx="694">
                  <c:v>4.1789122925946949E-2</c:v>
                </c:pt>
                <c:pt idx="695">
                  <c:v>4.1789122925946949E-2</c:v>
                </c:pt>
                <c:pt idx="696">
                  <c:v>4.1789122925946949E-2</c:v>
                </c:pt>
                <c:pt idx="697">
                  <c:v>4.1789122925946949E-2</c:v>
                </c:pt>
                <c:pt idx="698">
                  <c:v>4.1789122925946949E-2</c:v>
                </c:pt>
                <c:pt idx="699">
                  <c:v>4.1789122925946949E-2</c:v>
                </c:pt>
                <c:pt idx="700">
                  <c:v>4.1789122925946949E-2</c:v>
                </c:pt>
                <c:pt idx="701">
                  <c:v>4.1789122925946949E-2</c:v>
                </c:pt>
                <c:pt idx="702">
                  <c:v>4.1789122925946949E-2</c:v>
                </c:pt>
                <c:pt idx="703">
                  <c:v>4.1789122925946949E-2</c:v>
                </c:pt>
                <c:pt idx="704">
                  <c:v>4.1789122925946949E-2</c:v>
                </c:pt>
                <c:pt idx="705">
                  <c:v>4.1789122925946949E-2</c:v>
                </c:pt>
                <c:pt idx="706">
                  <c:v>4.1789122925946949E-2</c:v>
                </c:pt>
                <c:pt idx="707">
                  <c:v>4.1789122925946949E-2</c:v>
                </c:pt>
                <c:pt idx="708">
                  <c:v>4.1789122925946949E-2</c:v>
                </c:pt>
                <c:pt idx="709">
                  <c:v>4.1789122925946949E-2</c:v>
                </c:pt>
                <c:pt idx="710">
                  <c:v>4.1789122925946949E-2</c:v>
                </c:pt>
                <c:pt idx="711">
                  <c:v>4.1789122925946949E-2</c:v>
                </c:pt>
                <c:pt idx="712">
                  <c:v>4.1789122925946949E-2</c:v>
                </c:pt>
                <c:pt idx="713">
                  <c:v>4.1789122925946949E-2</c:v>
                </c:pt>
                <c:pt idx="714">
                  <c:v>4.1789122925946949E-2</c:v>
                </c:pt>
                <c:pt idx="715">
                  <c:v>4.1789122925946949E-2</c:v>
                </c:pt>
                <c:pt idx="716">
                  <c:v>4.1789122925946949E-2</c:v>
                </c:pt>
              </c:numCache>
            </c:numRef>
          </c:val>
          <c:smooth val="0"/>
          <c:extLst>
            <c:ext xmlns:c16="http://schemas.microsoft.com/office/drawing/2014/chart" uri="{C3380CC4-5D6E-409C-BE32-E72D297353CC}">
              <c16:uniqueId val="{00000004-86BB-4C5F-B312-BBB0760D211B}"/>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FV_evolution_MbyM!$AY$4:$AY$1000</c:f>
              <c:numCache>
                <c:formatCode>0.00%</c:formatCode>
                <c:ptCount val="997"/>
                <c:pt idx="0">
                  <c:v>3.4665950513219801E-2</c:v>
                </c:pt>
                <c:pt idx="1">
                  <c:v>3.4665950513219801E-2</c:v>
                </c:pt>
                <c:pt idx="2">
                  <c:v>3.4665950513219801E-2</c:v>
                </c:pt>
                <c:pt idx="3">
                  <c:v>3.4665950513219801E-2</c:v>
                </c:pt>
                <c:pt idx="4">
                  <c:v>3.4665950513219801E-2</c:v>
                </c:pt>
                <c:pt idx="5">
                  <c:v>3.4665950513219801E-2</c:v>
                </c:pt>
                <c:pt idx="6">
                  <c:v>3.4665950513219801E-2</c:v>
                </c:pt>
                <c:pt idx="7">
                  <c:v>3.4665950513219801E-2</c:v>
                </c:pt>
                <c:pt idx="8">
                  <c:v>3.4665950513219801E-2</c:v>
                </c:pt>
                <c:pt idx="9">
                  <c:v>3.4665950513219801E-2</c:v>
                </c:pt>
                <c:pt idx="10">
                  <c:v>3.4665950513219801E-2</c:v>
                </c:pt>
                <c:pt idx="11">
                  <c:v>3.4665950513219801E-2</c:v>
                </c:pt>
                <c:pt idx="12">
                  <c:v>3.4665950513219801E-2</c:v>
                </c:pt>
                <c:pt idx="13">
                  <c:v>3.4665950513219801E-2</c:v>
                </c:pt>
                <c:pt idx="14">
                  <c:v>3.4665950513219801E-2</c:v>
                </c:pt>
                <c:pt idx="15">
                  <c:v>3.4665950513219801E-2</c:v>
                </c:pt>
                <c:pt idx="16">
                  <c:v>3.4665950513219801E-2</c:v>
                </c:pt>
                <c:pt idx="17">
                  <c:v>3.4665950513219801E-2</c:v>
                </c:pt>
                <c:pt idx="18">
                  <c:v>3.4665950513219801E-2</c:v>
                </c:pt>
                <c:pt idx="19">
                  <c:v>3.4665950513219801E-2</c:v>
                </c:pt>
                <c:pt idx="20">
                  <c:v>3.4665950513219801E-2</c:v>
                </c:pt>
                <c:pt idx="21">
                  <c:v>3.4665950513219801E-2</c:v>
                </c:pt>
                <c:pt idx="22">
                  <c:v>3.4665950513219801E-2</c:v>
                </c:pt>
                <c:pt idx="23">
                  <c:v>3.6482316188495359E-2</c:v>
                </c:pt>
                <c:pt idx="24">
                  <c:v>3.6482316188495359E-2</c:v>
                </c:pt>
                <c:pt idx="25">
                  <c:v>3.6482316188495359E-2</c:v>
                </c:pt>
                <c:pt idx="26">
                  <c:v>3.6482316188495359E-2</c:v>
                </c:pt>
                <c:pt idx="27">
                  <c:v>3.6482316188495359E-2</c:v>
                </c:pt>
                <c:pt idx="28">
                  <c:v>3.6482316188495359E-2</c:v>
                </c:pt>
                <c:pt idx="29">
                  <c:v>3.6482316188495359E-2</c:v>
                </c:pt>
                <c:pt idx="30">
                  <c:v>3.6482316188495359E-2</c:v>
                </c:pt>
                <c:pt idx="31">
                  <c:v>3.6482316188495359E-2</c:v>
                </c:pt>
                <c:pt idx="32">
                  <c:v>3.6482316188495359E-2</c:v>
                </c:pt>
                <c:pt idx="33">
                  <c:v>3.6482316188495359E-2</c:v>
                </c:pt>
                <c:pt idx="34">
                  <c:v>3.6482316188495359E-2</c:v>
                </c:pt>
                <c:pt idx="35">
                  <c:v>3.6482316188495359E-2</c:v>
                </c:pt>
                <c:pt idx="36">
                  <c:v>3.6482316188495359E-2</c:v>
                </c:pt>
                <c:pt idx="37">
                  <c:v>3.6482316188495359E-2</c:v>
                </c:pt>
                <c:pt idx="38">
                  <c:v>3.6482316188495359E-2</c:v>
                </c:pt>
                <c:pt idx="39">
                  <c:v>3.6482316188495359E-2</c:v>
                </c:pt>
                <c:pt idx="40">
                  <c:v>3.6482316188495359E-2</c:v>
                </c:pt>
                <c:pt idx="41">
                  <c:v>3.6482316188495359E-2</c:v>
                </c:pt>
                <c:pt idx="42">
                  <c:v>3.6482316188495359E-2</c:v>
                </c:pt>
                <c:pt idx="43">
                  <c:v>3.6482316188495359E-2</c:v>
                </c:pt>
                <c:pt idx="44">
                  <c:v>3.6676041088249477E-2</c:v>
                </c:pt>
                <c:pt idx="45">
                  <c:v>3.6676041088249477E-2</c:v>
                </c:pt>
                <c:pt idx="46">
                  <c:v>3.6676041088249477E-2</c:v>
                </c:pt>
                <c:pt idx="47">
                  <c:v>3.6676041088249477E-2</c:v>
                </c:pt>
                <c:pt idx="48">
                  <c:v>3.6676041088249477E-2</c:v>
                </c:pt>
                <c:pt idx="49">
                  <c:v>3.6676041088249477E-2</c:v>
                </c:pt>
                <c:pt idx="50">
                  <c:v>3.6676041088249477E-2</c:v>
                </c:pt>
                <c:pt idx="51">
                  <c:v>3.6676041088249477E-2</c:v>
                </c:pt>
                <c:pt idx="52">
                  <c:v>3.6676041088249477E-2</c:v>
                </c:pt>
                <c:pt idx="53">
                  <c:v>3.6676041088249477E-2</c:v>
                </c:pt>
                <c:pt idx="54">
                  <c:v>3.6676041088249477E-2</c:v>
                </c:pt>
                <c:pt idx="55">
                  <c:v>3.6676041088249477E-2</c:v>
                </c:pt>
                <c:pt idx="56">
                  <c:v>3.6676041088249477E-2</c:v>
                </c:pt>
                <c:pt idx="57">
                  <c:v>3.6676041088249477E-2</c:v>
                </c:pt>
                <c:pt idx="58">
                  <c:v>3.6676041088249477E-2</c:v>
                </c:pt>
                <c:pt idx="59">
                  <c:v>3.6676041088249477E-2</c:v>
                </c:pt>
                <c:pt idx="60">
                  <c:v>3.6676041088249477E-2</c:v>
                </c:pt>
                <c:pt idx="61">
                  <c:v>3.6676041088249477E-2</c:v>
                </c:pt>
                <c:pt idx="62">
                  <c:v>3.6676041088249477E-2</c:v>
                </c:pt>
                <c:pt idx="63">
                  <c:v>3.6676041088249477E-2</c:v>
                </c:pt>
                <c:pt idx="64">
                  <c:v>3.6676041088249477E-2</c:v>
                </c:pt>
                <c:pt idx="65">
                  <c:v>4.028486823024275E-2</c:v>
                </c:pt>
                <c:pt idx="66">
                  <c:v>4.028486823024275E-2</c:v>
                </c:pt>
                <c:pt idx="67">
                  <c:v>4.028486823024275E-2</c:v>
                </c:pt>
                <c:pt idx="68">
                  <c:v>4.028486823024275E-2</c:v>
                </c:pt>
                <c:pt idx="69">
                  <c:v>4.028486823024275E-2</c:v>
                </c:pt>
                <c:pt idx="70">
                  <c:v>4.028486823024275E-2</c:v>
                </c:pt>
                <c:pt idx="71">
                  <c:v>4.028486823024275E-2</c:v>
                </c:pt>
                <c:pt idx="72">
                  <c:v>4.028486823024275E-2</c:v>
                </c:pt>
                <c:pt idx="73">
                  <c:v>4.028486823024275E-2</c:v>
                </c:pt>
                <c:pt idx="74">
                  <c:v>4.028486823024275E-2</c:v>
                </c:pt>
                <c:pt idx="75">
                  <c:v>4.028486823024275E-2</c:v>
                </c:pt>
                <c:pt idx="76">
                  <c:v>4.028486823024275E-2</c:v>
                </c:pt>
                <c:pt idx="77">
                  <c:v>4.028486823024275E-2</c:v>
                </c:pt>
                <c:pt idx="78">
                  <c:v>4.028486823024275E-2</c:v>
                </c:pt>
                <c:pt idx="79">
                  <c:v>4.028486823024275E-2</c:v>
                </c:pt>
                <c:pt idx="80">
                  <c:v>4.028486823024275E-2</c:v>
                </c:pt>
                <c:pt idx="81">
                  <c:v>4.028486823024275E-2</c:v>
                </c:pt>
                <c:pt idx="82">
                  <c:v>4.028486823024275E-2</c:v>
                </c:pt>
                <c:pt idx="83">
                  <c:v>4.028486823024275E-2</c:v>
                </c:pt>
                <c:pt idx="84">
                  <c:v>4.028486823024275E-2</c:v>
                </c:pt>
                <c:pt idx="85">
                  <c:v>4.028486823024275E-2</c:v>
                </c:pt>
                <c:pt idx="86">
                  <c:v>4.028486823024275E-2</c:v>
                </c:pt>
                <c:pt idx="87">
                  <c:v>3.9636349929259289E-2</c:v>
                </c:pt>
                <c:pt idx="88">
                  <c:v>3.9636349929259289E-2</c:v>
                </c:pt>
                <c:pt idx="89">
                  <c:v>3.9636349929259289E-2</c:v>
                </c:pt>
                <c:pt idx="90">
                  <c:v>3.9636349929259289E-2</c:v>
                </c:pt>
                <c:pt idx="91">
                  <c:v>3.9636349929259289E-2</c:v>
                </c:pt>
                <c:pt idx="92">
                  <c:v>3.9636349929259289E-2</c:v>
                </c:pt>
                <c:pt idx="93">
                  <c:v>3.9636349929259289E-2</c:v>
                </c:pt>
                <c:pt idx="94">
                  <c:v>3.9636349929259289E-2</c:v>
                </c:pt>
                <c:pt idx="95">
                  <c:v>3.9636349929259289E-2</c:v>
                </c:pt>
                <c:pt idx="96">
                  <c:v>3.9636349929259289E-2</c:v>
                </c:pt>
                <c:pt idx="97">
                  <c:v>3.9636349929259289E-2</c:v>
                </c:pt>
                <c:pt idx="98">
                  <c:v>3.9636349929259289E-2</c:v>
                </c:pt>
                <c:pt idx="99">
                  <c:v>3.9636349929259289E-2</c:v>
                </c:pt>
                <c:pt idx="100">
                  <c:v>3.9636349929259289E-2</c:v>
                </c:pt>
                <c:pt idx="101">
                  <c:v>3.9636349929259289E-2</c:v>
                </c:pt>
                <c:pt idx="102">
                  <c:v>3.9636349929259289E-2</c:v>
                </c:pt>
                <c:pt idx="103">
                  <c:v>3.9636349929259289E-2</c:v>
                </c:pt>
                <c:pt idx="104">
                  <c:v>3.9636349929259289E-2</c:v>
                </c:pt>
                <c:pt idx="105">
                  <c:v>3.9636349929259289E-2</c:v>
                </c:pt>
                <c:pt idx="106">
                  <c:v>3.9636349929259289E-2</c:v>
                </c:pt>
                <c:pt idx="107">
                  <c:v>3.9636349929259289E-2</c:v>
                </c:pt>
                <c:pt idx="108">
                  <c:v>3.9636349929259289E-2</c:v>
                </c:pt>
                <c:pt idx="109">
                  <c:v>3.9636349929259289E-2</c:v>
                </c:pt>
                <c:pt idx="110">
                  <c:v>3.7594062465400729E-2</c:v>
                </c:pt>
                <c:pt idx="111">
                  <c:v>3.7594062465400729E-2</c:v>
                </c:pt>
                <c:pt idx="112">
                  <c:v>3.7594062465400729E-2</c:v>
                </c:pt>
                <c:pt idx="113">
                  <c:v>3.7594062465400729E-2</c:v>
                </c:pt>
                <c:pt idx="114">
                  <c:v>3.7594062465400729E-2</c:v>
                </c:pt>
                <c:pt idx="115">
                  <c:v>3.7594062465400729E-2</c:v>
                </c:pt>
                <c:pt idx="116">
                  <c:v>3.7594062465400729E-2</c:v>
                </c:pt>
                <c:pt idx="117">
                  <c:v>3.7594062465400729E-2</c:v>
                </c:pt>
                <c:pt idx="118">
                  <c:v>3.7594062465400729E-2</c:v>
                </c:pt>
                <c:pt idx="119">
                  <c:v>3.7594062465400729E-2</c:v>
                </c:pt>
                <c:pt idx="120">
                  <c:v>3.7594062465400729E-2</c:v>
                </c:pt>
                <c:pt idx="121">
                  <c:v>3.7594062465400729E-2</c:v>
                </c:pt>
                <c:pt idx="122">
                  <c:v>3.7594062465400729E-2</c:v>
                </c:pt>
                <c:pt idx="123">
                  <c:v>3.7594062465400729E-2</c:v>
                </c:pt>
                <c:pt idx="124">
                  <c:v>3.7594062465400729E-2</c:v>
                </c:pt>
                <c:pt idx="125">
                  <c:v>3.7594062465400729E-2</c:v>
                </c:pt>
                <c:pt idx="126">
                  <c:v>3.7594062465400729E-2</c:v>
                </c:pt>
                <c:pt idx="127">
                  <c:v>3.7594062465400729E-2</c:v>
                </c:pt>
                <c:pt idx="128">
                  <c:v>3.7594062465400729E-2</c:v>
                </c:pt>
                <c:pt idx="129">
                  <c:v>3.7594062465400729E-2</c:v>
                </c:pt>
                <c:pt idx="130">
                  <c:v>3.5047298565970157E-2</c:v>
                </c:pt>
                <c:pt idx="131">
                  <c:v>3.5047298565970157E-2</c:v>
                </c:pt>
                <c:pt idx="132">
                  <c:v>3.5047298565970157E-2</c:v>
                </c:pt>
                <c:pt idx="133">
                  <c:v>3.5047298565970157E-2</c:v>
                </c:pt>
                <c:pt idx="134">
                  <c:v>3.5047298565970157E-2</c:v>
                </c:pt>
                <c:pt idx="135">
                  <c:v>3.5047298565970157E-2</c:v>
                </c:pt>
                <c:pt idx="136">
                  <c:v>3.5047298565970157E-2</c:v>
                </c:pt>
                <c:pt idx="137">
                  <c:v>3.5047298565970157E-2</c:v>
                </c:pt>
                <c:pt idx="138">
                  <c:v>3.5047298565970157E-2</c:v>
                </c:pt>
                <c:pt idx="139">
                  <c:v>3.5047298565970157E-2</c:v>
                </c:pt>
                <c:pt idx="140">
                  <c:v>3.5047298565970157E-2</c:v>
                </c:pt>
                <c:pt idx="141">
                  <c:v>3.5047298565970157E-2</c:v>
                </c:pt>
                <c:pt idx="142">
                  <c:v>3.5047298565970157E-2</c:v>
                </c:pt>
                <c:pt idx="143">
                  <c:v>3.5047298565970157E-2</c:v>
                </c:pt>
                <c:pt idx="144">
                  <c:v>3.5047298565970157E-2</c:v>
                </c:pt>
                <c:pt idx="145">
                  <c:v>3.5047298565970157E-2</c:v>
                </c:pt>
                <c:pt idx="146">
                  <c:v>3.5047298565970157E-2</c:v>
                </c:pt>
                <c:pt idx="147">
                  <c:v>3.5047298565970157E-2</c:v>
                </c:pt>
                <c:pt idx="148">
                  <c:v>3.5047298565970157E-2</c:v>
                </c:pt>
                <c:pt idx="149">
                  <c:v>3.5047298565970157E-2</c:v>
                </c:pt>
                <c:pt idx="150">
                  <c:v>3.5047298565970157E-2</c:v>
                </c:pt>
                <c:pt idx="151">
                  <c:v>3.5047298565970157E-2</c:v>
                </c:pt>
                <c:pt idx="152">
                  <c:v>3.5047298565970157E-2</c:v>
                </c:pt>
                <c:pt idx="153">
                  <c:v>3.3533159766894721E-2</c:v>
                </c:pt>
                <c:pt idx="154">
                  <c:v>3.3533159766894721E-2</c:v>
                </c:pt>
                <c:pt idx="155">
                  <c:v>3.3533159766894721E-2</c:v>
                </c:pt>
                <c:pt idx="156">
                  <c:v>3.3533159766894721E-2</c:v>
                </c:pt>
                <c:pt idx="157">
                  <c:v>3.3533159766894721E-2</c:v>
                </c:pt>
                <c:pt idx="158">
                  <c:v>3.3533159766894721E-2</c:v>
                </c:pt>
                <c:pt idx="159">
                  <c:v>3.3533159766894721E-2</c:v>
                </c:pt>
                <c:pt idx="160">
                  <c:v>3.3533159766894721E-2</c:v>
                </c:pt>
                <c:pt idx="161">
                  <c:v>3.3533159766894721E-2</c:v>
                </c:pt>
                <c:pt idx="162">
                  <c:v>3.3533159766894721E-2</c:v>
                </c:pt>
                <c:pt idx="163">
                  <c:v>3.3533159766894721E-2</c:v>
                </c:pt>
                <c:pt idx="164">
                  <c:v>3.3533159766894721E-2</c:v>
                </c:pt>
                <c:pt idx="165">
                  <c:v>3.3533159766894721E-2</c:v>
                </c:pt>
                <c:pt idx="166">
                  <c:v>3.3533159766894721E-2</c:v>
                </c:pt>
                <c:pt idx="167">
                  <c:v>3.3533159766894721E-2</c:v>
                </c:pt>
                <c:pt idx="168">
                  <c:v>3.3533159766894721E-2</c:v>
                </c:pt>
                <c:pt idx="169">
                  <c:v>3.3533159766894721E-2</c:v>
                </c:pt>
                <c:pt idx="170">
                  <c:v>3.3533159766894721E-2</c:v>
                </c:pt>
                <c:pt idx="171">
                  <c:v>3.3533159766894721E-2</c:v>
                </c:pt>
                <c:pt idx="172">
                  <c:v>3.3533159766894721E-2</c:v>
                </c:pt>
                <c:pt idx="173">
                  <c:v>3.3533159766894721E-2</c:v>
                </c:pt>
                <c:pt idx="174">
                  <c:v>3.3533159766894721E-2</c:v>
                </c:pt>
                <c:pt idx="175">
                  <c:v>3.2386882730667033E-2</c:v>
                </c:pt>
                <c:pt idx="176">
                  <c:v>3.2386882730667033E-2</c:v>
                </c:pt>
                <c:pt idx="177">
                  <c:v>3.2386882730667033E-2</c:v>
                </c:pt>
                <c:pt idx="178">
                  <c:v>3.2386882730667033E-2</c:v>
                </c:pt>
                <c:pt idx="179">
                  <c:v>3.2386882730667033E-2</c:v>
                </c:pt>
                <c:pt idx="180">
                  <c:v>3.2386882730667033E-2</c:v>
                </c:pt>
                <c:pt idx="181">
                  <c:v>3.2386882730667033E-2</c:v>
                </c:pt>
                <c:pt idx="182">
                  <c:v>3.2386882730667033E-2</c:v>
                </c:pt>
                <c:pt idx="183">
                  <c:v>3.2386882730667033E-2</c:v>
                </c:pt>
                <c:pt idx="184">
                  <c:v>3.2386882730667033E-2</c:v>
                </c:pt>
                <c:pt idx="185">
                  <c:v>3.2386882730667033E-2</c:v>
                </c:pt>
                <c:pt idx="186">
                  <c:v>3.2386882730667033E-2</c:v>
                </c:pt>
                <c:pt idx="187">
                  <c:v>3.2386882730667033E-2</c:v>
                </c:pt>
                <c:pt idx="188">
                  <c:v>3.2386882730667033E-2</c:v>
                </c:pt>
                <c:pt idx="189">
                  <c:v>3.2386882730667033E-2</c:v>
                </c:pt>
                <c:pt idx="190">
                  <c:v>3.2386882730667033E-2</c:v>
                </c:pt>
                <c:pt idx="191">
                  <c:v>3.2386882730667033E-2</c:v>
                </c:pt>
                <c:pt idx="192">
                  <c:v>3.2386882730667033E-2</c:v>
                </c:pt>
                <c:pt idx="193">
                  <c:v>3.2386882730667033E-2</c:v>
                </c:pt>
                <c:pt idx="194">
                  <c:v>3.2386882730667033E-2</c:v>
                </c:pt>
                <c:pt idx="195">
                  <c:v>3.2386882730667033E-2</c:v>
                </c:pt>
                <c:pt idx="196">
                  <c:v>3.5522944341561745E-2</c:v>
                </c:pt>
                <c:pt idx="197">
                  <c:v>3.5522944341561745E-2</c:v>
                </c:pt>
                <c:pt idx="198">
                  <c:v>3.5522944341561745E-2</c:v>
                </c:pt>
                <c:pt idx="199">
                  <c:v>3.5522944341561745E-2</c:v>
                </c:pt>
                <c:pt idx="200">
                  <c:v>3.5522944341561745E-2</c:v>
                </c:pt>
                <c:pt idx="201">
                  <c:v>3.5522944341561745E-2</c:v>
                </c:pt>
                <c:pt idx="202">
                  <c:v>3.5522944341561745E-2</c:v>
                </c:pt>
                <c:pt idx="203">
                  <c:v>3.5522944341561745E-2</c:v>
                </c:pt>
                <c:pt idx="204">
                  <c:v>3.5522944341561745E-2</c:v>
                </c:pt>
                <c:pt idx="205">
                  <c:v>3.5522944341561745E-2</c:v>
                </c:pt>
                <c:pt idx="206">
                  <c:v>3.5522944341561745E-2</c:v>
                </c:pt>
                <c:pt idx="207">
                  <c:v>3.5522944341561745E-2</c:v>
                </c:pt>
                <c:pt idx="208">
                  <c:v>3.5522944341561745E-2</c:v>
                </c:pt>
                <c:pt idx="209">
                  <c:v>3.5522944341561745E-2</c:v>
                </c:pt>
                <c:pt idx="210">
                  <c:v>3.5522944341561745E-2</c:v>
                </c:pt>
                <c:pt idx="211">
                  <c:v>3.5522944341561745E-2</c:v>
                </c:pt>
                <c:pt idx="212">
                  <c:v>3.5522944341561745E-2</c:v>
                </c:pt>
                <c:pt idx="213">
                  <c:v>3.5522944341561745E-2</c:v>
                </c:pt>
                <c:pt idx="214">
                  <c:v>3.5522944341561745E-2</c:v>
                </c:pt>
                <c:pt idx="215">
                  <c:v>3.5522944341561745E-2</c:v>
                </c:pt>
                <c:pt idx="216">
                  <c:v>3.5522944341561745E-2</c:v>
                </c:pt>
                <c:pt idx="217">
                  <c:v>3.5522944341561745E-2</c:v>
                </c:pt>
                <c:pt idx="218">
                  <c:v>3.5522944341561745E-2</c:v>
                </c:pt>
                <c:pt idx="219">
                  <c:v>3.4210103225860267E-2</c:v>
                </c:pt>
                <c:pt idx="220">
                  <c:v>3.4210103225860267E-2</c:v>
                </c:pt>
                <c:pt idx="221">
                  <c:v>3.4210103225860267E-2</c:v>
                </c:pt>
                <c:pt idx="222">
                  <c:v>3.4210103225860267E-2</c:v>
                </c:pt>
                <c:pt idx="223">
                  <c:v>3.4210103225860267E-2</c:v>
                </c:pt>
                <c:pt idx="224">
                  <c:v>3.4210103225860267E-2</c:v>
                </c:pt>
                <c:pt idx="225">
                  <c:v>3.4210103225860267E-2</c:v>
                </c:pt>
                <c:pt idx="226">
                  <c:v>3.4210103225860267E-2</c:v>
                </c:pt>
                <c:pt idx="227">
                  <c:v>3.4210103225860267E-2</c:v>
                </c:pt>
                <c:pt idx="228">
                  <c:v>3.4210103225860267E-2</c:v>
                </c:pt>
                <c:pt idx="229">
                  <c:v>3.4210103225860267E-2</c:v>
                </c:pt>
                <c:pt idx="230">
                  <c:v>3.4210103225860267E-2</c:v>
                </c:pt>
                <c:pt idx="231">
                  <c:v>3.4210103225860267E-2</c:v>
                </c:pt>
                <c:pt idx="232">
                  <c:v>3.4210103225860267E-2</c:v>
                </c:pt>
                <c:pt idx="233">
                  <c:v>3.4210103225860267E-2</c:v>
                </c:pt>
                <c:pt idx="234">
                  <c:v>3.4210103225860267E-2</c:v>
                </c:pt>
                <c:pt idx="235">
                  <c:v>3.4210103225860267E-2</c:v>
                </c:pt>
                <c:pt idx="236">
                  <c:v>3.4210103225860267E-2</c:v>
                </c:pt>
                <c:pt idx="237">
                  <c:v>3.4210103225860267E-2</c:v>
                </c:pt>
                <c:pt idx="238">
                  <c:v>3.4210103225860267E-2</c:v>
                </c:pt>
                <c:pt idx="239">
                  <c:v>3.4210103225860267E-2</c:v>
                </c:pt>
                <c:pt idx="240">
                  <c:v>3.568104602744028E-2</c:v>
                </c:pt>
                <c:pt idx="241">
                  <c:v>3.568104602744028E-2</c:v>
                </c:pt>
                <c:pt idx="242">
                  <c:v>3.568104602744028E-2</c:v>
                </c:pt>
                <c:pt idx="243">
                  <c:v>3.568104602744028E-2</c:v>
                </c:pt>
                <c:pt idx="244">
                  <c:v>3.568104602744028E-2</c:v>
                </c:pt>
                <c:pt idx="245">
                  <c:v>3.568104602744028E-2</c:v>
                </c:pt>
                <c:pt idx="246">
                  <c:v>3.568104602744028E-2</c:v>
                </c:pt>
                <c:pt idx="247">
                  <c:v>3.568104602744028E-2</c:v>
                </c:pt>
                <c:pt idx="248">
                  <c:v>3.568104602744028E-2</c:v>
                </c:pt>
                <c:pt idx="249">
                  <c:v>3.568104602744028E-2</c:v>
                </c:pt>
                <c:pt idx="250">
                  <c:v>3.568104602744028E-2</c:v>
                </c:pt>
                <c:pt idx="251">
                  <c:v>3.568104602744028E-2</c:v>
                </c:pt>
                <c:pt idx="252">
                  <c:v>3.568104602744028E-2</c:v>
                </c:pt>
                <c:pt idx="253">
                  <c:v>3.568104602744028E-2</c:v>
                </c:pt>
                <c:pt idx="254">
                  <c:v>3.568104602744028E-2</c:v>
                </c:pt>
                <c:pt idx="255">
                  <c:v>3.568104602744028E-2</c:v>
                </c:pt>
                <c:pt idx="256">
                  <c:v>3.568104602744028E-2</c:v>
                </c:pt>
                <c:pt idx="257">
                  <c:v>3.568104602744028E-2</c:v>
                </c:pt>
                <c:pt idx="258">
                  <c:v>3.568104602744028E-2</c:v>
                </c:pt>
                <c:pt idx="259">
                  <c:v>3.568104602744028E-2</c:v>
                </c:pt>
                <c:pt idx="260">
                  <c:v>3.568104602744028E-2</c:v>
                </c:pt>
                <c:pt idx="261">
                  <c:v>3.568104602744028E-2</c:v>
                </c:pt>
                <c:pt idx="262">
                  <c:v>3.7250890761295528E-2</c:v>
                </c:pt>
                <c:pt idx="263">
                  <c:v>3.7250890761295528E-2</c:v>
                </c:pt>
                <c:pt idx="264">
                  <c:v>3.7250890761295528E-2</c:v>
                </c:pt>
                <c:pt idx="265">
                  <c:v>3.7250890761295528E-2</c:v>
                </c:pt>
                <c:pt idx="266">
                  <c:v>3.7250890761295528E-2</c:v>
                </c:pt>
                <c:pt idx="267">
                  <c:v>3.7250890761295528E-2</c:v>
                </c:pt>
                <c:pt idx="268">
                  <c:v>3.7250890761295528E-2</c:v>
                </c:pt>
                <c:pt idx="269">
                  <c:v>3.7250890761295528E-2</c:v>
                </c:pt>
                <c:pt idx="270">
                  <c:v>3.7250890761295528E-2</c:v>
                </c:pt>
                <c:pt idx="271">
                  <c:v>3.7250890761295528E-2</c:v>
                </c:pt>
                <c:pt idx="272">
                  <c:v>3.7250890761295528E-2</c:v>
                </c:pt>
                <c:pt idx="273">
                  <c:v>3.7250890761295528E-2</c:v>
                </c:pt>
                <c:pt idx="274">
                  <c:v>3.7250890761295528E-2</c:v>
                </c:pt>
                <c:pt idx="275">
                  <c:v>3.7250890761295528E-2</c:v>
                </c:pt>
                <c:pt idx="276">
                  <c:v>3.7250890761295528E-2</c:v>
                </c:pt>
                <c:pt idx="277">
                  <c:v>3.7250890761295528E-2</c:v>
                </c:pt>
                <c:pt idx="278">
                  <c:v>3.7250890761295528E-2</c:v>
                </c:pt>
                <c:pt idx="279">
                  <c:v>3.7250890761295528E-2</c:v>
                </c:pt>
                <c:pt idx="280">
                  <c:v>3.7250890761295528E-2</c:v>
                </c:pt>
                <c:pt idx="281">
                  <c:v>3.7250890761295528E-2</c:v>
                </c:pt>
                <c:pt idx="282">
                  <c:v>3.7250890761295528E-2</c:v>
                </c:pt>
                <c:pt idx="283">
                  <c:v>3.7250890761295528E-2</c:v>
                </c:pt>
                <c:pt idx="284">
                  <c:v>3.7250890761295528E-2</c:v>
                </c:pt>
                <c:pt idx="285">
                  <c:v>3.7250890761295528E-2</c:v>
                </c:pt>
                <c:pt idx="286">
                  <c:v>3.7250890761295528E-2</c:v>
                </c:pt>
                <c:pt idx="287">
                  <c:v>3.7250890761295528E-2</c:v>
                </c:pt>
                <c:pt idx="288">
                  <c:v>3.7250890761295528E-2</c:v>
                </c:pt>
                <c:pt idx="289">
                  <c:v>3.7250890761295528E-2</c:v>
                </c:pt>
                <c:pt idx="290">
                  <c:v>3.7250890761295528E-2</c:v>
                </c:pt>
                <c:pt idx="291">
                  <c:v>3.7250890761295528E-2</c:v>
                </c:pt>
                <c:pt idx="292">
                  <c:v>3.7250890761295528E-2</c:v>
                </c:pt>
                <c:pt idx="293">
                  <c:v>3.4351874635007121E-2</c:v>
                </c:pt>
                <c:pt idx="294">
                  <c:v>3.4351874635007121E-2</c:v>
                </c:pt>
                <c:pt idx="295">
                  <c:v>3.4351874635007121E-2</c:v>
                </c:pt>
                <c:pt idx="296">
                  <c:v>3.4351874635007121E-2</c:v>
                </c:pt>
                <c:pt idx="297">
                  <c:v>3.4351874635007121E-2</c:v>
                </c:pt>
                <c:pt idx="298">
                  <c:v>3.4351874635007121E-2</c:v>
                </c:pt>
                <c:pt idx="299">
                  <c:v>3.4351874635007121E-2</c:v>
                </c:pt>
                <c:pt idx="300">
                  <c:v>3.4351874635007121E-2</c:v>
                </c:pt>
                <c:pt idx="301">
                  <c:v>3.4351874635007121E-2</c:v>
                </c:pt>
                <c:pt idx="302">
                  <c:v>3.4351874635007121E-2</c:v>
                </c:pt>
                <c:pt idx="303">
                  <c:v>3.4351874635007121E-2</c:v>
                </c:pt>
                <c:pt idx="304">
                  <c:v>3.4351874635007121E-2</c:v>
                </c:pt>
                <c:pt idx="305">
                  <c:v>3.4351874635007121E-2</c:v>
                </c:pt>
                <c:pt idx="306">
                  <c:v>3.4351874635007121E-2</c:v>
                </c:pt>
                <c:pt idx="307">
                  <c:v>3.4351874635007121E-2</c:v>
                </c:pt>
                <c:pt idx="308">
                  <c:v>3.4351874635007121E-2</c:v>
                </c:pt>
                <c:pt idx="309">
                  <c:v>3.4351874635007121E-2</c:v>
                </c:pt>
                <c:pt idx="310">
                  <c:v>3.4351874635007121E-2</c:v>
                </c:pt>
                <c:pt idx="311">
                  <c:v>3.4351874635007121E-2</c:v>
                </c:pt>
                <c:pt idx="312">
                  <c:v>3.4351874635007121E-2</c:v>
                </c:pt>
                <c:pt idx="313">
                  <c:v>3.4351874635007121E-2</c:v>
                </c:pt>
                <c:pt idx="314">
                  <c:v>3.4351874635007121E-2</c:v>
                </c:pt>
                <c:pt idx="315">
                  <c:v>3.4351874635007121E-2</c:v>
                </c:pt>
                <c:pt idx="316">
                  <c:v>3.4351874635007121E-2</c:v>
                </c:pt>
                <c:pt idx="317">
                  <c:v>3.4351874635007121E-2</c:v>
                </c:pt>
                <c:pt idx="318">
                  <c:v>3.4351874635007121E-2</c:v>
                </c:pt>
                <c:pt idx="319">
                  <c:v>3.4351874635007121E-2</c:v>
                </c:pt>
                <c:pt idx="320">
                  <c:v>3.4351874635007121E-2</c:v>
                </c:pt>
                <c:pt idx="321">
                  <c:v>3.4393550767332588E-2</c:v>
                </c:pt>
                <c:pt idx="322">
                  <c:v>3.4393550767332588E-2</c:v>
                </c:pt>
                <c:pt idx="323">
                  <c:v>3.4393550767332588E-2</c:v>
                </c:pt>
                <c:pt idx="324">
                  <c:v>3.4393550767332588E-2</c:v>
                </c:pt>
                <c:pt idx="325">
                  <c:v>3.4393550767332588E-2</c:v>
                </c:pt>
                <c:pt idx="326">
                  <c:v>3.4393550767332588E-2</c:v>
                </c:pt>
                <c:pt idx="327">
                  <c:v>3.4393550767332588E-2</c:v>
                </c:pt>
                <c:pt idx="328">
                  <c:v>3.4393550767332588E-2</c:v>
                </c:pt>
                <c:pt idx="329">
                  <c:v>3.4393550767332588E-2</c:v>
                </c:pt>
                <c:pt idx="330">
                  <c:v>3.4393550767332588E-2</c:v>
                </c:pt>
                <c:pt idx="331">
                  <c:v>3.4393550767332588E-2</c:v>
                </c:pt>
                <c:pt idx="332">
                  <c:v>3.4393550767332588E-2</c:v>
                </c:pt>
                <c:pt idx="333">
                  <c:v>3.4393550767332588E-2</c:v>
                </c:pt>
                <c:pt idx="334">
                  <c:v>3.4393550767332588E-2</c:v>
                </c:pt>
                <c:pt idx="335">
                  <c:v>3.4393550767332588E-2</c:v>
                </c:pt>
                <c:pt idx="336">
                  <c:v>3.4393550767332588E-2</c:v>
                </c:pt>
                <c:pt idx="337">
                  <c:v>3.4393550767332588E-2</c:v>
                </c:pt>
                <c:pt idx="338">
                  <c:v>3.4393550767332588E-2</c:v>
                </c:pt>
                <c:pt idx="339">
                  <c:v>3.4393550767332588E-2</c:v>
                </c:pt>
                <c:pt idx="340">
                  <c:v>3.4393550767332588E-2</c:v>
                </c:pt>
                <c:pt idx="341">
                  <c:v>3.4393550767332588E-2</c:v>
                </c:pt>
                <c:pt idx="342">
                  <c:v>3.4393550767332588E-2</c:v>
                </c:pt>
                <c:pt idx="343">
                  <c:v>3.4393550767332588E-2</c:v>
                </c:pt>
                <c:pt idx="344">
                  <c:v>3.4393550767332588E-2</c:v>
                </c:pt>
                <c:pt idx="345">
                  <c:v>3.4393550767332588E-2</c:v>
                </c:pt>
                <c:pt idx="346">
                  <c:v>3.4393550767332588E-2</c:v>
                </c:pt>
                <c:pt idx="347">
                  <c:v>3.4393550767332588E-2</c:v>
                </c:pt>
                <c:pt idx="348">
                  <c:v>3.4393550767332588E-2</c:v>
                </c:pt>
                <c:pt idx="349">
                  <c:v>3.4393550767332588E-2</c:v>
                </c:pt>
                <c:pt idx="350">
                  <c:v>3.4393550767332588E-2</c:v>
                </c:pt>
                <c:pt idx="351">
                  <c:v>3.4393550767332588E-2</c:v>
                </c:pt>
                <c:pt idx="352">
                  <c:v>3.215140372090531E-2</c:v>
                </c:pt>
                <c:pt idx="353">
                  <c:v>3.215140372090531E-2</c:v>
                </c:pt>
                <c:pt idx="354">
                  <c:v>3.215140372090531E-2</c:v>
                </c:pt>
                <c:pt idx="355">
                  <c:v>3.215140372090531E-2</c:v>
                </c:pt>
                <c:pt idx="356">
                  <c:v>3.215140372090531E-2</c:v>
                </c:pt>
                <c:pt idx="357">
                  <c:v>3.215140372090531E-2</c:v>
                </c:pt>
                <c:pt idx="358">
                  <c:v>3.215140372090531E-2</c:v>
                </c:pt>
                <c:pt idx="359">
                  <c:v>3.215140372090531E-2</c:v>
                </c:pt>
                <c:pt idx="360">
                  <c:v>3.215140372090531E-2</c:v>
                </c:pt>
                <c:pt idx="361">
                  <c:v>3.215140372090531E-2</c:v>
                </c:pt>
                <c:pt idx="362">
                  <c:v>3.215140372090531E-2</c:v>
                </c:pt>
                <c:pt idx="363">
                  <c:v>3.215140372090531E-2</c:v>
                </c:pt>
                <c:pt idx="364">
                  <c:v>3.215140372090531E-2</c:v>
                </c:pt>
                <c:pt idx="365">
                  <c:v>3.215140372090531E-2</c:v>
                </c:pt>
                <c:pt idx="366">
                  <c:v>3.215140372090531E-2</c:v>
                </c:pt>
                <c:pt idx="367">
                  <c:v>3.215140372090531E-2</c:v>
                </c:pt>
                <c:pt idx="368">
                  <c:v>3.215140372090531E-2</c:v>
                </c:pt>
                <c:pt idx="369">
                  <c:v>3.215140372090531E-2</c:v>
                </c:pt>
                <c:pt idx="370">
                  <c:v>3.215140372090531E-2</c:v>
                </c:pt>
                <c:pt idx="371">
                  <c:v>3.215140372090531E-2</c:v>
                </c:pt>
                <c:pt idx="372">
                  <c:v>3.215140372090531E-2</c:v>
                </c:pt>
                <c:pt idx="373">
                  <c:v>3.215140372090531E-2</c:v>
                </c:pt>
                <c:pt idx="374">
                  <c:v>3.215140372090531E-2</c:v>
                </c:pt>
                <c:pt idx="375">
                  <c:v>3.215140372090531E-2</c:v>
                </c:pt>
                <c:pt idx="376">
                  <c:v>3.215140372090531E-2</c:v>
                </c:pt>
                <c:pt idx="377">
                  <c:v>3.215140372090531E-2</c:v>
                </c:pt>
                <c:pt idx="378">
                  <c:v>3.215140372090531E-2</c:v>
                </c:pt>
                <c:pt idx="379">
                  <c:v>3.215140372090531E-2</c:v>
                </c:pt>
                <c:pt idx="380">
                  <c:v>3.215140372090531E-2</c:v>
                </c:pt>
                <c:pt idx="381">
                  <c:v>3.215140372090531E-2</c:v>
                </c:pt>
                <c:pt idx="382">
                  <c:v>3.5117795068400327E-2</c:v>
                </c:pt>
                <c:pt idx="383">
                  <c:v>3.5117795068400327E-2</c:v>
                </c:pt>
                <c:pt idx="384">
                  <c:v>3.5117795068400327E-2</c:v>
                </c:pt>
                <c:pt idx="385">
                  <c:v>3.5117795068400327E-2</c:v>
                </c:pt>
                <c:pt idx="386">
                  <c:v>3.5117795068400327E-2</c:v>
                </c:pt>
                <c:pt idx="387">
                  <c:v>3.5117795068400327E-2</c:v>
                </c:pt>
                <c:pt idx="388">
                  <c:v>3.5117795068400327E-2</c:v>
                </c:pt>
                <c:pt idx="389">
                  <c:v>3.5117795068400327E-2</c:v>
                </c:pt>
                <c:pt idx="390">
                  <c:v>3.5117795068400327E-2</c:v>
                </c:pt>
                <c:pt idx="391">
                  <c:v>3.5117795068400327E-2</c:v>
                </c:pt>
                <c:pt idx="392">
                  <c:v>3.5117795068400327E-2</c:v>
                </c:pt>
                <c:pt idx="393">
                  <c:v>3.5117795068400327E-2</c:v>
                </c:pt>
                <c:pt idx="394">
                  <c:v>3.5117795068400327E-2</c:v>
                </c:pt>
                <c:pt idx="395">
                  <c:v>3.5117795068400327E-2</c:v>
                </c:pt>
                <c:pt idx="396">
                  <c:v>3.5117795068400327E-2</c:v>
                </c:pt>
                <c:pt idx="397">
                  <c:v>3.5117795068400327E-2</c:v>
                </c:pt>
                <c:pt idx="398">
                  <c:v>3.5117795068400327E-2</c:v>
                </c:pt>
                <c:pt idx="399">
                  <c:v>3.5117795068400327E-2</c:v>
                </c:pt>
                <c:pt idx="400">
                  <c:v>3.5117795068400327E-2</c:v>
                </c:pt>
                <c:pt idx="401">
                  <c:v>3.5117795068400327E-2</c:v>
                </c:pt>
                <c:pt idx="402">
                  <c:v>3.5117795068400327E-2</c:v>
                </c:pt>
                <c:pt idx="403">
                  <c:v>3.5117795068400327E-2</c:v>
                </c:pt>
                <c:pt idx="404">
                  <c:v>3.5117795068400327E-2</c:v>
                </c:pt>
                <c:pt idx="405">
                  <c:v>3.5117795068400327E-2</c:v>
                </c:pt>
                <c:pt idx="406">
                  <c:v>3.5117795068400327E-2</c:v>
                </c:pt>
                <c:pt idx="407">
                  <c:v>3.5117795068400327E-2</c:v>
                </c:pt>
                <c:pt idx="408">
                  <c:v>3.5117795068400327E-2</c:v>
                </c:pt>
                <c:pt idx="409">
                  <c:v>3.5117795068400327E-2</c:v>
                </c:pt>
                <c:pt idx="410">
                  <c:v>3.5117795068400327E-2</c:v>
                </c:pt>
                <c:pt idx="411">
                  <c:v>3.5117795068400327E-2</c:v>
                </c:pt>
                <c:pt idx="412">
                  <c:v>3.5117795068400327E-2</c:v>
                </c:pt>
                <c:pt idx="413">
                  <c:v>3.4714436386656257E-2</c:v>
                </c:pt>
                <c:pt idx="414">
                  <c:v>3.4714436386656257E-2</c:v>
                </c:pt>
                <c:pt idx="415">
                  <c:v>3.4714436386656257E-2</c:v>
                </c:pt>
                <c:pt idx="416">
                  <c:v>3.4714436386656257E-2</c:v>
                </c:pt>
                <c:pt idx="417">
                  <c:v>3.4714436386656257E-2</c:v>
                </c:pt>
                <c:pt idx="418">
                  <c:v>3.4714436386656257E-2</c:v>
                </c:pt>
                <c:pt idx="419">
                  <c:v>3.4714436386656257E-2</c:v>
                </c:pt>
                <c:pt idx="420">
                  <c:v>3.4714436386656257E-2</c:v>
                </c:pt>
                <c:pt idx="421">
                  <c:v>3.4714436386656257E-2</c:v>
                </c:pt>
                <c:pt idx="422">
                  <c:v>3.4714436386656257E-2</c:v>
                </c:pt>
                <c:pt idx="423">
                  <c:v>3.4714436386656257E-2</c:v>
                </c:pt>
                <c:pt idx="424">
                  <c:v>3.4714436386656257E-2</c:v>
                </c:pt>
                <c:pt idx="425">
                  <c:v>3.4714436386656257E-2</c:v>
                </c:pt>
                <c:pt idx="426">
                  <c:v>3.4714436386656257E-2</c:v>
                </c:pt>
                <c:pt idx="427">
                  <c:v>3.4714436386656257E-2</c:v>
                </c:pt>
                <c:pt idx="428">
                  <c:v>3.4714436386656257E-2</c:v>
                </c:pt>
                <c:pt idx="429">
                  <c:v>3.4714436386656257E-2</c:v>
                </c:pt>
                <c:pt idx="430">
                  <c:v>3.4714436386656257E-2</c:v>
                </c:pt>
                <c:pt idx="431">
                  <c:v>3.4714436386656257E-2</c:v>
                </c:pt>
                <c:pt idx="432">
                  <c:v>3.4714436386656257E-2</c:v>
                </c:pt>
                <c:pt idx="433">
                  <c:v>3.4714436386656257E-2</c:v>
                </c:pt>
                <c:pt idx="434">
                  <c:v>3.4714436386656257E-2</c:v>
                </c:pt>
                <c:pt idx="435">
                  <c:v>3.4714436386656257E-2</c:v>
                </c:pt>
                <c:pt idx="436">
                  <c:v>3.4714436386656257E-2</c:v>
                </c:pt>
                <c:pt idx="437">
                  <c:v>3.4714436386656257E-2</c:v>
                </c:pt>
                <c:pt idx="438">
                  <c:v>3.4714436386656257E-2</c:v>
                </c:pt>
                <c:pt idx="439">
                  <c:v>3.4714436386656257E-2</c:v>
                </c:pt>
                <c:pt idx="440">
                  <c:v>3.4714436386656257E-2</c:v>
                </c:pt>
                <c:pt idx="441">
                  <c:v>3.4714436386656257E-2</c:v>
                </c:pt>
                <c:pt idx="442">
                  <c:v>3.4714436386656257E-2</c:v>
                </c:pt>
                <c:pt idx="443">
                  <c:v>3.4484056068261999E-2</c:v>
                </c:pt>
                <c:pt idx="444">
                  <c:v>3.4484056068261999E-2</c:v>
                </c:pt>
                <c:pt idx="445">
                  <c:v>3.4484056068261999E-2</c:v>
                </c:pt>
                <c:pt idx="446">
                  <c:v>3.4484056068261999E-2</c:v>
                </c:pt>
                <c:pt idx="447">
                  <c:v>3.4484056068261999E-2</c:v>
                </c:pt>
                <c:pt idx="448">
                  <c:v>3.4484056068261999E-2</c:v>
                </c:pt>
                <c:pt idx="449">
                  <c:v>3.4484056068261999E-2</c:v>
                </c:pt>
                <c:pt idx="450">
                  <c:v>3.4484056068261999E-2</c:v>
                </c:pt>
                <c:pt idx="451">
                  <c:v>3.4484056068261999E-2</c:v>
                </c:pt>
                <c:pt idx="452">
                  <c:v>3.4484056068261999E-2</c:v>
                </c:pt>
                <c:pt idx="453">
                  <c:v>3.4484056068261999E-2</c:v>
                </c:pt>
                <c:pt idx="454">
                  <c:v>3.4484056068261999E-2</c:v>
                </c:pt>
                <c:pt idx="455">
                  <c:v>3.4484056068261999E-2</c:v>
                </c:pt>
                <c:pt idx="456">
                  <c:v>3.4484056068261999E-2</c:v>
                </c:pt>
                <c:pt idx="457">
                  <c:v>3.4484056068261999E-2</c:v>
                </c:pt>
                <c:pt idx="458">
                  <c:v>3.4484056068261999E-2</c:v>
                </c:pt>
                <c:pt idx="459">
                  <c:v>3.4484056068261999E-2</c:v>
                </c:pt>
                <c:pt idx="460">
                  <c:v>3.4484056068261999E-2</c:v>
                </c:pt>
                <c:pt idx="461">
                  <c:v>3.4484056068261999E-2</c:v>
                </c:pt>
                <c:pt idx="462">
                  <c:v>3.4484056068261999E-2</c:v>
                </c:pt>
                <c:pt idx="463">
                  <c:v>3.4484056068261999E-2</c:v>
                </c:pt>
                <c:pt idx="464">
                  <c:v>3.4484056068261999E-2</c:v>
                </c:pt>
                <c:pt idx="465">
                  <c:v>3.4484056068261999E-2</c:v>
                </c:pt>
                <c:pt idx="466">
                  <c:v>3.4484056068261999E-2</c:v>
                </c:pt>
                <c:pt idx="467">
                  <c:v>3.4484056068261999E-2</c:v>
                </c:pt>
                <c:pt idx="468">
                  <c:v>3.4484056068261999E-2</c:v>
                </c:pt>
                <c:pt idx="469">
                  <c:v>3.4484056068261999E-2</c:v>
                </c:pt>
                <c:pt idx="470">
                  <c:v>3.4484056068261999E-2</c:v>
                </c:pt>
                <c:pt idx="471">
                  <c:v>3.4484056068261999E-2</c:v>
                </c:pt>
                <c:pt idx="472">
                  <c:v>3.4484056068261999E-2</c:v>
                </c:pt>
                <c:pt idx="473">
                  <c:v>3.4484056068261999E-2</c:v>
                </c:pt>
                <c:pt idx="474">
                  <c:v>3.4253675749867693E-2</c:v>
                </c:pt>
                <c:pt idx="475">
                  <c:v>3.4253675749867693E-2</c:v>
                </c:pt>
                <c:pt idx="476">
                  <c:v>3.4253675749867693E-2</c:v>
                </c:pt>
                <c:pt idx="477">
                  <c:v>3.4253675749867693E-2</c:v>
                </c:pt>
                <c:pt idx="478">
                  <c:v>3.4253675749867693E-2</c:v>
                </c:pt>
                <c:pt idx="479">
                  <c:v>3.4253675749867693E-2</c:v>
                </c:pt>
                <c:pt idx="480">
                  <c:v>3.4253675749867693E-2</c:v>
                </c:pt>
                <c:pt idx="481">
                  <c:v>3.4253675749867693E-2</c:v>
                </c:pt>
                <c:pt idx="482">
                  <c:v>3.4253675749867693E-2</c:v>
                </c:pt>
                <c:pt idx="483">
                  <c:v>3.4253675749867693E-2</c:v>
                </c:pt>
                <c:pt idx="484">
                  <c:v>3.4253675749867693E-2</c:v>
                </c:pt>
                <c:pt idx="485">
                  <c:v>3.4253675749867693E-2</c:v>
                </c:pt>
                <c:pt idx="486">
                  <c:v>3.4253675749867693E-2</c:v>
                </c:pt>
                <c:pt idx="487">
                  <c:v>3.4253675749867693E-2</c:v>
                </c:pt>
                <c:pt idx="488">
                  <c:v>3.4253675749867693E-2</c:v>
                </c:pt>
                <c:pt idx="489">
                  <c:v>3.4253675749867693E-2</c:v>
                </c:pt>
                <c:pt idx="490">
                  <c:v>3.4253675749867693E-2</c:v>
                </c:pt>
                <c:pt idx="491">
                  <c:v>3.4253675749867693E-2</c:v>
                </c:pt>
                <c:pt idx="492">
                  <c:v>3.4253675749867693E-2</c:v>
                </c:pt>
                <c:pt idx="493">
                  <c:v>3.4253675749867693E-2</c:v>
                </c:pt>
                <c:pt idx="494">
                  <c:v>3.4253675749867693E-2</c:v>
                </c:pt>
                <c:pt idx="495">
                  <c:v>3.4253675749867693E-2</c:v>
                </c:pt>
                <c:pt idx="496">
                  <c:v>3.4253675749867693E-2</c:v>
                </c:pt>
                <c:pt idx="497">
                  <c:v>3.4253675749867693E-2</c:v>
                </c:pt>
                <c:pt idx="498">
                  <c:v>3.4253675749867693E-2</c:v>
                </c:pt>
                <c:pt idx="499">
                  <c:v>3.4253675749867693E-2</c:v>
                </c:pt>
                <c:pt idx="500">
                  <c:v>3.4253675749867693E-2</c:v>
                </c:pt>
                <c:pt idx="501">
                  <c:v>3.4253675749867693E-2</c:v>
                </c:pt>
                <c:pt idx="502">
                  <c:v>3.4253675749867693E-2</c:v>
                </c:pt>
                <c:pt idx="503">
                  <c:v>3.4253675749867693E-2</c:v>
                </c:pt>
                <c:pt idx="504">
                  <c:v>3.4253675749867693E-2</c:v>
                </c:pt>
                <c:pt idx="505">
                  <c:v>3.3907764006552245E-2</c:v>
                </c:pt>
                <c:pt idx="506">
                  <c:v>3.3907764006552245E-2</c:v>
                </c:pt>
                <c:pt idx="507">
                  <c:v>3.3907764006552245E-2</c:v>
                </c:pt>
                <c:pt idx="508">
                  <c:v>3.3907764006552245E-2</c:v>
                </c:pt>
                <c:pt idx="509">
                  <c:v>3.3907764006552245E-2</c:v>
                </c:pt>
                <c:pt idx="510">
                  <c:v>3.3907764006552245E-2</c:v>
                </c:pt>
                <c:pt idx="511">
                  <c:v>3.3907764006552245E-2</c:v>
                </c:pt>
                <c:pt idx="512">
                  <c:v>3.3907764006552245E-2</c:v>
                </c:pt>
                <c:pt idx="513">
                  <c:v>3.3907764006552245E-2</c:v>
                </c:pt>
                <c:pt idx="514">
                  <c:v>3.3907764006552245E-2</c:v>
                </c:pt>
                <c:pt idx="515">
                  <c:v>3.3907764006552245E-2</c:v>
                </c:pt>
                <c:pt idx="516">
                  <c:v>3.3907764006552245E-2</c:v>
                </c:pt>
                <c:pt idx="517">
                  <c:v>3.3907764006552245E-2</c:v>
                </c:pt>
                <c:pt idx="518">
                  <c:v>3.3907764006552245E-2</c:v>
                </c:pt>
                <c:pt idx="519">
                  <c:v>3.3907764006552245E-2</c:v>
                </c:pt>
                <c:pt idx="520">
                  <c:v>3.3907764006552245E-2</c:v>
                </c:pt>
                <c:pt idx="521">
                  <c:v>3.3907764006552245E-2</c:v>
                </c:pt>
                <c:pt idx="522">
                  <c:v>3.3907764006552245E-2</c:v>
                </c:pt>
                <c:pt idx="523">
                  <c:v>3.3907764006552245E-2</c:v>
                </c:pt>
                <c:pt idx="524">
                  <c:v>3.3907764006552245E-2</c:v>
                </c:pt>
                <c:pt idx="525">
                  <c:v>3.3907764006552245E-2</c:v>
                </c:pt>
                <c:pt idx="526">
                  <c:v>3.3907764006552245E-2</c:v>
                </c:pt>
                <c:pt idx="527">
                  <c:v>3.3907764006552245E-2</c:v>
                </c:pt>
                <c:pt idx="528">
                  <c:v>3.3907764006552245E-2</c:v>
                </c:pt>
                <c:pt idx="529">
                  <c:v>3.3907764006552245E-2</c:v>
                </c:pt>
                <c:pt idx="530">
                  <c:v>3.3907764006552245E-2</c:v>
                </c:pt>
                <c:pt idx="531">
                  <c:v>3.3907764006552245E-2</c:v>
                </c:pt>
                <c:pt idx="532">
                  <c:v>3.3907764006552245E-2</c:v>
                </c:pt>
                <c:pt idx="533">
                  <c:v>3.3907764006552245E-2</c:v>
                </c:pt>
                <c:pt idx="534">
                  <c:v>3.3907764006552245E-2</c:v>
                </c:pt>
                <c:pt idx="535">
                  <c:v>3.3185225448335805E-2</c:v>
                </c:pt>
                <c:pt idx="536">
                  <c:v>3.3185225448335805E-2</c:v>
                </c:pt>
                <c:pt idx="537">
                  <c:v>3.3185225448335805E-2</c:v>
                </c:pt>
                <c:pt idx="538">
                  <c:v>3.3185225448335805E-2</c:v>
                </c:pt>
                <c:pt idx="539">
                  <c:v>3.3185225448335805E-2</c:v>
                </c:pt>
                <c:pt idx="540">
                  <c:v>3.3185225448335805E-2</c:v>
                </c:pt>
                <c:pt idx="541">
                  <c:v>3.3185225448335805E-2</c:v>
                </c:pt>
                <c:pt idx="542">
                  <c:v>3.3185225448335805E-2</c:v>
                </c:pt>
                <c:pt idx="543">
                  <c:v>3.3185225448335805E-2</c:v>
                </c:pt>
                <c:pt idx="544">
                  <c:v>3.3185225448335805E-2</c:v>
                </c:pt>
                <c:pt idx="545">
                  <c:v>3.3185225448335805E-2</c:v>
                </c:pt>
                <c:pt idx="546">
                  <c:v>3.3185225448335805E-2</c:v>
                </c:pt>
                <c:pt idx="547">
                  <c:v>3.3185225448335805E-2</c:v>
                </c:pt>
                <c:pt idx="548">
                  <c:v>3.3185225448335805E-2</c:v>
                </c:pt>
                <c:pt idx="549">
                  <c:v>3.3185225448335805E-2</c:v>
                </c:pt>
                <c:pt idx="550">
                  <c:v>3.3185225448335805E-2</c:v>
                </c:pt>
                <c:pt idx="551">
                  <c:v>3.3185225448335805E-2</c:v>
                </c:pt>
                <c:pt idx="552">
                  <c:v>3.3185225448335805E-2</c:v>
                </c:pt>
                <c:pt idx="553">
                  <c:v>3.3185225448335805E-2</c:v>
                </c:pt>
                <c:pt idx="554">
                  <c:v>3.3185225448335805E-2</c:v>
                </c:pt>
                <c:pt idx="555">
                  <c:v>3.3185225448335805E-2</c:v>
                </c:pt>
                <c:pt idx="556">
                  <c:v>3.3185225448335805E-2</c:v>
                </c:pt>
                <c:pt idx="557">
                  <c:v>3.3185225448335805E-2</c:v>
                </c:pt>
                <c:pt idx="558">
                  <c:v>3.3185225448335805E-2</c:v>
                </c:pt>
                <c:pt idx="559">
                  <c:v>3.3185225448335805E-2</c:v>
                </c:pt>
                <c:pt idx="560">
                  <c:v>3.3185225448335805E-2</c:v>
                </c:pt>
                <c:pt idx="561">
                  <c:v>3.3185225448335805E-2</c:v>
                </c:pt>
                <c:pt idx="562">
                  <c:v>3.3185225448335805E-2</c:v>
                </c:pt>
                <c:pt idx="563">
                  <c:v>3.3185225448335805E-2</c:v>
                </c:pt>
                <c:pt idx="564">
                  <c:v>3.3185225448335805E-2</c:v>
                </c:pt>
                <c:pt idx="565">
                  <c:v>3.3185225448335805E-2</c:v>
                </c:pt>
                <c:pt idx="566">
                  <c:v>3.2962276753115492E-2</c:v>
                </c:pt>
                <c:pt idx="567">
                  <c:v>3.2962276753115492E-2</c:v>
                </c:pt>
                <c:pt idx="568">
                  <c:v>3.2962276753115492E-2</c:v>
                </c:pt>
                <c:pt idx="569">
                  <c:v>3.2962276753115492E-2</c:v>
                </c:pt>
                <c:pt idx="570">
                  <c:v>3.2962276753115492E-2</c:v>
                </c:pt>
                <c:pt idx="571">
                  <c:v>3.2962276753115492E-2</c:v>
                </c:pt>
                <c:pt idx="572">
                  <c:v>3.2962276753115492E-2</c:v>
                </c:pt>
                <c:pt idx="573">
                  <c:v>3.2962276753115492E-2</c:v>
                </c:pt>
                <c:pt idx="574">
                  <c:v>3.2962276753115492E-2</c:v>
                </c:pt>
                <c:pt idx="575">
                  <c:v>3.2962276753115492E-2</c:v>
                </c:pt>
                <c:pt idx="576">
                  <c:v>3.2962276753115492E-2</c:v>
                </c:pt>
                <c:pt idx="577">
                  <c:v>3.2962276753115492E-2</c:v>
                </c:pt>
                <c:pt idx="578">
                  <c:v>3.2962276753115492E-2</c:v>
                </c:pt>
                <c:pt idx="579">
                  <c:v>3.2962276753115492E-2</c:v>
                </c:pt>
                <c:pt idx="580">
                  <c:v>3.2962276753115492E-2</c:v>
                </c:pt>
                <c:pt idx="581">
                  <c:v>3.2962276753115492E-2</c:v>
                </c:pt>
                <c:pt idx="582">
                  <c:v>3.2962276753115492E-2</c:v>
                </c:pt>
                <c:pt idx="583">
                  <c:v>3.2962276753115492E-2</c:v>
                </c:pt>
                <c:pt idx="584">
                  <c:v>3.2962276753115492E-2</c:v>
                </c:pt>
                <c:pt idx="585">
                  <c:v>3.2962276753115492E-2</c:v>
                </c:pt>
                <c:pt idx="586">
                  <c:v>3.2962276753115492E-2</c:v>
                </c:pt>
                <c:pt idx="587">
                  <c:v>3.2962276753115492E-2</c:v>
                </c:pt>
                <c:pt idx="588">
                  <c:v>3.2962276753115492E-2</c:v>
                </c:pt>
                <c:pt idx="589">
                  <c:v>3.2962276753115492E-2</c:v>
                </c:pt>
                <c:pt idx="590">
                  <c:v>3.2962276753115492E-2</c:v>
                </c:pt>
                <c:pt idx="591">
                  <c:v>3.2962276753115492E-2</c:v>
                </c:pt>
                <c:pt idx="592">
                  <c:v>3.2962276753115492E-2</c:v>
                </c:pt>
                <c:pt idx="593">
                  <c:v>3.2962276753115492E-2</c:v>
                </c:pt>
                <c:pt idx="594">
                  <c:v>3.2962276753115492E-2</c:v>
                </c:pt>
                <c:pt idx="595">
                  <c:v>3.2962276753115492E-2</c:v>
                </c:pt>
                <c:pt idx="596">
                  <c:v>3.2368035879110649E-2</c:v>
                </c:pt>
                <c:pt idx="597">
                  <c:v>3.2368035879110649E-2</c:v>
                </c:pt>
                <c:pt idx="598">
                  <c:v>3.2368035879110649E-2</c:v>
                </c:pt>
                <c:pt idx="599">
                  <c:v>3.2368035879110649E-2</c:v>
                </c:pt>
                <c:pt idx="600">
                  <c:v>3.2368035879110649E-2</c:v>
                </c:pt>
                <c:pt idx="601">
                  <c:v>3.2368035879110649E-2</c:v>
                </c:pt>
                <c:pt idx="602">
                  <c:v>3.2368035879110649E-2</c:v>
                </c:pt>
                <c:pt idx="603">
                  <c:v>3.2368035879110649E-2</c:v>
                </c:pt>
                <c:pt idx="604">
                  <c:v>3.2368035879110649E-2</c:v>
                </c:pt>
                <c:pt idx="605">
                  <c:v>3.2368035879110649E-2</c:v>
                </c:pt>
                <c:pt idx="606">
                  <c:v>3.2368035879110649E-2</c:v>
                </c:pt>
                <c:pt idx="607">
                  <c:v>3.2368035879110649E-2</c:v>
                </c:pt>
                <c:pt idx="608">
                  <c:v>3.2368035879110649E-2</c:v>
                </c:pt>
                <c:pt idx="609">
                  <c:v>3.2368035879110649E-2</c:v>
                </c:pt>
                <c:pt idx="610">
                  <c:v>3.2368035879110649E-2</c:v>
                </c:pt>
                <c:pt idx="611">
                  <c:v>3.2368035879110649E-2</c:v>
                </c:pt>
                <c:pt idx="612">
                  <c:v>3.2368035879110649E-2</c:v>
                </c:pt>
                <c:pt idx="613">
                  <c:v>3.2368035879110649E-2</c:v>
                </c:pt>
                <c:pt idx="614">
                  <c:v>3.2368035879110649E-2</c:v>
                </c:pt>
                <c:pt idx="615">
                  <c:v>3.2368035879110649E-2</c:v>
                </c:pt>
                <c:pt idx="616">
                  <c:v>3.2368035879110649E-2</c:v>
                </c:pt>
                <c:pt idx="617">
                  <c:v>3.2368035879110649E-2</c:v>
                </c:pt>
                <c:pt idx="618">
                  <c:v>3.2368035879110649E-2</c:v>
                </c:pt>
                <c:pt idx="619">
                  <c:v>3.2368035879110649E-2</c:v>
                </c:pt>
                <c:pt idx="620">
                  <c:v>3.2368035879110649E-2</c:v>
                </c:pt>
                <c:pt idx="621">
                  <c:v>3.2368035879110649E-2</c:v>
                </c:pt>
                <c:pt idx="622">
                  <c:v>3.2368035879110649E-2</c:v>
                </c:pt>
                <c:pt idx="623">
                  <c:v>3.2368035879110649E-2</c:v>
                </c:pt>
                <c:pt idx="624">
                  <c:v>3.2368035879110649E-2</c:v>
                </c:pt>
                <c:pt idx="625">
                  <c:v>3.2368035879110649E-2</c:v>
                </c:pt>
                <c:pt idx="626">
                  <c:v>3.2368035879110649E-2</c:v>
                </c:pt>
                <c:pt idx="627">
                  <c:v>3.2413440949039841E-2</c:v>
                </c:pt>
                <c:pt idx="628">
                  <c:v>3.2413440949039841E-2</c:v>
                </c:pt>
                <c:pt idx="629">
                  <c:v>3.2413440949039841E-2</c:v>
                </c:pt>
                <c:pt idx="630">
                  <c:v>3.2413440949039841E-2</c:v>
                </c:pt>
                <c:pt idx="631">
                  <c:v>3.2413440949039841E-2</c:v>
                </c:pt>
                <c:pt idx="632">
                  <c:v>3.2413440949039841E-2</c:v>
                </c:pt>
                <c:pt idx="633">
                  <c:v>3.2413440949039841E-2</c:v>
                </c:pt>
                <c:pt idx="634">
                  <c:v>3.2413440949039841E-2</c:v>
                </c:pt>
                <c:pt idx="635">
                  <c:v>3.2413440949039841E-2</c:v>
                </c:pt>
                <c:pt idx="636">
                  <c:v>3.2413440949039841E-2</c:v>
                </c:pt>
                <c:pt idx="637">
                  <c:v>3.2413440949039841E-2</c:v>
                </c:pt>
                <c:pt idx="638">
                  <c:v>3.2413440949039841E-2</c:v>
                </c:pt>
                <c:pt idx="639">
                  <c:v>3.2413440949039841E-2</c:v>
                </c:pt>
                <c:pt idx="640">
                  <c:v>3.2413440949039841E-2</c:v>
                </c:pt>
                <c:pt idx="641">
                  <c:v>3.2413440949039841E-2</c:v>
                </c:pt>
                <c:pt idx="642">
                  <c:v>3.2413440949039841E-2</c:v>
                </c:pt>
                <c:pt idx="643">
                  <c:v>3.2413440949039841E-2</c:v>
                </c:pt>
                <c:pt idx="644">
                  <c:v>3.2413440949039841E-2</c:v>
                </c:pt>
                <c:pt idx="645">
                  <c:v>3.2413440949039841E-2</c:v>
                </c:pt>
                <c:pt idx="646">
                  <c:v>3.2413440949039841E-2</c:v>
                </c:pt>
                <c:pt idx="647">
                  <c:v>3.2413440949039841E-2</c:v>
                </c:pt>
                <c:pt idx="648">
                  <c:v>3.2413440949039841E-2</c:v>
                </c:pt>
                <c:pt idx="649">
                  <c:v>3.2413440949039841E-2</c:v>
                </c:pt>
                <c:pt idx="650">
                  <c:v>3.2413440949039841E-2</c:v>
                </c:pt>
                <c:pt idx="651">
                  <c:v>3.2413440949039841E-2</c:v>
                </c:pt>
                <c:pt idx="652">
                  <c:v>3.2413440949039841E-2</c:v>
                </c:pt>
                <c:pt idx="653">
                  <c:v>3.2413440949039841E-2</c:v>
                </c:pt>
                <c:pt idx="654">
                  <c:v>3.2413440949039841E-2</c:v>
                </c:pt>
                <c:pt idx="655">
                  <c:v>3.2413440949039841E-2</c:v>
                </c:pt>
                <c:pt idx="656">
                  <c:v>3.2413440949039841E-2</c:v>
                </c:pt>
                <c:pt idx="657">
                  <c:v>3.2413440949039841E-2</c:v>
                </c:pt>
                <c:pt idx="658">
                  <c:v>3.2454451979943601E-2</c:v>
                </c:pt>
                <c:pt idx="659">
                  <c:v>3.2454451979943601E-2</c:v>
                </c:pt>
                <c:pt idx="660">
                  <c:v>3.2454451979943601E-2</c:v>
                </c:pt>
                <c:pt idx="661">
                  <c:v>3.2454451979943601E-2</c:v>
                </c:pt>
                <c:pt idx="662">
                  <c:v>3.2454451979943601E-2</c:v>
                </c:pt>
                <c:pt idx="663">
                  <c:v>3.2454451979943601E-2</c:v>
                </c:pt>
                <c:pt idx="664">
                  <c:v>3.2454451979943601E-2</c:v>
                </c:pt>
                <c:pt idx="665">
                  <c:v>3.2454451979943601E-2</c:v>
                </c:pt>
                <c:pt idx="666">
                  <c:v>3.2454451979943601E-2</c:v>
                </c:pt>
                <c:pt idx="667">
                  <c:v>3.2454451979943601E-2</c:v>
                </c:pt>
                <c:pt idx="668">
                  <c:v>3.2454451979943601E-2</c:v>
                </c:pt>
                <c:pt idx="669">
                  <c:v>3.2454451979943601E-2</c:v>
                </c:pt>
                <c:pt idx="670">
                  <c:v>3.2454451979943601E-2</c:v>
                </c:pt>
                <c:pt idx="671">
                  <c:v>3.2454451979943601E-2</c:v>
                </c:pt>
                <c:pt idx="672">
                  <c:v>3.2454451979943601E-2</c:v>
                </c:pt>
                <c:pt idx="673">
                  <c:v>3.2454451979943601E-2</c:v>
                </c:pt>
                <c:pt idx="674">
                  <c:v>3.2454451979943601E-2</c:v>
                </c:pt>
                <c:pt idx="675">
                  <c:v>3.2454451979943601E-2</c:v>
                </c:pt>
                <c:pt idx="676">
                  <c:v>3.2454451979943601E-2</c:v>
                </c:pt>
                <c:pt idx="677">
                  <c:v>3.2454451979943601E-2</c:v>
                </c:pt>
                <c:pt idx="678">
                  <c:v>3.2454451979943601E-2</c:v>
                </c:pt>
                <c:pt idx="679">
                  <c:v>3.2454451979943601E-2</c:v>
                </c:pt>
                <c:pt idx="680">
                  <c:v>3.2454451979943601E-2</c:v>
                </c:pt>
                <c:pt idx="681">
                  <c:v>3.2454451979943601E-2</c:v>
                </c:pt>
                <c:pt idx="682">
                  <c:v>3.2454451979943601E-2</c:v>
                </c:pt>
                <c:pt idx="683">
                  <c:v>3.2454451979943601E-2</c:v>
                </c:pt>
                <c:pt idx="684">
                  <c:v>3.2454451979943601E-2</c:v>
                </c:pt>
                <c:pt idx="685">
                  <c:v>3.2454451979943601E-2</c:v>
                </c:pt>
                <c:pt idx="686">
                  <c:v>3.2499857049872773E-2</c:v>
                </c:pt>
                <c:pt idx="687">
                  <c:v>3.2499857049872773E-2</c:v>
                </c:pt>
                <c:pt idx="688">
                  <c:v>3.2499857049872773E-2</c:v>
                </c:pt>
                <c:pt idx="689">
                  <c:v>3.2499857049872773E-2</c:v>
                </c:pt>
                <c:pt idx="690">
                  <c:v>3.2499857049872773E-2</c:v>
                </c:pt>
                <c:pt idx="691">
                  <c:v>3.2499857049872773E-2</c:v>
                </c:pt>
                <c:pt idx="692">
                  <c:v>3.2499857049872773E-2</c:v>
                </c:pt>
                <c:pt idx="693">
                  <c:v>3.2499857049872773E-2</c:v>
                </c:pt>
                <c:pt idx="694">
                  <c:v>3.2499857049872773E-2</c:v>
                </c:pt>
                <c:pt idx="695">
                  <c:v>3.2499857049872773E-2</c:v>
                </c:pt>
                <c:pt idx="696">
                  <c:v>3.2499857049872773E-2</c:v>
                </c:pt>
                <c:pt idx="697">
                  <c:v>3.2499857049872773E-2</c:v>
                </c:pt>
                <c:pt idx="698">
                  <c:v>3.2499857049872773E-2</c:v>
                </c:pt>
                <c:pt idx="699">
                  <c:v>3.2499857049872773E-2</c:v>
                </c:pt>
                <c:pt idx="700">
                  <c:v>3.2499857049872773E-2</c:v>
                </c:pt>
                <c:pt idx="701">
                  <c:v>3.2499857049872773E-2</c:v>
                </c:pt>
                <c:pt idx="702">
                  <c:v>3.2499857049872773E-2</c:v>
                </c:pt>
                <c:pt idx="703">
                  <c:v>3.2499857049872773E-2</c:v>
                </c:pt>
                <c:pt idx="704">
                  <c:v>3.2499857049872773E-2</c:v>
                </c:pt>
                <c:pt idx="705">
                  <c:v>3.2499857049872773E-2</c:v>
                </c:pt>
                <c:pt idx="706">
                  <c:v>3.2499857049872773E-2</c:v>
                </c:pt>
                <c:pt idx="707">
                  <c:v>3.2499857049872773E-2</c:v>
                </c:pt>
                <c:pt idx="708">
                  <c:v>3.2499857049872773E-2</c:v>
                </c:pt>
                <c:pt idx="709">
                  <c:v>3.2499857049872773E-2</c:v>
                </c:pt>
                <c:pt idx="710">
                  <c:v>3.2499857049872773E-2</c:v>
                </c:pt>
                <c:pt idx="711">
                  <c:v>3.2499857049872773E-2</c:v>
                </c:pt>
                <c:pt idx="712">
                  <c:v>3.2499857049872773E-2</c:v>
                </c:pt>
                <c:pt idx="713">
                  <c:v>3.2499857049872773E-2</c:v>
                </c:pt>
                <c:pt idx="714">
                  <c:v>3.2499857049872773E-2</c:v>
                </c:pt>
                <c:pt idx="715">
                  <c:v>3.2499857049872773E-2</c:v>
                </c:pt>
                <c:pt idx="716">
                  <c:v>3.2499857049872773E-2</c:v>
                </c:pt>
              </c:numCache>
            </c:numRef>
          </c:val>
          <c:smooth val="0"/>
          <c:extLst>
            <c:ext xmlns:c16="http://schemas.microsoft.com/office/drawing/2014/chart" uri="{C3380CC4-5D6E-409C-BE32-E72D297353CC}">
              <c16:uniqueId val="{00000005-86BB-4C5F-B312-BBB0760D211B}"/>
            </c:ext>
          </c:extLst>
        </c:ser>
        <c:ser>
          <c:idx val="3"/>
          <c:order val="3"/>
          <c:tx>
            <c:strRef>
              <c:f>FV_evolution_MbyM!$AV$3</c:f>
              <c:strCache>
                <c:ptCount val="1"/>
                <c:pt idx="0">
                  <c:v>US 5Y spot</c:v>
                </c:pt>
              </c:strCache>
            </c:strRef>
          </c:tx>
          <c:spPr>
            <a:ln w="19050" cap="rnd">
              <a:solidFill>
                <a:schemeClr val="tx1"/>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FV_evolution_MbyM!$AV$4:$AV$1000</c:f>
              <c:numCache>
                <c:formatCode>0.00%</c:formatCode>
                <c:ptCount val="997"/>
                <c:pt idx="0">
                  <c:v>3.8471000000000005E-2</c:v>
                </c:pt>
                <c:pt idx="1">
                  <c:v>3.9133000000000001E-2</c:v>
                </c:pt>
                <c:pt idx="2">
                  <c:v>3.9029000000000001E-2</c:v>
                </c:pt>
                <c:pt idx="3">
                  <c:v>3.9800000000000002E-2</c:v>
                </c:pt>
                <c:pt idx="4">
                  <c:v>4.0065999999999997E-2</c:v>
                </c:pt>
                <c:pt idx="5">
                  <c:v>3.9874E-2</c:v>
                </c:pt>
                <c:pt idx="6">
                  <c:v>3.9698999999999998E-2</c:v>
                </c:pt>
                <c:pt idx="7">
                  <c:v>3.9734999999999999E-2</c:v>
                </c:pt>
                <c:pt idx="8">
                  <c:v>3.8788000000000003E-2</c:v>
                </c:pt>
                <c:pt idx="9">
                  <c:v>3.8300000000000001E-2</c:v>
                </c:pt>
                <c:pt idx="10">
                  <c:v>3.8300000000000001E-2</c:v>
                </c:pt>
                <c:pt idx="11">
                  <c:v>3.9335000000000002E-2</c:v>
                </c:pt>
                <c:pt idx="12">
                  <c:v>4.0254000000000005E-2</c:v>
                </c:pt>
                <c:pt idx="13">
                  <c:v>4.0467000000000003E-2</c:v>
                </c:pt>
                <c:pt idx="14">
                  <c:v>4.0507000000000001E-2</c:v>
                </c:pt>
                <c:pt idx="15">
                  <c:v>4.0278000000000001E-2</c:v>
                </c:pt>
                <c:pt idx="16">
                  <c:v>4.0384999999999997E-2</c:v>
                </c:pt>
                <c:pt idx="17">
                  <c:v>4.0884999999999998E-2</c:v>
                </c:pt>
                <c:pt idx="18">
                  <c:v>3.9982999999999998E-2</c:v>
                </c:pt>
                <c:pt idx="19">
                  <c:v>4.0365999999999999E-2</c:v>
                </c:pt>
                <c:pt idx="20">
                  <c:v>3.9826E-2</c:v>
                </c:pt>
                <c:pt idx="21">
                  <c:v>3.9687E-2</c:v>
                </c:pt>
                <c:pt idx="22">
                  <c:v>3.8353999999999999E-2</c:v>
                </c:pt>
                <c:pt idx="23">
                  <c:v>3.8128000000000002E-2</c:v>
                </c:pt>
                <c:pt idx="24">
                  <c:v>3.9824999999999999E-2</c:v>
                </c:pt>
                <c:pt idx="25">
                  <c:v>4.1189000000000003E-2</c:v>
                </c:pt>
                <c:pt idx="26">
                  <c:v>4.0453000000000003E-2</c:v>
                </c:pt>
                <c:pt idx="27">
                  <c:v>4.0697999999999998E-2</c:v>
                </c:pt>
                <c:pt idx="28">
                  <c:v>4.1172000000000007E-2</c:v>
                </c:pt>
                <c:pt idx="29">
                  <c:v>4.1367000000000001E-2</c:v>
                </c:pt>
                <c:pt idx="30">
                  <c:v>4.1367000000000001E-2</c:v>
                </c:pt>
                <c:pt idx="31">
                  <c:v>4.3158000000000002E-2</c:v>
                </c:pt>
                <c:pt idx="32">
                  <c:v>4.2394999999999995E-2</c:v>
                </c:pt>
                <c:pt idx="33">
                  <c:v>4.2146999999999997E-2</c:v>
                </c:pt>
                <c:pt idx="34">
                  <c:v>4.2737999999999998E-2</c:v>
                </c:pt>
                <c:pt idx="35">
                  <c:v>4.2737999999999998E-2</c:v>
                </c:pt>
                <c:pt idx="36">
                  <c:v>4.2525000000000007E-2</c:v>
                </c:pt>
                <c:pt idx="37">
                  <c:v>4.3043999999999999E-2</c:v>
                </c:pt>
                <c:pt idx="38">
                  <c:v>4.3277999999999997E-2</c:v>
                </c:pt>
                <c:pt idx="39">
                  <c:v>4.2798999999999997E-2</c:v>
                </c:pt>
                <c:pt idx="40">
                  <c:v>4.3122000000000001E-2</c:v>
                </c:pt>
                <c:pt idx="41">
                  <c:v>4.3114E-2</c:v>
                </c:pt>
                <c:pt idx="42">
                  <c:v>4.2605000000000004E-2</c:v>
                </c:pt>
                <c:pt idx="43">
                  <c:v>4.2446999999999999E-2</c:v>
                </c:pt>
                <c:pt idx="44">
                  <c:v>4.1570999999999997E-2</c:v>
                </c:pt>
                <c:pt idx="45">
                  <c:v>4.2025E-2</c:v>
                </c:pt>
                <c:pt idx="46">
                  <c:v>4.1447999999999999E-2</c:v>
                </c:pt>
                <c:pt idx="47">
                  <c:v>4.1167999999999996E-2</c:v>
                </c:pt>
                <c:pt idx="48">
                  <c:v>4.0731000000000003E-2</c:v>
                </c:pt>
                <c:pt idx="49">
                  <c:v>4.0465999999999995E-2</c:v>
                </c:pt>
                <c:pt idx="50">
                  <c:v>4.0884000000000004E-2</c:v>
                </c:pt>
                <c:pt idx="51">
                  <c:v>4.1477000000000007E-2</c:v>
                </c:pt>
                <c:pt idx="52">
                  <c:v>4.1985999999999996E-2</c:v>
                </c:pt>
                <c:pt idx="53">
                  <c:v>4.2885E-2</c:v>
                </c:pt>
                <c:pt idx="54">
                  <c:v>4.3257000000000004E-2</c:v>
                </c:pt>
                <c:pt idx="55">
                  <c:v>4.3415999999999996E-2</c:v>
                </c:pt>
                <c:pt idx="56">
                  <c:v>4.2972999999999997E-2</c:v>
                </c:pt>
                <c:pt idx="57">
                  <c:v>4.2442000000000001E-2</c:v>
                </c:pt>
                <c:pt idx="58">
                  <c:v>4.2529999999999998E-2</c:v>
                </c:pt>
                <c:pt idx="59">
                  <c:v>4.1821999999999998E-2</c:v>
                </c:pt>
                <c:pt idx="60">
                  <c:v>4.2281000000000006E-2</c:v>
                </c:pt>
                <c:pt idx="61">
                  <c:v>4.2209999999999998E-2</c:v>
                </c:pt>
                <c:pt idx="62">
                  <c:v>4.1862000000000003E-2</c:v>
                </c:pt>
                <c:pt idx="63">
                  <c:v>4.2125000000000003E-2</c:v>
                </c:pt>
                <c:pt idx="64">
                  <c:v>4.2125000000000003E-2</c:v>
                </c:pt>
                <c:pt idx="65">
                  <c:v>4.3198E-2</c:v>
                </c:pt>
                <c:pt idx="66">
                  <c:v>4.3410999999999998E-2</c:v>
                </c:pt>
                <c:pt idx="67">
                  <c:v>4.3270000000000003E-2</c:v>
                </c:pt>
                <c:pt idx="68">
                  <c:v>4.2971000000000002E-2</c:v>
                </c:pt>
                <c:pt idx="69">
                  <c:v>4.3947E-2</c:v>
                </c:pt>
                <c:pt idx="70">
                  <c:v>4.4303999999999996E-2</c:v>
                </c:pt>
                <c:pt idx="71">
                  <c:v>4.3735999999999997E-2</c:v>
                </c:pt>
                <c:pt idx="72">
                  <c:v>4.6044000000000002E-2</c:v>
                </c:pt>
                <c:pt idx="73">
                  <c:v>4.6315999999999996E-2</c:v>
                </c:pt>
                <c:pt idx="74">
                  <c:v>4.5584E-2</c:v>
                </c:pt>
                <c:pt idx="75">
                  <c:v>4.6199000000000004E-2</c:v>
                </c:pt>
                <c:pt idx="76">
                  <c:v>4.7015000000000001E-2</c:v>
                </c:pt>
                <c:pt idx="77">
                  <c:v>4.6148999999999996E-2</c:v>
                </c:pt>
                <c:pt idx="78">
                  <c:v>4.6767000000000003E-2</c:v>
                </c:pt>
                <c:pt idx="79">
                  <c:v>4.6700999999999999E-2</c:v>
                </c:pt>
                <c:pt idx="80">
                  <c:v>4.6504000000000004E-2</c:v>
                </c:pt>
                <c:pt idx="81">
                  <c:v>4.6288999999999997E-2</c:v>
                </c:pt>
                <c:pt idx="82">
                  <c:v>4.6563999999999994E-2</c:v>
                </c:pt>
                <c:pt idx="83">
                  <c:v>4.7188999999999995E-2</c:v>
                </c:pt>
                <c:pt idx="84">
                  <c:v>4.6870000000000002E-2</c:v>
                </c:pt>
                <c:pt idx="85">
                  <c:v>4.6445E-2</c:v>
                </c:pt>
                <c:pt idx="86">
                  <c:v>4.7154000000000001E-2</c:v>
                </c:pt>
                <c:pt idx="87">
                  <c:v>4.6479999999999994E-2</c:v>
                </c:pt>
                <c:pt idx="88">
                  <c:v>4.5700999999999999E-2</c:v>
                </c:pt>
                <c:pt idx="89">
                  <c:v>4.4992999999999998E-2</c:v>
                </c:pt>
                <c:pt idx="90">
                  <c:v>4.4869000000000006E-2</c:v>
                </c:pt>
                <c:pt idx="91">
                  <c:v>4.471E-2</c:v>
                </c:pt>
                <c:pt idx="92">
                  <c:v>4.4991000000000003E-2</c:v>
                </c:pt>
                <c:pt idx="93">
                  <c:v>4.4690000000000001E-2</c:v>
                </c:pt>
                <c:pt idx="94">
                  <c:v>4.5128000000000001E-2</c:v>
                </c:pt>
                <c:pt idx="95">
                  <c:v>4.5057E-2</c:v>
                </c:pt>
                <c:pt idx="96">
                  <c:v>4.4542999999999999E-2</c:v>
                </c:pt>
                <c:pt idx="97">
                  <c:v>4.3449999999999996E-2</c:v>
                </c:pt>
                <c:pt idx="98">
                  <c:v>4.3993999999999998E-2</c:v>
                </c:pt>
                <c:pt idx="99">
                  <c:v>4.4450000000000003E-2</c:v>
                </c:pt>
                <c:pt idx="100">
                  <c:v>4.4660999999999999E-2</c:v>
                </c:pt>
                <c:pt idx="101">
                  <c:v>4.4340999999999998E-2</c:v>
                </c:pt>
                <c:pt idx="102">
                  <c:v>4.4622999999999996E-2</c:v>
                </c:pt>
                <c:pt idx="103">
                  <c:v>4.5297999999999998E-2</c:v>
                </c:pt>
                <c:pt idx="104">
                  <c:v>4.5277000000000005E-2</c:v>
                </c:pt>
                <c:pt idx="105">
                  <c:v>4.5277000000000005E-2</c:v>
                </c:pt>
                <c:pt idx="106">
                  <c:v>4.5936999999999999E-2</c:v>
                </c:pt>
                <c:pt idx="107">
                  <c:v>4.6325999999999999E-2</c:v>
                </c:pt>
                <c:pt idx="108">
                  <c:v>4.5670999999999996E-2</c:v>
                </c:pt>
                <c:pt idx="109">
                  <c:v>4.5069999999999999E-2</c:v>
                </c:pt>
                <c:pt idx="110">
                  <c:v>4.4047999999999997E-2</c:v>
                </c:pt>
                <c:pt idx="111">
                  <c:v>4.3449999999999996E-2</c:v>
                </c:pt>
                <c:pt idx="112">
                  <c:v>4.2941E-2</c:v>
                </c:pt>
                <c:pt idx="113">
                  <c:v>4.2992999999999996E-2</c:v>
                </c:pt>
                <c:pt idx="114">
                  <c:v>4.4625999999999999E-2</c:v>
                </c:pt>
                <c:pt idx="115">
                  <c:v>4.4819999999999999E-2</c:v>
                </c:pt>
                <c:pt idx="116">
                  <c:v>4.4183E-2</c:v>
                </c:pt>
                <c:pt idx="117">
                  <c:v>4.3160999999999998E-2</c:v>
                </c:pt>
                <c:pt idx="118">
                  <c:v>4.2439999999999999E-2</c:v>
                </c:pt>
                <c:pt idx="119">
                  <c:v>4.2382999999999997E-2</c:v>
                </c:pt>
                <c:pt idx="120">
                  <c:v>4.3032000000000001E-2</c:v>
                </c:pt>
                <c:pt idx="121">
                  <c:v>4.2431000000000003E-2</c:v>
                </c:pt>
                <c:pt idx="122">
                  <c:v>4.2431000000000003E-2</c:v>
                </c:pt>
                <c:pt idx="123">
                  <c:v>4.2746000000000006E-2</c:v>
                </c:pt>
                <c:pt idx="124">
                  <c:v>4.2742000000000002E-2</c:v>
                </c:pt>
                <c:pt idx="125">
                  <c:v>4.2546999999999995E-2</c:v>
                </c:pt>
                <c:pt idx="126">
                  <c:v>4.2756999999999996E-2</c:v>
                </c:pt>
                <c:pt idx="127">
                  <c:v>4.3428000000000001E-2</c:v>
                </c:pt>
                <c:pt idx="128">
                  <c:v>4.2972999999999997E-2</c:v>
                </c:pt>
                <c:pt idx="129">
                  <c:v>4.3764999999999998E-2</c:v>
                </c:pt>
                <c:pt idx="130">
                  <c:v>4.4260000000000001E-2</c:v>
                </c:pt>
                <c:pt idx="131">
                  <c:v>4.3941999999999995E-2</c:v>
                </c:pt>
                <c:pt idx="132">
                  <c:v>4.3236999999999998E-2</c:v>
                </c:pt>
                <c:pt idx="133">
                  <c:v>4.3236999999999998E-2</c:v>
                </c:pt>
                <c:pt idx="134">
                  <c:v>4.2251999999999998E-2</c:v>
                </c:pt>
                <c:pt idx="135">
                  <c:v>4.2392000000000006E-2</c:v>
                </c:pt>
                <c:pt idx="136">
                  <c:v>4.2426999999999999E-2</c:v>
                </c:pt>
                <c:pt idx="137">
                  <c:v>4.2374000000000002E-2</c:v>
                </c:pt>
                <c:pt idx="138">
                  <c:v>4.1425999999999998E-2</c:v>
                </c:pt>
                <c:pt idx="139">
                  <c:v>4.1020000000000001E-2</c:v>
                </c:pt>
                <c:pt idx="140">
                  <c:v>4.1317000000000006E-2</c:v>
                </c:pt>
                <c:pt idx="141">
                  <c:v>4.0738000000000003E-2</c:v>
                </c:pt>
                <c:pt idx="142">
                  <c:v>4.0772000000000003E-2</c:v>
                </c:pt>
                <c:pt idx="143">
                  <c:v>4.1191999999999999E-2</c:v>
                </c:pt>
                <c:pt idx="144">
                  <c:v>4.1665000000000001E-2</c:v>
                </c:pt>
                <c:pt idx="145">
                  <c:v>4.1734999999999994E-2</c:v>
                </c:pt>
                <c:pt idx="146">
                  <c:v>4.1627999999999998E-2</c:v>
                </c:pt>
                <c:pt idx="147">
                  <c:v>4.1715999999999996E-2</c:v>
                </c:pt>
                <c:pt idx="148">
                  <c:v>4.1308999999999998E-2</c:v>
                </c:pt>
                <c:pt idx="149">
                  <c:v>4.0749000000000007E-2</c:v>
                </c:pt>
                <c:pt idx="150">
                  <c:v>4.0749000000000007E-2</c:v>
                </c:pt>
                <c:pt idx="151">
                  <c:v>4.0330999999999999E-2</c:v>
                </c:pt>
                <c:pt idx="152">
                  <c:v>3.9132E-2</c:v>
                </c:pt>
                <c:pt idx="153">
                  <c:v>3.8335000000000001E-2</c:v>
                </c:pt>
                <c:pt idx="154">
                  <c:v>3.6166000000000004E-2</c:v>
                </c:pt>
                <c:pt idx="155">
                  <c:v>3.6421000000000002E-2</c:v>
                </c:pt>
                <c:pt idx="156">
                  <c:v>3.7311999999999998E-2</c:v>
                </c:pt>
                <c:pt idx="157">
                  <c:v>3.7621000000000002E-2</c:v>
                </c:pt>
                <c:pt idx="158">
                  <c:v>3.8275999999999998E-2</c:v>
                </c:pt>
                <c:pt idx="159">
                  <c:v>3.7961000000000002E-2</c:v>
                </c:pt>
                <c:pt idx="160">
                  <c:v>3.7457999999999998E-2</c:v>
                </c:pt>
                <c:pt idx="161">
                  <c:v>3.6714999999999998E-2</c:v>
                </c:pt>
                <c:pt idx="162">
                  <c:v>3.6798999999999998E-2</c:v>
                </c:pt>
                <c:pt idx="163">
                  <c:v>3.7886999999999997E-2</c:v>
                </c:pt>
                <c:pt idx="164">
                  <c:v>3.7571E-2</c:v>
                </c:pt>
                <c:pt idx="165">
                  <c:v>3.7568999999999998E-2</c:v>
                </c:pt>
                <c:pt idx="166">
                  <c:v>3.6874999999999998E-2</c:v>
                </c:pt>
                <c:pt idx="167">
                  <c:v>3.6562000000000004E-2</c:v>
                </c:pt>
                <c:pt idx="168">
                  <c:v>3.7166000000000005E-2</c:v>
                </c:pt>
                <c:pt idx="169">
                  <c:v>3.6485999999999998E-2</c:v>
                </c:pt>
                <c:pt idx="170">
                  <c:v>3.6657000000000002E-2</c:v>
                </c:pt>
                <c:pt idx="171">
                  <c:v>3.6482000000000001E-2</c:v>
                </c:pt>
                <c:pt idx="172">
                  <c:v>3.6652999999999998E-2</c:v>
                </c:pt>
                <c:pt idx="173">
                  <c:v>3.6664000000000002E-2</c:v>
                </c:pt>
                <c:pt idx="174">
                  <c:v>3.7027000000000004E-2</c:v>
                </c:pt>
                <c:pt idx="175">
                  <c:v>3.7027000000000004E-2</c:v>
                </c:pt>
                <c:pt idx="176">
                  <c:v>3.6387000000000003E-2</c:v>
                </c:pt>
                <c:pt idx="177">
                  <c:v>3.5491000000000002E-2</c:v>
                </c:pt>
                <c:pt idx="178">
                  <c:v>3.5369999999999999E-2</c:v>
                </c:pt>
                <c:pt idx="179">
                  <c:v>3.4852000000000001E-2</c:v>
                </c:pt>
                <c:pt idx="180">
                  <c:v>3.4868000000000003E-2</c:v>
                </c:pt>
                <c:pt idx="181">
                  <c:v>3.4231999999999999E-2</c:v>
                </c:pt>
                <c:pt idx="182">
                  <c:v>3.4437000000000002E-2</c:v>
                </c:pt>
                <c:pt idx="183">
                  <c:v>3.4641999999999999E-2</c:v>
                </c:pt>
                <c:pt idx="184">
                  <c:v>3.4312000000000002E-2</c:v>
                </c:pt>
                <c:pt idx="185">
                  <c:v>3.4019000000000001E-2</c:v>
                </c:pt>
                <c:pt idx="186">
                  <c:v>3.4430000000000002E-2</c:v>
                </c:pt>
                <c:pt idx="187">
                  <c:v>3.4826000000000003E-2</c:v>
                </c:pt>
                <c:pt idx="188">
                  <c:v>3.4825000000000002E-2</c:v>
                </c:pt>
                <c:pt idx="189">
                  <c:v>3.4977999999999995E-2</c:v>
                </c:pt>
                <c:pt idx="190">
                  <c:v>3.5064000000000005E-2</c:v>
                </c:pt>
                <c:pt idx="191">
                  <c:v>3.4665000000000001E-2</c:v>
                </c:pt>
                <c:pt idx="192">
                  <c:v>3.5253E-2</c:v>
                </c:pt>
                <c:pt idx="193">
                  <c:v>3.5671000000000001E-2</c:v>
                </c:pt>
                <c:pt idx="194">
                  <c:v>3.5052E-2</c:v>
                </c:pt>
                <c:pt idx="195">
                  <c:v>3.5584999999999999E-2</c:v>
                </c:pt>
                <c:pt idx="196">
                  <c:v>3.5085999999999999E-2</c:v>
                </c:pt>
                <c:pt idx="197">
                  <c:v>3.5533000000000002E-2</c:v>
                </c:pt>
                <c:pt idx="198">
                  <c:v>3.6276999999999997E-2</c:v>
                </c:pt>
                <c:pt idx="199">
                  <c:v>3.8037999999999995E-2</c:v>
                </c:pt>
                <c:pt idx="200">
                  <c:v>3.8653E-2</c:v>
                </c:pt>
                <c:pt idx="201">
                  <c:v>3.8460999999999995E-2</c:v>
                </c:pt>
                <c:pt idx="202">
                  <c:v>3.9167E-2</c:v>
                </c:pt>
                <c:pt idx="203">
                  <c:v>3.8852000000000005E-2</c:v>
                </c:pt>
                <c:pt idx="204">
                  <c:v>3.9018000000000004E-2</c:v>
                </c:pt>
                <c:pt idx="205">
                  <c:v>3.9018000000000004E-2</c:v>
                </c:pt>
                <c:pt idx="206">
                  <c:v>3.8543000000000001E-2</c:v>
                </c:pt>
                <c:pt idx="207">
                  <c:v>3.8439000000000001E-2</c:v>
                </c:pt>
                <c:pt idx="208">
                  <c:v>3.8988000000000002E-2</c:v>
                </c:pt>
                <c:pt idx="209">
                  <c:v>3.8780999999999996E-2</c:v>
                </c:pt>
                <c:pt idx="210">
                  <c:v>3.9865999999999999E-2</c:v>
                </c:pt>
                <c:pt idx="211">
                  <c:v>4.0064000000000002E-2</c:v>
                </c:pt>
                <c:pt idx="212">
                  <c:v>4.0566999999999999E-2</c:v>
                </c:pt>
                <c:pt idx="213">
                  <c:v>4.0319000000000001E-2</c:v>
                </c:pt>
                <c:pt idx="214">
                  <c:v>4.0631E-2</c:v>
                </c:pt>
                <c:pt idx="215">
                  <c:v>4.1173000000000001E-2</c:v>
                </c:pt>
                <c:pt idx="216">
                  <c:v>4.0814000000000003E-2</c:v>
                </c:pt>
                <c:pt idx="217">
                  <c:v>4.1616999999999994E-2</c:v>
                </c:pt>
                <c:pt idx="218">
                  <c:v>4.1582000000000001E-2</c:v>
                </c:pt>
                <c:pt idx="219">
                  <c:v>4.2248000000000001E-2</c:v>
                </c:pt>
                <c:pt idx="220">
                  <c:v>4.1459000000000003E-2</c:v>
                </c:pt>
                <c:pt idx="221">
                  <c:v>4.1494000000000003E-2</c:v>
                </c:pt>
                <c:pt idx="222">
                  <c:v>4.2743000000000003E-2</c:v>
                </c:pt>
                <c:pt idx="223">
                  <c:v>4.1703999999999998E-2</c:v>
                </c:pt>
                <c:pt idx="224">
                  <c:v>4.1914999999999994E-2</c:v>
                </c:pt>
                <c:pt idx="225">
                  <c:v>4.1914999999999994E-2</c:v>
                </c:pt>
                <c:pt idx="226">
                  <c:v>4.3135000000000007E-2</c:v>
                </c:pt>
                <c:pt idx="227">
                  <c:v>4.3064999999999999E-2</c:v>
                </c:pt>
                <c:pt idx="228">
                  <c:v>4.3243000000000004E-2</c:v>
                </c:pt>
                <c:pt idx="229">
                  <c:v>4.3068000000000002E-2</c:v>
                </c:pt>
                <c:pt idx="230">
                  <c:v>4.2748999999999995E-2</c:v>
                </c:pt>
                <c:pt idx="231">
                  <c:v>4.2625000000000003E-2</c:v>
                </c:pt>
                <c:pt idx="232">
                  <c:v>4.2785000000000004E-2</c:v>
                </c:pt>
                <c:pt idx="233">
                  <c:v>4.3034999999999997E-2</c:v>
                </c:pt>
                <c:pt idx="234">
                  <c:v>4.2948000000000007E-2</c:v>
                </c:pt>
                <c:pt idx="235">
                  <c:v>4.1757000000000002E-2</c:v>
                </c:pt>
                <c:pt idx="236">
                  <c:v>4.1882000000000003E-2</c:v>
                </c:pt>
                <c:pt idx="237">
                  <c:v>4.1353999999999995E-2</c:v>
                </c:pt>
                <c:pt idx="238">
                  <c:v>4.1353999999999995E-2</c:v>
                </c:pt>
                <c:pt idx="239">
                  <c:v>4.0481999999999997E-2</c:v>
                </c:pt>
                <c:pt idx="240">
                  <c:v>4.0864999999999999E-2</c:v>
                </c:pt>
                <c:pt idx="241">
                  <c:v>4.1109E-2</c:v>
                </c:pt>
                <c:pt idx="242">
                  <c:v>4.0672E-2</c:v>
                </c:pt>
                <c:pt idx="243">
                  <c:v>4.0742E-2</c:v>
                </c:pt>
                <c:pt idx="244">
                  <c:v>4.0355999999999996E-2</c:v>
                </c:pt>
                <c:pt idx="245">
                  <c:v>4.0739999999999998E-2</c:v>
                </c:pt>
                <c:pt idx="246">
                  <c:v>4.0967000000000003E-2</c:v>
                </c:pt>
                <c:pt idx="247">
                  <c:v>4.1334999999999997E-2</c:v>
                </c:pt>
                <c:pt idx="248">
                  <c:v>4.1826999999999996E-2</c:v>
                </c:pt>
                <c:pt idx="249">
                  <c:v>4.2499000000000002E-2</c:v>
                </c:pt>
                <c:pt idx="250">
                  <c:v>4.2569999999999997E-2</c:v>
                </c:pt>
                <c:pt idx="251">
                  <c:v>4.2624000000000002E-2</c:v>
                </c:pt>
                <c:pt idx="252">
                  <c:v>4.4031000000000001E-2</c:v>
                </c:pt>
                <c:pt idx="253">
                  <c:v>4.4229000000000004E-2</c:v>
                </c:pt>
                <c:pt idx="254">
                  <c:v>4.3749999999999997E-2</c:v>
                </c:pt>
                <c:pt idx="255">
                  <c:v>4.4341999999999999E-2</c:v>
                </c:pt>
                <c:pt idx="256">
                  <c:v>4.4363E-2</c:v>
                </c:pt>
                <c:pt idx="257">
                  <c:v>4.4419000000000007E-2</c:v>
                </c:pt>
                <c:pt idx="258">
                  <c:v>4.4330999999999995E-2</c:v>
                </c:pt>
                <c:pt idx="259">
                  <c:v>4.4612999999999993E-2</c:v>
                </c:pt>
                <c:pt idx="260">
                  <c:v>4.3592000000000006E-2</c:v>
                </c:pt>
                <c:pt idx="261">
                  <c:v>4.3819999999999998E-2</c:v>
                </c:pt>
                <c:pt idx="262">
                  <c:v>4.3819999999999998E-2</c:v>
                </c:pt>
                <c:pt idx="263">
                  <c:v>4.3695999999999999E-2</c:v>
                </c:pt>
                <c:pt idx="264">
                  <c:v>4.4118999999999998E-2</c:v>
                </c:pt>
                <c:pt idx="265">
                  <c:v>#N/A</c:v>
                </c:pt>
                <c:pt idx="266">
                  <c:v>#N/A</c:v>
                </c:pt>
                <c:pt idx="267">
                  <c:v>4.4295000000000001E-2</c:v>
                </c:pt>
                <c:pt idx="268">
                  <c:v>4.4649000000000001E-2</c:v>
                </c:pt>
                <c:pt idx="269">
                  <c:v>4.4614000000000001E-2</c:v>
                </c:pt>
                <c:pt idx="270">
                  <c:v>4.4561000000000003E-2</c:v>
                </c:pt>
                <c:pt idx="271">
                  <c:v>4.5737E-2</c:v>
                </c:pt>
                <c:pt idx="272">
                  <c:v>#N/A</c:v>
                </c:pt>
                <c:pt idx="273">
                  <c:v>#N/A</c:v>
                </c:pt>
                <c:pt idx="274">
                  <c:v>4.5970000000000004E-2</c:v>
                </c:pt>
                <c:pt idx="275">
                  <c:v>4.5953000000000001E-2</c:v>
                </c:pt>
                <c:pt idx="276">
                  <c:v>4.4473000000000006E-2</c:v>
                </c:pt>
                <c:pt idx="277">
                  <c:v>4.3958000000000004E-2</c:v>
                </c:pt>
                <c:pt idx="278">
                  <c:v>4.4313000000000005E-2</c:v>
                </c:pt>
                <c:pt idx="279">
                  <c:v>#N/A</c:v>
                </c:pt>
                <c:pt idx="280">
                  <c:v>#N/A</c:v>
                </c:pt>
                <c:pt idx="281">
                  <c:v>4.4313000000000005E-2</c:v>
                </c:pt>
                <c:pt idx="282">
                  <c:v>4.3956999999999996E-2</c:v>
                </c:pt>
                <c:pt idx="283">
                  <c:v>4.4349E-2</c:v>
                </c:pt>
                <c:pt idx="284">
                  <c:v>4.4509999999999994E-2</c:v>
                </c:pt>
                <c:pt idx="285">
                  <c:v>4.4260000000000001E-2</c:v>
                </c:pt>
                <c:pt idx="286">
                  <c:v>#N/A</c:v>
                </c:pt>
                <c:pt idx="287">
                  <c:v>#N/A</c:v>
                </c:pt>
                <c:pt idx="288">
                  <c:v>4.3368999999999998E-2</c:v>
                </c:pt>
                <c:pt idx="289">
                  <c:v>4.3289999999999995E-2</c:v>
                </c:pt>
                <c:pt idx="290">
                  <c:v>4.3324999999999995E-2</c:v>
                </c:pt>
                <c:pt idx="291">
                  <c:v>4.3183999999999993E-2</c:v>
                </c:pt>
                <c:pt idx="292">
                  <c:v>4.3272000000000005E-2</c:v>
                </c:pt>
                <c:pt idx="293">
                  <c:v>#N/A</c:v>
                </c:pt>
                <c:pt idx="294">
                  <c:v>#N/A</c:v>
                </c:pt>
                <c:pt idx="295">
                  <c:v>4.3606999999999993E-2</c:v>
                </c:pt>
                <c:pt idx="296">
                  <c:v>4.3183999999999993E-2</c:v>
                </c:pt>
                <c:pt idx="297">
                  <c:v>4.2480999999999998E-2</c:v>
                </c:pt>
                <c:pt idx="298">
                  <c:v>4.2743999999999997E-2</c:v>
                </c:pt>
                <c:pt idx="299">
                  <c:v>4.3484999999999996E-2</c:v>
                </c:pt>
                <c:pt idx="300">
                  <c:v>#N/A</c:v>
                </c:pt>
                <c:pt idx="301">
                  <c:v>#N/A</c:v>
                </c:pt>
                <c:pt idx="302">
                  <c:v>4.3379000000000001E-2</c:v>
                </c:pt>
                <c:pt idx="303">
                  <c:v>4.3697999999999994E-2</c:v>
                </c:pt>
                <c:pt idx="304">
                  <c:v>4.4676E-2</c:v>
                </c:pt>
                <c:pt idx="305">
                  <c:v>4.3894000000000002E-2</c:v>
                </c:pt>
                <c:pt idx="306">
                  <c:v>4.3274E-2</c:v>
                </c:pt>
                <c:pt idx="307">
                  <c:v>#N/A</c:v>
                </c:pt>
                <c:pt idx="308">
                  <c:v>#N/A</c:v>
                </c:pt>
                <c:pt idx="309">
                  <c:v>4.3274E-2</c:v>
                </c:pt>
                <c:pt idx="310">
                  <c:v>4.4020999999999998E-2</c:v>
                </c:pt>
                <c:pt idx="311">
                  <c:v>4.3647999999999999E-2</c:v>
                </c:pt>
                <c:pt idx="312">
                  <c:v>4.3434999999999994E-2</c:v>
                </c:pt>
                <c:pt idx="313">
                  <c:v>4.2724999999999999E-2</c:v>
                </c:pt>
                <c:pt idx="314">
                  <c:v>#N/A</c:v>
                </c:pt>
                <c:pt idx="315">
                  <c:v>#N/A</c:v>
                </c:pt>
                <c:pt idx="316">
                  <c:v>4.2352000000000001E-2</c:v>
                </c:pt>
                <c:pt idx="317">
                  <c:v>4.1292000000000002E-2</c:v>
                </c:pt>
                <c:pt idx="318">
                  <c:v>4.0835999999999997E-2</c:v>
                </c:pt>
                <c:pt idx="319">
                  <c:v>4.0731999999999997E-2</c:v>
                </c:pt>
                <c:pt idx="320">
                  <c:v>4.0190999999999998E-2</c:v>
                </c:pt>
                <c:pt idx="321">
                  <c:v>#N/A</c:v>
                </c:pt>
                <c:pt idx="322">
                  <c:v>#N/A</c:v>
                </c:pt>
                <c:pt idx="323">
                  <c:v>3.9615999999999998E-2</c:v>
                </c:pt>
                <c:pt idx="324">
                  <c:v>4.0453000000000003E-2</c:v>
                </c:pt>
                <c:pt idx="325">
                  <c:v>4.0785000000000002E-2</c:v>
                </c:pt>
                <c:pt idx="326">
                  <c:v>4.0557999999999997E-2</c:v>
                </c:pt>
                <c:pt idx="327">
                  <c:v>4.0856000000000003E-2</c:v>
                </c:pt>
                <c:pt idx="328">
                  <c:v>#N/A</c:v>
                </c:pt>
                <c:pt idx="329">
                  <c:v>#N/A</c:v>
                </c:pt>
                <c:pt idx="330">
                  <c:v>3.9666E-2</c:v>
                </c:pt>
                <c:pt idx="331">
                  <c:v>4.0347999999999995E-2</c:v>
                </c:pt>
                <c:pt idx="332">
                  <c:v>4.0698999999999999E-2</c:v>
                </c:pt>
                <c:pt idx="333">
                  <c:v>4.0294999999999997E-2</c:v>
                </c:pt>
                <c:pt idx="334">
                  <c:v>4.0892999999999999E-2</c:v>
                </c:pt>
                <c:pt idx="335">
                  <c:v>#N/A</c:v>
                </c:pt>
                <c:pt idx="336">
                  <c:v>#N/A</c:v>
                </c:pt>
                <c:pt idx="337">
                  <c:v>4.0911000000000003E-2</c:v>
                </c:pt>
                <c:pt idx="338">
                  <c:v>4.0735E-2</c:v>
                </c:pt>
                <c:pt idx="339">
                  <c:v>4.0207E-2</c:v>
                </c:pt>
                <c:pt idx="340">
                  <c:v>4.0118999999999995E-2</c:v>
                </c:pt>
                <c:pt idx="341">
                  <c:v>4.0030000000000003E-2</c:v>
                </c:pt>
                <c:pt idx="342">
                  <c:v>#N/A</c:v>
                </c:pt>
                <c:pt idx="343">
                  <c:v>#N/A</c:v>
                </c:pt>
                <c:pt idx="344">
                  <c:v>4.0948000000000005E-2</c:v>
                </c:pt>
                <c:pt idx="345">
                  <c:v>4.0682999999999997E-2</c:v>
                </c:pt>
                <c:pt idx="346">
                  <c:v>4.0984E-2</c:v>
                </c:pt>
                <c:pt idx="347">
                  <c:v>4.0871999999999999E-2</c:v>
                </c:pt>
                <c:pt idx="348">
                  <c:v>3.9791E-2</c:v>
                </c:pt>
                <c:pt idx="349">
                  <c:v>#N/A</c:v>
                </c:pt>
                <c:pt idx="350">
                  <c:v>#N/A</c:v>
                </c:pt>
                <c:pt idx="351">
                  <c:v>3.9496000000000003E-2</c:v>
                </c:pt>
                <c:pt idx="352">
                  <c:v>3.9251999999999995E-2</c:v>
                </c:pt>
                <c:pt idx="353">
                  <c:v>3.8852999999999999E-2</c:v>
                </c:pt>
                <c:pt idx="354">
                  <c:v>3.7265E-2</c:v>
                </c:pt>
                <c:pt idx="355">
                  <c:v>3.7088000000000003E-2</c:v>
                </c:pt>
                <c:pt idx="356">
                  <c:v>#N/A</c:v>
                </c:pt>
                <c:pt idx="357">
                  <c:v>#N/A</c:v>
                </c:pt>
                <c:pt idx="358">
                  <c:v>3.8657999999999998E-2</c:v>
                </c:pt>
                <c:pt idx="359">
                  <c:v>3.9161000000000001E-2</c:v>
                </c:pt>
                <c:pt idx="360">
                  <c:v>4.0434999999999999E-2</c:v>
                </c:pt>
                <c:pt idx="361">
                  <c:v>4.0716000000000002E-2</c:v>
                </c:pt>
                <c:pt idx="362">
                  <c:v>4.1597000000000002E-2</c:v>
                </c:pt>
                <c:pt idx="363">
                  <c:v>#N/A</c:v>
                </c:pt>
                <c:pt idx="364">
                  <c:v>#N/A</c:v>
                </c:pt>
                <c:pt idx="365">
                  <c:v>4.0118999999999995E-2</c:v>
                </c:pt>
                <c:pt idx="366">
                  <c:v>3.9855999999999996E-2</c:v>
                </c:pt>
                <c:pt idx="367">
                  <c:v>3.9033999999999999E-2</c:v>
                </c:pt>
                <c:pt idx="368">
                  <c:v>3.9380999999999999E-2</c:v>
                </c:pt>
                <c:pt idx="369">
                  <c:v>3.9380999999999999E-2</c:v>
                </c:pt>
                <c:pt idx="370">
                  <c:v>#N/A</c:v>
                </c:pt>
                <c:pt idx="371">
                  <c:v>#N/A</c:v>
                </c:pt>
                <c:pt idx="372">
                  <c:v>3.9749E-2</c:v>
                </c:pt>
                <c:pt idx="373">
                  <c:v>3.9925000000000002E-2</c:v>
                </c:pt>
                <c:pt idx="374">
                  <c:v>4.0224000000000003E-2</c:v>
                </c:pt>
                <c:pt idx="375">
                  <c:v>3.9357999999999997E-2</c:v>
                </c:pt>
                <c:pt idx="376">
                  <c:v>3.8593999999999996E-2</c:v>
                </c:pt>
                <c:pt idx="377">
                  <c:v>#N/A</c:v>
                </c:pt>
                <c:pt idx="378">
                  <c:v>#N/A</c:v>
                </c:pt>
                <c:pt idx="379">
                  <c:v>3.8127000000000001E-2</c:v>
                </c:pt>
                <c:pt idx="380">
                  <c:v>3.7661E-2</c:v>
                </c:pt>
                <c:pt idx="381">
                  <c:v>3.7263999999999999E-2</c:v>
                </c:pt>
                <c:pt idx="382">
                  <c:v>3.8039000000000003E-2</c:v>
                </c:pt>
                <c:pt idx="383">
                  <c:v>3.9184000000000004E-2</c:v>
                </c:pt>
                <c:pt idx="384">
                  <c:v>#N/A</c:v>
                </c:pt>
                <c:pt idx="385">
                  <c:v>#N/A</c:v>
                </c:pt>
                <c:pt idx="386">
                  <c:v>3.9392999999999997E-2</c:v>
                </c:pt>
                <c:pt idx="387">
                  <c:v>3.8922999999999999E-2</c:v>
                </c:pt>
                <c:pt idx="388">
                  <c:v>3.8626000000000001E-2</c:v>
                </c:pt>
                <c:pt idx="389">
                  <c:v>3.9848000000000001E-2</c:v>
                </c:pt>
                <c:pt idx="390">
                  <c:v>4.0007000000000001E-2</c:v>
                </c:pt>
                <c:pt idx="391">
                  <c:v>#N/A</c:v>
                </c:pt>
                <c:pt idx="392">
                  <c:v>#N/A</c:v>
                </c:pt>
                <c:pt idx="393">
                  <c:v>4.1100000000000005E-2</c:v>
                </c:pt>
                <c:pt idx="394">
                  <c:v>4.1029999999999997E-2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numCache>
            </c:numRef>
          </c:val>
          <c:smooth val="0"/>
          <c:extLst>
            <c:ext xmlns:c16="http://schemas.microsoft.com/office/drawing/2014/chart" uri="{C3380CC4-5D6E-409C-BE32-E72D297353CC}">
              <c16:uniqueId val="{00000006-86BB-4C5F-B312-BBB0760D211B}"/>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FV_evolution_MbyM!$BA$4:$BA$1000</c:f>
              <c:numCache>
                <c:formatCode>General</c:formatCode>
                <c:ptCount val="997"/>
                <c:pt idx="442" formatCode="0.00%">
                  <c:v>4.1203895934959357E-2</c:v>
                </c:pt>
                <c:pt idx="534" formatCode="0.00%">
                  <c:v>4.1463086301369884E-2</c:v>
                </c:pt>
                <c:pt idx="626" formatCode="0.00%">
                  <c:v>4.181862739726025E-2</c:v>
                </c:pt>
                <c:pt idx="716" formatCode="0.00%">
                  <c:v>4.2199586301369829E-2</c:v>
                </c:pt>
              </c:numCache>
            </c:numRef>
          </c:val>
          <c:smooth val="0"/>
          <c:extLst>
            <c:ext xmlns:c16="http://schemas.microsoft.com/office/drawing/2014/chart" uri="{C3380CC4-5D6E-409C-BE32-E72D297353CC}">
              <c16:uniqueId val="{00000007-86BB-4C5F-B312-BBB0760D211B}"/>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w="19050" cap="rnd">
                    <a:solidFill>
                      <a:schemeClr val="accent4"/>
                    </a:solidFill>
                    <a:prstDash val="dash"/>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FV_evolution_MbyM!$AV$4:$AV$630</c15:sqref>
                        </c15:formulaRef>
                      </c:ext>
                    </c:extLst>
                    <c:numCache>
                      <c:formatCode>0.00%</c:formatCode>
                      <c:ptCount val="627"/>
                      <c:pt idx="0">
                        <c:v>3.8471000000000005E-2</c:v>
                      </c:pt>
                      <c:pt idx="1">
                        <c:v>3.9133000000000001E-2</c:v>
                      </c:pt>
                      <c:pt idx="2">
                        <c:v>3.9029000000000001E-2</c:v>
                      </c:pt>
                      <c:pt idx="3">
                        <c:v>3.9800000000000002E-2</c:v>
                      </c:pt>
                      <c:pt idx="4">
                        <c:v>4.0065999999999997E-2</c:v>
                      </c:pt>
                      <c:pt idx="5">
                        <c:v>3.9874E-2</c:v>
                      </c:pt>
                      <c:pt idx="6">
                        <c:v>3.9698999999999998E-2</c:v>
                      </c:pt>
                      <c:pt idx="7">
                        <c:v>3.9734999999999999E-2</c:v>
                      </c:pt>
                      <c:pt idx="8">
                        <c:v>3.8788000000000003E-2</c:v>
                      </c:pt>
                      <c:pt idx="9">
                        <c:v>3.8300000000000001E-2</c:v>
                      </c:pt>
                      <c:pt idx="10">
                        <c:v>3.8300000000000001E-2</c:v>
                      </c:pt>
                      <c:pt idx="11">
                        <c:v>3.9335000000000002E-2</c:v>
                      </c:pt>
                      <c:pt idx="12">
                        <c:v>4.0254000000000005E-2</c:v>
                      </c:pt>
                      <c:pt idx="13">
                        <c:v>4.0467000000000003E-2</c:v>
                      </c:pt>
                      <c:pt idx="14">
                        <c:v>4.0507000000000001E-2</c:v>
                      </c:pt>
                      <c:pt idx="15">
                        <c:v>4.0278000000000001E-2</c:v>
                      </c:pt>
                      <c:pt idx="16">
                        <c:v>4.0384999999999997E-2</c:v>
                      </c:pt>
                      <c:pt idx="17">
                        <c:v>4.0884999999999998E-2</c:v>
                      </c:pt>
                      <c:pt idx="18">
                        <c:v>3.9982999999999998E-2</c:v>
                      </c:pt>
                      <c:pt idx="19">
                        <c:v>4.0365999999999999E-2</c:v>
                      </c:pt>
                      <c:pt idx="20">
                        <c:v>3.9826E-2</c:v>
                      </c:pt>
                      <c:pt idx="21">
                        <c:v>3.9687E-2</c:v>
                      </c:pt>
                      <c:pt idx="22">
                        <c:v>3.8353999999999999E-2</c:v>
                      </c:pt>
                      <c:pt idx="23">
                        <c:v>3.8128000000000002E-2</c:v>
                      </c:pt>
                      <c:pt idx="24">
                        <c:v>3.9824999999999999E-2</c:v>
                      </c:pt>
                      <c:pt idx="25">
                        <c:v>4.1189000000000003E-2</c:v>
                      </c:pt>
                      <c:pt idx="26">
                        <c:v>4.0453000000000003E-2</c:v>
                      </c:pt>
                      <c:pt idx="27">
                        <c:v>4.0697999999999998E-2</c:v>
                      </c:pt>
                      <c:pt idx="28">
                        <c:v>4.1172000000000007E-2</c:v>
                      </c:pt>
                      <c:pt idx="29">
                        <c:v>4.1367000000000001E-2</c:v>
                      </c:pt>
                      <c:pt idx="30">
                        <c:v>4.1367000000000001E-2</c:v>
                      </c:pt>
                      <c:pt idx="31">
                        <c:v>4.3158000000000002E-2</c:v>
                      </c:pt>
                      <c:pt idx="32">
                        <c:v>4.2394999999999995E-2</c:v>
                      </c:pt>
                      <c:pt idx="33">
                        <c:v>4.2146999999999997E-2</c:v>
                      </c:pt>
                      <c:pt idx="34">
                        <c:v>4.2737999999999998E-2</c:v>
                      </c:pt>
                      <c:pt idx="35">
                        <c:v>4.2737999999999998E-2</c:v>
                      </c:pt>
                      <c:pt idx="36">
                        <c:v>4.2525000000000007E-2</c:v>
                      </c:pt>
                      <c:pt idx="37">
                        <c:v>4.3043999999999999E-2</c:v>
                      </c:pt>
                      <c:pt idx="38">
                        <c:v>4.3277999999999997E-2</c:v>
                      </c:pt>
                      <c:pt idx="39">
                        <c:v>4.2798999999999997E-2</c:v>
                      </c:pt>
                      <c:pt idx="40">
                        <c:v>4.3122000000000001E-2</c:v>
                      </c:pt>
                      <c:pt idx="41">
                        <c:v>4.3114E-2</c:v>
                      </c:pt>
                      <c:pt idx="42">
                        <c:v>4.2605000000000004E-2</c:v>
                      </c:pt>
                      <c:pt idx="43">
                        <c:v>4.2446999999999999E-2</c:v>
                      </c:pt>
                      <c:pt idx="44">
                        <c:v>4.1570999999999997E-2</c:v>
                      </c:pt>
                      <c:pt idx="45">
                        <c:v>4.2025E-2</c:v>
                      </c:pt>
                      <c:pt idx="46">
                        <c:v>4.1447999999999999E-2</c:v>
                      </c:pt>
                      <c:pt idx="47">
                        <c:v>4.1167999999999996E-2</c:v>
                      </c:pt>
                      <c:pt idx="48">
                        <c:v>4.0731000000000003E-2</c:v>
                      </c:pt>
                      <c:pt idx="49">
                        <c:v>4.0465999999999995E-2</c:v>
                      </c:pt>
                      <c:pt idx="50">
                        <c:v>4.0884000000000004E-2</c:v>
                      </c:pt>
                      <c:pt idx="51">
                        <c:v>4.1477000000000007E-2</c:v>
                      </c:pt>
                      <c:pt idx="52">
                        <c:v>4.1985999999999996E-2</c:v>
                      </c:pt>
                      <c:pt idx="53">
                        <c:v>4.2885E-2</c:v>
                      </c:pt>
                      <c:pt idx="54">
                        <c:v>4.3257000000000004E-2</c:v>
                      </c:pt>
                      <c:pt idx="55">
                        <c:v>4.3415999999999996E-2</c:v>
                      </c:pt>
                      <c:pt idx="56">
                        <c:v>4.2972999999999997E-2</c:v>
                      </c:pt>
                      <c:pt idx="57">
                        <c:v>4.2442000000000001E-2</c:v>
                      </c:pt>
                      <c:pt idx="58">
                        <c:v>4.2529999999999998E-2</c:v>
                      </c:pt>
                      <c:pt idx="59">
                        <c:v>4.1821999999999998E-2</c:v>
                      </c:pt>
                      <c:pt idx="60">
                        <c:v>4.2281000000000006E-2</c:v>
                      </c:pt>
                      <c:pt idx="61">
                        <c:v>4.2209999999999998E-2</c:v>
                      </c:pt>
                      <c:pt idx="62">
                        <c:v>4.1862000000000003E-2</c:v>
                      </c:pt>
                      <c:pt idx="63">
                        <c:v>4.2125000000000003E-2</c:v>
                      </c:pt>
                      <c:pt idx="64">
                        <c:v>4.2125000000000003E-2</c:v>
                      </c:pt>
                      <c:pt idx="65">
                        <c:v>4.3198E-2</c:v>
                      </c:pt>
                      <c:pt idx="66">
                        <c:v>4.3410999999999998E-2</c:v>
                      </c:pt>
                      <c:pt idx="67">
                        <c:v>4.3270000000000003E-2</c:v>
                      </c:pt>
                      <c:pt idx="68">
                        <c:v>4.2971000000000002E-2</c:v>
                      </c:pt>
                      <c:pt idx="69">
                        <c:v>4.3947E-2</c:v>
                      </c:pt>
                      <c:pt idx="70">
                        <c:v>4.4303999999999996E-2</c:v>
                      </c:pt>
                      <c:pt idx="71">
                        <c:v>4.3735999999999997E-2</c:v>
                      </c:pt>
                      <c:pt idx="72">
                        <c:v>4.6044000000000002E-2</c:v>
                      </c:pt>
                      <c:pt idx="73">
                        <c:v>4.6315999999999996E-2</c:v>
                      </c:pt>
                      <c:pt idx="74">
                        <c:v>4.5584E-2</c:v>
                      </c:pt>
                      <c:pt idx="75">
                        <c:v>4.6199000000000004E-2</c:v>
                      </c:pt>
                      <c:pt idx="76">
                        <c:v>4.7015000000000001E-2</c:v>
                      </c:pt>
                      <c:pt idx="77">
                        <c:v>4.6148999999999996E-2</c:v>
                      </c:pt>
                      <c:pt idx="78">
                        <c:v>4.6767000000000003E-2</c:v>
                      </c:pt>
                      <c:pt idx="79">
                        <c:v>4.6700999999999999E-2</c:v>
                      </c:pt>
                      <c:pt idx="80">
                        <c:v>4.6504000000000004E-2</c:v>
                      </c:pt>
                      <c:pt idx="81">
                        <c:v>4.6288999999999997E-2</c:v>
                      </c:pt>
                      <c:pt idx="82">
                        <c:v>4.6563999999999994E-2</c:v>
                      </c:pt>
                      <c:pt idx="83">
                        <c:v>4.7188999999999995E-2</c:v>
                      </c:pt>
                      <c:pt idx="84">
                        <c:v>4.6870000000000002E-2</c:v>
                      </c:pt>
                      <c:pt idx="85">
                        <c:v>4.6445E-2</c:v>
                      </c:pt>
                      <c:pt idx="86">
                        <c:v>4.7154000000000001E-2</c:v>
                      </c:pt>
                      <c:pt idx="87">
                        <c:v>4.6479999999999994E-2</c:v>
                      </c:pt>
                      <c:pt idx="88">
                        <c:v>4.5700999999999999E-2</c:v>
                      </c:pt>
                      <c:pt idx="89">
                        <c:v>4.4992999999999998E-2</c:v>
                      </c:pt>
                      <c:pt idx="90">
                        <c:v>4.4869000000000006E-2</c:v>
                      </c:pt>
                      <c:pt idx="91">
                        <c:v>4.471E-2</c:v>
                      </c:pt>
                      <c:pt idx="92">
                        <c:v>4.4991000000000003E-2</c:v>
                      </c:pt>
                      <c:pt idx="93">
                        <c:v>4.4690000000000001E-2</c:v>
                      </c:pt>
                      <c:pt idx="94">
                        <c:v>4.5128000000000001E-2</c:v>
                      </c:pt>
                      <c:pt idx="95">
                        <c:v>4.5057E-2</c:v>
                      </c:pt>
                      <c:pt idx="96">
                        <c:v>4.4542999999999999E-2</c:v>
                      </c:pt>
                      <c:pt idx="97">
                        <c:v>4.3449999999999996E-2</c:v>
                      </c:pt>
                      <c:pt idx="98">
                        <c:v>4.3993999999999998E-2</c:v>
                      </c:pt>
                      <c:pt idx="99">
                        <c:v>4.4450000000000003E-2</c:v>
                      </c:pt>
                      <c:pt idx="100">
                        <c:v>4.4660999999999999E-2</c:v>
                      </c:pt>
                      <c:pt idx="101">
                        <c:v>4.4340999999999998E-2</c:v>
                      </c:pt>
                      <c:pt idx="102">
                        <c:v>4.4622999999999996E-2</c:v>
                      </c:pt>
                      <c:pt idx="103">
                        <c:v>4.5297999999999998E-2</c:v>
                      </c:pt>
                      <c:pt idx="104">
                        <c:v>4.5277000000000005E-2</c:v>
                      </c:pt>
                      <c:pt idx="105">
                        <c:v>4.5277000000000005E-2</c:v>
                      </c:pt>
                      <c:pt idx="106">
                        <c:v>4.5936999999999999E-2</c:v>
                      </c:pt>
                      <c:pt idx="107">
                        <c:v>4.6325999999999999E-2</c:v>
                      </c:pt>
                      <c:pt idx="108">
                        <c:v>4.5670999999999996E-2</c:v>
                      </c:pt>
                      <c:pt idx="109">
                        <c:v>4.5069999999999999E-2</c:v>
                      </c:pt>
                      <c:pt idx="110">
                        <c:v>4.4047999999999997E-2</c:v>
                      </c:pt>
                      <c:pt idx="111">
                        <c:v>4.3449999999999996E-2</c:v>
                      </c:pt>
                      <c:pt idx="112">
                        <c:v>4.2941E-2</c:v>
                      </c:pt>
                      <c:pt idx="113">
                        <c:v>4.2992999999999996E-2</c:v>
                      </c:pt>
                      <c:pt idx="114">
                        <c:v>4.4625999999999999E-2</c:v>
                      </c:pt>
                      <c:pt idx="115">
                        <c:v>4.4819999999999999E-2</c:v>
                      </c:pt>
                      <c:pt idx="116">
                        <c:v>4.4183E-2</c:v>
                      </c:pt>
                      <c:pt idx="117">
                        <c:v>4.3160999999999998E-2</c:v>
                      </c:pt>
                      <c:pt idx="118">
                        <c:v>4.2439999999999999E-2</c:v>
                      </c:pt>
                      <c:pt idx="119">
                        <c:v>4.2382999999999997E-2</c:v>
                      </c:pt>
                      <c:pt idx="120">
                        <c:v>4.3032000000000001E-2</c:v>
                      </c:pt>
                      <c:pt idx="121">
                        <c:v>4.2431000000000003E-2</c:v>
                      </c:pt>
                      <c:pt idx="122">
                        <c:v>4.2431000000000003E-2</c:v>
                      </c:pt>
                      <c:pt idx="123">
                        <c:v>4.2746000000000006E-2</c:v>
                      </c:pt>
                      <c:pt idx="124">
                        <c:v>4.2742000000000002E-2</c:v>
                      </c:pt>
                      <c:pt idx="125">
                        <c:v>4.2546999999999995E-2</c:v>
                      </c:pt>
                      <c:pt idx="126">
                        <c:v>4.2756999999999996E-2</c:v>
                      </c:pt>
                      <c:pt idx="127">
                        <c:v>4.3428000000000001E-2</c:v>
                      </c:pt>
                      <c:pt idx="128">
                        <c:v>4.2972999999999997E-2</c:v>
                      </c:pt>
                      <c:pt idx="129">
                        <c:v>4.3764999999999998E-2</c:v>
                      </c:pt>
                      <c:pt idx="130">
                        <c:v>4.4260000000000001E-2</c:v>
                      </c:pt>
                      <c:pt idx="131">
                        <c:v>4.3941999999999995E-2</c:v>
                      </c:pt>
                      <c:pt idx="132">
                        <c:v>4.3236999999999998E-2</c:v>
                      </c:pt>
                      <c:pt idx="133">
                        <c:v>4.3236999999999998E-2</c:v>
                      </c:pt>
                      <c:pt idx="134">
                        <c:v>4.2251999999999998E-2</c:v>
                      </c:pt>
                      <c:pt idx="135">
                        <c:v>4.2392000000000006E-2</c:v>
                      </c:pt>
                      <c:pt idx="136">
                        <c:v>4.2426999999999999E-2</c:v>
                      </c:pt>
                      <c:pt idx="137">
                        <c:v>4.2374000000000002E-2</c:v>
                      </c:pt>
                      <c:pt idx="138">
                        <c:v>4.1425999999999998E-2</c:v>
                      </c:pt>
                      <c:pt idx="139">
                        <c:v>4.1020000000000001E-2</c:v>
                      </c:pt>
                      <c:pt idx="140">
                        <c:v>4.1317000000000006E-2</c:v>
                      </c:pt>
                      <c:pt idx="141">
                        <c:v>4.0738000000000003E-2</c:v>
                      </c:pt>
                      <c:pt idx="142">
                        <c:v>4.0772000000000003E-2</c:v>
                      </c:pt>
                      <c:pt idx="143">
                        <c:v>4.1191999999999999E-2</c:v>
                      </c:pt>
                      <c:pt idx="144">
                        <c:v>4.1665000000000001E-2</c:v>
                      </c:pt>
                      <c:pt idx="145">
                        <c:v>4.1734999999999994E-2</c:v>
                      </c:pt>
                      <c:pt idx="146">
                        <c:v>4.1627999999999998E-2</c:v>
                      </c:pt>
                      <c:pt idx="147">
                        <c:v>4.1715999999999996E-2</c:v>
                      </c:pt>
                      <c:pt idx="148">
                        <c:v>4.1308999999999998E-2</c:v>
                      </c:pt>
                      <c:pt idx="149">
                        <c:v>4.0749000000000007E-2</c:v>
                      </c:pt>
                      <c:pt idx="150">
                        <c:v>4.0749000000000007E-2</c:v>
                      </c:pt>
                      <c:pt idx="151">
                        <c:v>4.0330999999999999E-2</c:v>
                      </c:pt>
                      <c:pt idx="152">
                        <c:v>3.9132E-2</c:v>
                      </c:pt>
                      <c:pt idx="153">
                        <c:v>3.8335000000000001E-2</c:v>
                      </c:pt>
                      <c:pt idx="154">
                        <c:v>3.6166000000000004E-2</c:v>
                      </c:pt>
                      <c:pt idx="155">
                        <c:v>3.6421000000000002E-2</c:v>
                      </c:pt>
                      <c:pt idx="156">
                        <c:v>3.7311999999999998E-2</c:v>
                      </c:pt>
                      <c:pt idx="157">
                        <c:v>3.7621000000000002E-2</c:v>
                      </c:pt>
                      <c:pt idx="158">
                        <c:v>3.8275999999999998E-2</c:v>
                      </c:pt>
                      <c:pt idx="159">
                        <c:v>3.7961000000000002E-2</c:v>
                      </c:pt>
                      <c:pt idx="160">
                        <c:v>3.7457999999999998E-2</c:v>
                      </c:pt>
                      <c:pt idx="161">
                        <c:v>3.6714999999999998E-2</c:v>
                      </c:pt>
                      <c:pt idx="162">
                        <c:v>3.6798999999999998E-2</c:v>
                      </c:pt>
                      <c:pt idx="163">
                        <c:v>3.7886999999999997E-2</c:v>
                      </c:pt>
                      <c:pt idx="164">
                        <c:v>3.7571E-2</c:v>
                      </c:pt>
                      <c:pt idx="165">
                        <c:v>3.7568999999999998E-2</c:v>
                      </c:pt>
                      <c:pt idx="166">
                        <c:v>3.6874999999999998E-2</c:v>
                      </c:pt>
                      <c:pt idx="167">
                        <c:v>3.6562000000000004E-2</c:v>
                      </c:pt>
                      <c:pt idx="168">
                        <c:v>3.7166000000000005E-2</c:v>
                      </c:pt>
                      <c:pt idx="169">
                        <c:v>3.6485999999999998E-2</c:v>
                      </c:pt>
                      <c:pt idx="170">
                        <c:v>3.6657000000000002E-2</c:v>
                      </c:pt>
                      <c:pt idx="171">
                        <c:v>3.6482000000000001E-2</c:v>
                      </c:pt>
                      <c:pt idx="172">
                        <c:v>3.6652999999999998E-2</c:v>
                      </c:pt>
                      <c:pt idx="173">
                        <c:v>3.6664000000000002E-2</c:v>
                      </c:pt>
                      <c:pt idx="174">
                        <c:v>3.7027000000000004E-2</c:v>
                      </c:pt>
                      <c:pt idx="175">
                        <c:v>3.7027000000000004E-2</c:v>
                      </c:pt>
                      <c:pt idx="176">
                        <c:v>3.6387000000000003E-2</c:v>
                      </c:pt>
                      <c:pt idx="177">
                        <c:v>3.5491000000000002E-2</c:v>
                      </c:pt>
                      <c:pt idx="178">
                        <c:v>3.5369999999999999E-2</c:v>
                      </c:pt>
                      <c:pt idx="179">
                        <c:v>3.4852000000000001E-2</c:v>
                      </c:pt>
                      <c:pt idx="180">
                        <c:v>3.4868000000000003E-2</c:v>
                      </c:pt>
                      <c:pt idx="181">
                        <c:v>3.4231999999999999E-2</c:v>
                      </c:pt>
                      <c:pt idx="182">
                        <c:v>3.4437000000000002E-2</c:v>
                      </c:pt>
                      <c:pt idx="183">
                        <c:v>3.4641999999999999E-2</c:v>
                      </c:pt>
                      <c:pt idx="184">
                        <c:v>3.4312000000000002E-2</c:v>
                      </c:pt>
                      <c:pt idx="185">
                        <c:v>3.4019000000000001E-2</c:v>
                      </c:pt>
                      <c:pt idx="186">
                        <c:v>3.4430000000000002E-2</c:v>
                      </c:pt>
                      <c:pt idx="187">
                        <c:v>3.4826000000000003E-2</c:v>
                      </c:pt>
                      <c:pt idx="188">
                        <c:v>3.4825000000000002E-2</c:v>
                      </c:pt>
                      <c:pt idx="189">
                        <c:v>3.4977999999999995E-2</c:v>
                      </c:pt>
                      <c:pt idx="190">
                        <c:v>3.5064000000000005E-2</c:v>
                      </c:pt>
                      <c:pt idx="191">
                        <c:v>3.4665000000000001E-2</c:v>
                      </c:pt>
                      <c:pt idx="192">
                        <c:v>3.5253E-2</c:v>
                      </c:pt>
                      <c:pt idx="193">
                        <c:v>3.5671000000000001E-2</c:v>
                      </c:pt>
                      <c:pt idx="194">
                        <c:v>3.5052E-2</c:v>
                      </c:pt>
                      <c:pt idx="195">
                        <c:v>3.5584999999999999E-2</c:v>
                      </c:pt>
                      <c:pt idx="196">
                        <c:v>3.5085999999999999E-2</c:v>
                      </c:pt>
                      <c:pt idx="197">
                        <c:v>3.5533000000000002E-2</c:v>
                      </c:pt>
                      <c:pt idx="198">
                        <c:v>3.6276999999999997E-2</c:v>
                      </c:pt>
                      <c:pt idx="199">
                        <c:v>3.8037999999999995E-2</c:v>
                      </c:pt>
                      <c:pt idx="200">
                        <c:v>3.8653E-2</c:v>
                      </c:pt>
                      <c:pt idx="201">
                        <c:v>3.8460999999999995E-2</c:v>
                      </c:pt>
                      <c:pt idx="202">
                        <c:v>3.9167E-2</c:v>
                      </c:pt>
                      <c:pt idx="203">
                        <c:v>3.8852000000000005E-2</c:v>
                      </c:pt>
                      <c:pt idx="204">
                        <c:v>3.9018000000000004E-2</c:v>
                      </c:pt>
                      <c:pt idx="205">
                        <c:v>3.9018000000000004E-2</c:v>
                      </c:pt>
                      <c:pt idx="206">
                        <c:v>3.8543000000000001E-2</c:v>
                      </c:pt>
                      <c:pt idx="207">
                        <c:v>3.8439000000000001E-2</c:v>
                      </c:pt>
                      <c:pt idx="208">
                        <c:v>3.8988000000000002E-2</c:v>
                      </c:pt>
                      <c:pt idx="209">
                        <c:v>3.8780999999999996E-2</c:v>
                      </c:pt>
                      <c:pt idx="210">
                        <c:v>3.9865999999999999E-2</c:v>
                      </c:pt>
                      <c:pt idx="211">
                        <c:v>4.0064000000000002E-2</c:v>
                      </c:pt>
                      <c:pt idx="212">
                        <c:v>4.0566999999999999E-2</c:v>
                      </c:pt>
                      <c:pt idx="213">
                        <c:v>4.0319000000000001E-2</c:v>
                      </c:pt>
                      <c:pt idx="214">
                        <c:v>4.0631E-2</c:v>
                      </c:pt>
                      <c:pt idx="215">
                        <c:v>4.1173000000000001E-2</c:v>
                      </c:pt>
                      <c:pt idx="216">
                        <c:v>4.0814000000000003E-2</c:v>
                      </c:pt>
                      <c:pt idx="217">
                        <c:v>4.1616999999999994E-2</c:v>
                      </c:pt>
                      <c:pt idx="218">
                        <c:v>4.1582000000000001E-2</c:v>
                      </c:pt>
                      <c:pt idx="219">
                        <c:v>4.2248000000000001E-2</c:v>
                      </c:pt>
                      <c:pt idx="220">
                        <c:v>4.1459000000000003E-2</c:v>
                      </c:pt>
                      <c:pt idx="221">
                        <c:v>4.1494000000000003E-2</c:v>
                      </c:pt>
                      <c:pt idx="222">
                        <c:v>4.2743000000000003E-2</c:v>
                      </c:pt>
                      <c:pt idx="223">
                        <c:v>4.1703999999999998E-2</c:v>
                      </c:pt>
                      <c:pt idx="224">
                        <c:v>4.1914999999999994E-2</c:v>
                      </c:pt>
                      <c:pt idx="225">
                        <c:v>4.1914999999999994E-2</c:v>
                      </c:pt>
                      <c:pt idx="226">
                        <c:v>4.3135000000000007E-2</c:v>
                      </c:pt>
                      <c:pt idx="227">
                        <c:v>4.3064999999999999E-2</c:v>
                      </c:pt>
                      <c:pt idx="228">
                        <c:v>4.3243000000000004E-2</c:v>
                      </c:pt>
                      <c:pt idx="229">
                        <c:v>4.3068000000000002E-2</c:v>
                      </c:pt>
                      <c:pt idx="230">
                        <c:v>4.2748999999999995E-2</c:v>
                      </c:pt>
                      <c:pt idx="231">
                        <c:v>4.2625000000000003E-2</c:v>
                      </c:pt>
                      <c:pt idx="232">
                        <c:v>4.2785000000000004E-2</c:v>
                      </c:pt>
                      <c:pt idx="233">
                        <c:v>4.3034999999999997E-2</c:v>
                      </c:pt>
                      <c:pt idx="234">
                        <c:v>4.2948000000000007E-2</c:v>
                      </c:pt>
                      <c:pt idx="235">
                        <c:v>4.1757000000000002E-2</c:v>
                      </c:pt>
                      <c:pt idx="236">
                        <c:v>4.1882000000000003E-2</c:v>
                      </c:pt>
                      <c:pt idx="237">
                        <c:v>4.1353999999999995E-2</c:v>
                      </c:pt>
                      <c:pt idx="238">
                        <c:v>4.1353999999999995E-2</c:v>
                      </c:pt>
                      <c:pt idx="239">
                        <c:v>4.0481999999999997E-2</c:v>
                      </c:pt>
                      <c:pt idx="240">
                        <c:v>4.0864999999999999E-2</c:v>
                      </c:pt>
                      <c:pt idx="241">
                        <c:v>4.1109E-2</c:v>
                      </c:pt>
                      <c:pt idx="242">
                        <c:v>4.0672E-2</c:v>
                      </c:pt>
                      <c:pt idx="243">
                        <c:v>4.0742E-2</c:v>
                      </c:pt>
                      <c:pt idx="244">
                        <c:v>4.0355999999999996E-2</c:v>
                      </c:pt>
                      <c:pt idx="245">
                        <c:v>4.0739999999999998E-2</c:v>
                      </c:pt>
                      <c:pt idx="246">
                        <c:v>4.0967000000000003E-2</c:v>
                      </c:pt>
                      <c:pt idx="247">
                        <c:v>4.1334999999999997E-2</c:v>
                      </c:pt>
                      <c:pt idx="248">
                        <c:v>4.1826999999999996E-2</c:v>
                      </c:pt>
                      <c:pt idx="249">
                        <c:v>4.2499000000000002E-2</c:v>
                      </c:pt>
                      <c:pt idx="250">
                        <c:v>4.2569999999999997E-2</c:v>
                      </c:pt>
                      <c:pt idx="251">
                        <c:v>4.2624000000000002E-2</c:v>
                      </c:pt>
                      <c:pt idx="252">
                        <c:v>4.4031000000000001E-2</c:v>
                      </c:pt>
                      <c:pt idx="253">
                        <c:v>4.4229000000000004E-2</c:v>
                      </c:pt>
                      <c:pt idx="254">
                        <c:v>4.3749999999999997E-2</c:v>
                      </c:pt>
                      <c:pt idx="255">
                        <c:v>4.4341999999999999E-2</c:v>
                      </c:pt>
                      <c:pt idx="256">
                        <c:v>4.4363E-2</c:v>
                      </c:pt>
                      <c:pt idx="257">
                        <c:v>4.4419000000000007E-2</c:v>
                      </c:pt>
                      <c:pt idx="258">
                        <c:v>4.4330999999999995E-2</c:v>
                      </c:pt>
                      <c:pt idx="259">
                        <c:v>4.4612999999999993E-2</c:v>
                      </c:pt>
                      <c:pt idx="260">
                        <c:v>4.3592000000000006E-2</c:v>
                      </c:pt>
                      <c:pt idx="261">
                        <c:v>4.3819999999999998E-2</c:v>
                      </c:pt>
                      <c:pt idx="262">
                        <c:v>4.3819999999999998E-2</c:v>
                      </c:pt>
                      <c:pt idx="263">
                        <c:v>4.3695999999999999E-2</c:v>
                      </c:pt>
                      <c:pt idx="264">
                        <c:v>4.4118999999999998E-2</c:v>
                      </c:pt>
                      <c:pt idx="265">
                        <c:v>#N/A</c:v>
                      </c:pt>
                      <c:pt idx="266">
                        <c:v>#N/A</c:v>
                      </c:pt>
                      <c:pt idx="267">
                        <c:v>4.4295000000000001E-2</c:v>
                      </c:pt>
                      <c:pt idx="268">
                        <c:v>4.4649000000000001E-2</c:v>
                      </c:pt>
                      <c:pt idx="269">
                        <c:v>4.4614000000000001E-2</c:v>
                      </c:pt>
                      <c:pt idx="270">
                        <c:v>4.4561000000000003E-2</c:v>
                      </c:pt>
                      <c:pt idx="271">
                        <c:v>4.5737E-2</c:v>
                      </c:pt>
                      <c:pt idx="272">
                        <c:v>#N/A</c:v>
                      </c:pt>
                      <c:pt idx="273">
                        <c:v>#N/A</c:v>
                      </c:pt>
                      <c:pt idx="274">
                        <c:v>4.5970000000000004E-2</c:v>
                      </c:pt>
                      <c:pt idx="275">
                        <c:v>4.5953000000000001E-2</c:v>
                      </c:pt>
                      <c:pt idx="276">
                        <c:v>4.4473000000000006E-2</c:v>
                      </c:pt>
                      <c:pt idx="277">
                        <c:v>4.3958000000000004E-2</c:v>
                      </c:pt>
                      <c:pt idx="278">
                        <c:v>4.4313000000000005E-2</c:v>
                      </c:pt>
                      <c:pt idx="279">
                        <c:v>#N/A</c:v>
                      </c:pt>
                      <c:pt idx="280">
                        <c:v>#N/A</c:v>
                      </c:pt>
                      <c:pt idx="281">
                        <c:v>4.4313000000000005E-2</c:v>
                      </c:pt>
                      <c:pt idx="282">
                        <c:v>4.3956999999999996E-2</c:v>
                      </c:pt>
                      <c:pt idx="283">
                        <c:v>4.4349E-2</c:v>
                      </c:pt>
                      <c:pt idx="284">
                        <c:v>4.4509999999999994E-2</c:v>
                      </c:pt>
                      <c:pt idx="285">
                        <c:v>4.4260000000000001E-2</c:v>
                      </c:pt>
                      <c:pt idx="286">
                        <c:v>#N/A</c:v>
                      </c:pt>
                      <c:pt idx="287">
                        <c:v>#N/A</c:v>
                      </c:pt>
                      <c:pt idx="288">
                        <c:v>4.3368999999999998E-2</c:v>
                      </c:pt>
                      <c:pt idx="289">
                        <c:v>4.3289999999999995E-2</c:v>
                      </c:pt>
                      <c:pt idx="290">
                        <c:v>4.3324999999999995E-2</c:v>
                      </c:pt>
                      <c:pt idx="291">
                        <c:v>4.3183999999999993E-2</c:v>
                      </c:pt>
                      <c:pt idx="292">
                        <c:v>4.3272000000000005E-2</c:v>
                      </c:pt>
                      <c:pt idx="293">
                        <c:v>#N/A</c:v>
                      </c:pt>
                      <c:pt idx="294">
                        <c:v>#N/A</c:v>
                      </c:pt>
                      <c:pt idx="295">
                        <c:v>4.3606999999999993E-2</c:v>
                      </c:pt>
                      <c:pt idx="296">
                        <c:v>4.3183999999999993E-2</c:v>
                      </c:pt>
                      <c:pt idx="297">
                        <c:v>4.2480999999999998E-2</c:v>
                      </c:pt>
                      <c:pt idx="298">
                        <c:v>4.2743999999999997E-2</c:v>
                      </c:pt>
                      <c:pt idx="299">
                        <c:v>4.3484999999999996E-2</c:v>
                      </c:pt>
                      <c:pt idx="300">
                        <c:v>#N/A</c:v>
                      </c:pt>
                      <c:pt idx="301">
                        <c:v>#N/A</c:v>
                      </c:pt>
                      <c:pt idx="302">
                        <c:v>4.3379000000000001E-2</c:v>
                      </c:pt>
                      <c:pt idx="303">
                        <c:v>4.3697999999999994E-2</c:v>
                      </c:pt>
                      <c:pt idx="304">
                        <c:v>4.4676E-2</c:v>
                      </c:pt>
                      <c:pt idx="305">
                        <c:v>4.3894000000000002E-2</c:v>
                      </c:pt>
                      <c:pt idx="306">
                        <c:v>4.3274E-2</c:v>
                      </c:pt>
                      <c:pt idx="307">
                        <c:v>#N/A</c:v>
                      </c:pt>
                      <c:pt idx="308">
                        <c:v>#N/A</c:v>
                      </c:pt>
                      <c:pt idx="309">
                        <c:v>4.3274E-2</c:v>
                      </c:pt>
                      <c:pt idx="310">
                        <c:v>4.4020999999999998E-2</c:v>
                      </c:pt>
                      <c:pt idx="311">
                        <c:v>4.3647999999999999E-2</c:v>
                      </c:pt>
                      <c:pt idx="312">
                        <c:v>4.3434999999999994E-2</c:v>
                      </c:pt>
                      <c:pt idx="313">
                        <c:v>4.2724999999999999E-2</c:v>
                      </c:pt>
                      <c:pt idx="314">
                        <c:v>#N/A</c:v>
                      </c:pt>
                      <c:pt idx="315">
                        <c:v>#N/A</c:v>
                      </c:pt>
                      <c:pt idx="316">
                        <c:v>4.2352000000000001E-2</c:v>
                      </c:pt>
                      <c:pt idx="317">
                        <c:v>4.1292000000000002E-2</c:v>
                      </c:pt>
                      <c:pt idx="318">
                        <c:v>4.0835999999999997E-2</c:v>
                      </c:pt>
                      <c:pt idx="319">
                        <c:v>4.0731999999999997E-2</c:v>
                      </c:pt>
                      <c:pt idx="320">
                        <c:v>4.0190999999999998E-2</c:v>
                      </c:pt>
                      <c:pt idx="321">
                        <c:v>#N/A</c:v>
                      </c:pt>
                      <c:pt idx="322">
                        <c:v>#N/A</c:v>
                      </c:pt>
                      <c:pt idx="323">
                        <c:v>3.9615999999999998E-2</c:v>
                      </c:pt>
                      <c:pt idx="324">
                        <c:v>4.0453000000000003E-2</c:v>
                      </c:pt>
                      <c:pt idx="325">
                        <c:v>4.0785000000000002E-2</c:v>
                      </c:pt>
                      <c:pt idx="326">
                        <c:v>4.0557999999999997E-2</c:v>
                      </c:pt>
                      <c:pt idx="327">
                        <c:v>4.0856000000000003E-2</c:v>
                      </c:pt>
                      <c:pt idx="328">
                        <c:v>#N/A</c:v>
                      </c:pt>
                      <c:pt idx="329">
                        <c:v>#N/A</c:v>
                      </c:pt>
                      <c:pt idx="330">
                        <c:v>3.9666E-2</c:v>
                      </c:pt>
                      <c:pt idx="331">
                        <c:v>4.0347999999999995E-2</c:v>
                      </c:pt>
                      <c:pt idx="332">
                        <c:v>4.0698999999999999E-2</c:v>
                      </c:pt>
                      <c:pt idx="333">
                        <c:v>4.0294999999999997E-2</c:v>
                      </c:pt>
                      <c:pt idx="334">
                        <c:v>4.0892999999999999E-2</c:v>
                      </c:pt>
                      <c:pt idx="335">
                        <c:v>#N/A</c:v>
                      </c:pt>
                      <c:pt idx="336">
                        <c:v>#N/A</c:v>
                      </c:pt>
                      <c:pt idx="337">
                        <c:v>4.0911000000000003E-2</c:v>
                      </c:pt>
                      <c:pt idx="338">
                        <c:v>4.0735E-2</c:v>
                      </c:pt>
                      <c:pt idx="339">
                        <c:v>4.0207E-2</c:v>
                      </c:pt>
                      <c:pt idx="340">
                        <c:v>4.0118999999999995E-2</c:v>
                      </c:pt>
                      <c:pt idx="341">
                        <c:v>4.0030000000000003E-2</c:v>
                      </c:pt>
                      <c:pt idx="342">
                        <c:v>#N/A</c:v>
                      </c:pt>
                      <c:pt idx="343">
                        <c:v>#N/A</c:v>
                      </c:pt>
                      <c:pt idx="344">
                        <c:v>4.0948000000000005E-2</c:v>
                      </c:pt>
                      <c:pt idx="345">
                        <c:v>4.0682999999999997E-2</c:v>
                      </c:pt>
                      <c:pt idx="346">
                        <c:v>4.0984E-2</c:v>
                      </c:pt>
                      <c:pt idx="347">
                        <c:v>4.0871999999999999E-2</c:v>
                      </c:pt>
                      <c:pt idx="348">
                        <c:v>3.9791E-2</c:v>
                      </c:pt>
                      <c:pt idx="349">
                        <c:v>#N/A</c:v>
                      </c:pt>
                      <c:pt idx="350">
                        <c:v>#N/A</c:v>
                      </c:pt>
                      <c:pt idx="351">
                        <c:v>3.9496000000000003E-2</c:v>
                      </c:pt>
                      <c:pt idx="352">
                        <c:v>3.9251999999999995E-2</c:v>
                      </c:pt>
                      <c:pt idx="353">
                        <c:v>3.8852999999999999E-2</c:v>
                      </c:pt>
                      <c:pt idx="354">
                        <c:v>3.7265E-2</c:v>
                      </c:pt>
                      <c:pt idx="355">
                        <c:v>3.7088000000000003E-2</c:v>
                      </c:pt>
                      <c:pt idx="356">
                        <c:v>#N/A</c:v>
                      </c:pt>
                      <c:pt idx="357">
                        <c:v>#N/A</c:v>
                      </c:pt>
                      <c:pt idx="358">
                        <c:v>3.8657999999999998E-2</c:v>
                      </c:pt>
                      <c:pt idx="359">
                        <c:v>3.9161000000000001E-2</c:v>
                      </c:pt>
                      <c:pt idx="360">
                        <c:v>4.0434999999999999E-2</c:v>
                      </c:pt>
                      <c:pt idx="361">
                        <c:v>4.0716000000000002E-2</c:v>
                      </c:pt>
                      <c:pt idx="362">
                        <c:v>4.1597000000000002E-2</c:v>
                      </c:pt>
                      <c:pt idx="363">
                        <c:v>#N/A</c:v>
                      </c:pt>
                      <c:pt idx="364">
                        <c:v>#N/A</c:v>
                      </c:pt>
                      <c:pt idx="365">
                        <c:v>4.0118999999999995E-2</c:v>
                      </c:pt>
                      <c:pt idx="366">
                        <c:v>3.9855999999999996E-2</c:v>
                      </c:pt>
                      <c:pt idx="367">
                        <c:v>3.9033999999999999E-2</c:v>
                      </c:pt>
                      <c:pt idx="368">
                        <c:v>3.9380999999999999E-2</c:v>
                      </c:pt>
                      <c:pt idx="369">
                        <c:v>3.9380999999999999E-2</c:v>
                      </c:pt>
                      <c:pt idx="370">
                        <c:v>#N/A</c:v>
                      </c:pt>
                      <c:pt idx="371">
                        <c:v>#N/A</c:v>
                      </c:pt>
                      <c:pt idx="372">
                        <c:v>3.9749E-2</c:v>
                      </c:pt>
                      <c:pt idx="373">
                        <c:v>3.9925000000000002E-2</c:v>
                      </c:pt>
                      <c:pt idx="374">
                        <c:v>4.0224000000000003E-2</c:v>
                      </c:pt>
                      <c:pt idx="375">
                        <c:v>3.9357999999999997E-2</c:v>
                      </c:pt>
                      <c:pt idx="376">
                        <c:v>3.8593999999999996E-2</c:v>
                      </c:pt>
                      <c:pt idx="377">
                        <c:v>#N/A</c:v>
                      </c:pt>
                      <c:pt idx="378">
                        <c:v>#N/A</c:v>
                      </c:pt>
                      <c:pt idx="379">
                        <c:v>3.8127000000000001E-2</c:v>
                      </c:pt>
                      <c:pt idx="380">
                        <c:v>3.7661E-2</c:v>
                      </c:pt>
                      <c:pt idx="381">
                        <c:v>3.7263999999999999E-2</c:v>
                      </c:pt>
                      <c:pt idx="382">
                        <c:v>3.8039000000000003E-2</c:v>
                      </c:pt>
                      <c:pt idx="383">
                        <c:v>3.9184000000000004E-2</c:v>
                      </c:pt>
                      <c:pt idx="384">
                        <c:v>#N/A</c:v>
                      </c:pt>
                      <c:pt idx="385">
                        <c:v>#N/A</c:v>
                      </c:pt>
                      <c:pt idx="386">
                        <c:v>3.9392999999999997E-2</c:v>
                      </c:pt>
                      <c:pt idx="387">
                        <c:v>3.8922999999999999E-2</c:v>
                      </c:pt>
                      <c:pt idx="388">
                        <c:v>3.8626000000000001E-2</c:v>
                      </c:pt>
                      <c:pt idx="389">
                        <c:v>3.9848000000000001E-2</c:v>
                      </c:pt>
                      <c:pt idx="390">
                        <c:v>4.0007000000000001E-2</c:v>
                      </c:pt>
                      <c:pt idx="391">
                        <c:v>#N/A</c:v>
                      </c:pt>
                      <c:pt idx="392">
                        <c:v>#N/A</c:v>
                      </c:pt>
                      <c:pt idx="393">
                        <c:v>4.1100000000000005E-2</c:v>
                      </c:pt>
                      <c:pt idx="394">
                        <c:v>4.1029999999999997E-2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c:ext xmlns:c16="http://schemas.microsoft.com/office/drawing/2014/chart" uri="{C3380CC4-5D6E-409C-BE32-E72D297353CC}">
                    <c16:uniqueId val="{00000008-86BB-4C5F-B312-BBB0760D211B}"/>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ax val="5.2500000000000012E-2"/>
          <c:min val="2.5000000000000005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0"/>
          <c:y val="0.87607222222222225"/>
          <c:w val="1"/>
          <c:h val="5.9710780902963292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2Y-10Y fair value month-by</a:t>
            </a:r>
            <a:r>
              <a:rPr lang="en-GB" b="1" baseline="0">
                <a:solidFill>
                  <a:srgbClr val="003C64"/>
                </a:solidFill>
              </a:rPr>
              <a:t>-month </a:t>
            </a:r>
            <a:r>
              <a:rPr lang="en-GB" b="1">
                <a:solidFill>
                  <a:srgbClr val="003C64"/>
                </a:solidFill>
              </a:rPr>
              <a:t>projection</a:t>
            </a:r>
          </a:p>
        </c:rich>
      </c:tx>
      <c:layout>
        <c:manualLayout>
          <c:xMode val="edge"/>
          <c:yMode val="edge"/>
          <c:x val="0.1399680511182109"/>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778244572463587"/>
          <c:y val="0.1389166582336448"/>
          <c:w val="0.87320355510054548"/>
          <c:h val="0.66287998429924655"/>
        </c:manualLayout>
      </c:layout>
      <c:lineChart>
        <c:grouping val="standard"/>
        <c:varyColors val="0"/>
        <c:ser>
          <c:idx val="0"/>
          <c:order val="0"/>
          <c:tx>
            <c:strRef>
              <c:f>FV_evolution_MbyM!$AO$3</c:f>
              <c:strCache>
                <c:ptCount val="1"/>
                <c:pt idx="0">
                  <c:v>FV 2Y-10Y</c:v>
                </c:pt>
              </c:strCache>
            </c:strRef>
          </c:tx>
          <c:spPr>
            <a:ln w="19050" cap="rnd">
              <a:solidFill>
                <a:srgbClr val="004F9F"/>
              </a:solidFill>
              <a:round/>
            </a:ln>
            <a:effectLst/>
          </c:spPr>
          <c:marker>
            <c:symbol val="none"/>
          </c:marker>
          <c:dLbls>
            <c:dLbl>
              <c:idx val="427"/>
              <c:layout>
                <c:manualLayout>
                  <c:x val="-4.2563960655077976E-2"/>
                  <c:y val="0.190758021337078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F2B-4EB4-8E3E-E0F688F08570}"/>
                </c:ext>
              </c:extLst>
            </c:dLbl>
            <c:dLbl>
              <c:idx val="610"/>
              <c:layout>
                <c:manualLayout>
                  <c:x val="-4.4695730925008177E-2"/>
                  <c:y val="0.2356273197198805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F2B-4EB4-8E3E-E0F688F08570}"/>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FV_evolution_MbyM!$AO$4:$AO$1000</c:f>
              <c:numCache>
                <c:formatCode>0.00%</c:formatCode>
                <c:ptCount val="997"/>
                <c:pt idx="0">
                  <c:v>-6.9083962466904014E-3</c:v>
                </c:pt>
                <c:pt idx="1">
                  <c:v>-6.9083962466904014E-3</c:v>
                </c:pt>
                <c:pt idx="2">
                  <c:v>-6.9083962466904014E-3</c:v>
                </c:pt>
                <c:pt idx="3">
                  <c:v>-6.9083962466904014E-3</c:v>
                </c:pt>
                <c:pt idx="4">
                  <c:v>-6.9083962466904014E-3</c:v>
                </c:pt>
                <c:pt idx="5">
                  <c:v>-6.9083962466904014E-3</c:v>
                </c:pt>
                <c:pt idx="6">
                  <c:v>-6.9083962466904014E-3</c:v>
                </c:pt>
                <c:pt idx="7">
                  <c:v>-6.9083962466904014E-3</c:v>
                </c:pt>
                <c:pt idx="8">
                  <c:v>-6.9083962466904014E-3</c:v>
                </c:pt>
                <c:pt idx="9">
                  <c:v>-6.9083962466904014E-3</c:v>
                </c:pt>
                <c:pt idx="10">
                  <c:v>-6.9083962466904014E-3</c:v>
                </c:pt>
                <c:pt idx="11">
                  <c:v>-6.9083962466904014E-3</c:v>
                </c:pt>
                <c:pt idx="12">
                  <c:v>-6.9083962466904014E-3</c:v>
                </c:pt>
                <c:pt idx="13">
                  <c:v>-6.9083962466904014E-3</c:v>
                </c:pt>
                <c:pt idx="14">
                  <c:v>-6.9083962466904014E-3</c:v>
                </c:pt>
                <c:pt idx="15">
                  <c:v>-6.9083962466904014E-3</c:v>
                </c:pt>
                <c:pt idx="16">
                  <c:v>-6.9083962466904014E-3</c:v>
                </c:pt>
                <c:pt idx="17">
                  <c:v>-6.9083962466904014E-3</c:v>
                </c:pt>
                <c:pt idx="18">
                  <c:v>-6.9083962466904014E-3</c:v>
                </c:pt>
                <c:pt idx="19">
                  <c:v>-6.9083962466904014E-3</c:v>
                </c:pt>
                <c:pt idx="20">
                  <c:v>-6.9083962466904014E-3</c:v>
                </c:pt>
                <c:pt idx="21">
                  <c:v>-6.9083962466904014E-3</c:v>
                </c:pt>
                <c:pt idx="22">
                  <c:v>-6.9083962466904014E-3</c:v>
                </c:pt>
                <c:pt idx="23">
                  <c:v>-5.5057380218719726E-3</c:v>
                </c:pt>
                <c:pt idx="24">
                  <c:v>-5.5057380218719726E-3</c:v>
                </c:pt>
                <c:pt idx="25">
                  <c:v>-5.5057380218719726E-3</c:v>
                </c:pt>
                <c:pt idx="26">
                  <c:v>-5.5057380218719726E-3</c:v>
                </c:pt>
                <c:pt idx="27">
                  <c:v>-5.5057380218719726E-3</c:v>
                </c:pt>
                <c:pt idx="28">
                  <c:v>-5.5057380218719726E-3</c:v>
                </c:pt>
                <c:pt idx="29">
                  <c:v>-5.5057380218719726E-3</c:v>
                </c:pt>
                <c:pt idx="30">
                  <c:v>-5.5057380218719726E-3</c:v>
                </c:pt>
                <c:pt idx="31">
                  <c:v>-5.5057380218719726E-3</c:v>
                </c:pt>
                <c:pt idx="32">
                  <c:v>-5.5057380218719726E-3</c:v>
                </c:pt>
                <c:pt idx="33">
                  <c:v>-5.5057380218719726E-3</c:v>
                </c:pt>
                <c:pt idx="34">
                  <c:v>-5.5057380218719726E-3</c:v>
                </c:pt>
                <c:pt idx="35">
                  <c:v>-5.5057380218719726E-3</c:v>
                </c:pt>
                <c:pt idx="36">
                  <c:v>-5.5057380218719726E-3</c:v>
                </c:pt>
                <c:pt idx="37">
                  <c:v>-5.5057380218719726E-3</c:v>
                </c:pt>
                <c:pt idx="38">
                  <c:v>-5.5057380218719726E-3</c:v>
                </c:pt>
                <c:pt idx="39">
                  <c:v>-5.5057380218719726E-3</c:v>
                </c:pt>
                <c:pt idx="40">
                  <c:v>-5.5057380218719726E-3</c:v>
                </c:pt>
                <c:pt idx="41">
                  <c:v>-5.5057380218719726E-3</c:v>
                </c:pt>
                <c:pt idx="42">
                  <c:v>-5.5057380218719726E-3</c:v>
                </c:pt>
                <c:pt idx="43">
                  <c:v>-5.5057380218719726E-3</c:v>
                </c:pt>
                <c:pt idx="44">
                  <c:v>-5.3791698922700665E-3</c:v>
                </c:pt>
                <c:pt idx="45">
                  <c:v>-5.3791698922700665E-3</c:v>
                </c:pt>
                <c:pt idx="46">
                  <c:v>-5.3791698922700665E-3</c:v>
                </c:pt>
                <c:pt idx="47">
                  <c:v>-5.3791698922700665E-3</c:v>
                </c:pt>
                <c:pt idx="48">
                  <c:v>-5.3791698922700665E-3</c:v>
                </c:pt>
                <c:pt idx="49">
                  <c:v>-5.3791698922700665E-3</c:v>
                </c:pt>
                <c:pt idx="50">
                  <c:v>-5.3791698922700665E-3</c:v>
                </c:pt>
                <c:pt idx="51">
                  <c:v>-5.3791698922700665E-3</c:v>
                </c:pt>
                <c:pt idx="52">
                  <c:v>-5.3791698922700665E-3</c:v>
                </c:pt>
                <c:pt idx="53">
                  <c:v>-5.3791698922700665E-3</c:v>
                </c:pt>
                <c:pt idx="54">
                  <c:v>-5.3791698922700665E-3</c:v>
                </c:pt>
                <c:pt idx="55">
                  <c:v>-5.3791698922700665E-3</c:v>
                </c:pt>
                <c:pt idx="56">
                  <c:v>-5.3791698922700665E-3</c:v>
                </c:pt>
                <c:pt idx="57">
                  <c:v>-5.3791698922700665E-3</c:v>
                </c:pt>
                <c:pt idx="58">
                  <c:v>-5.3791698922700665E-3</c:v>
                </c:pt>
                <c:pt idx="59">
                  <c:v>-5.3791698922700665E-3</c:v>
                </c:pt>
                <c:pt idx="60">
                  <c:v>-5.3791698922700665E-3</c:v>
                </c:pt>
                <c:pt idx="61">
                  <c:v>-5.3791698922700665E-3</c:v>
                </c:pt>
                <c:pt idx="62">
                  <c:v>-5.3791698922700665E-3</c:v>
                </c:pt>
                <c:pt idx="63">
                  <c:v>-5.3791698922700665E-3</c:v>
                </c:pt>
                <c:pt idx="64">
                  <c:v>-5.3791698922700665E-3</c:v>
                </c:pt>
                <c:pt idx="65">
                  <c:v>-3.0134776879583575E-3</c:v>
                </c:pt>
                <c:pt idx="66">
                  <c:v>-3.0134776879583575E-3</c:v>
                </c:pt>
                <c:pt idx="67">
                  <c:v>-3.0134776879583575E-3</c:v>
                </c:pt>
                <c:pt idx="68">
                  <c:v>-3.0134776879583575E-3</c:v>
                </c:pt>
                <c:pt idx="69">
                  <c:v>-3.0134776879583575E-3</c:v>
                </c:pt>
                <c:pt idx="70">
                  <c:v>-3.0134776879583575E-3</c:v>
                </c:pt>
                <c:pt idx="71">
                  <c:v>-3.0134776879583575E-3</c:v>
                </c:pt>
                <c:pt idx="72">
                  <c:v>-3.0134776879583575E-3</c:v>
                </c:pt>
                <c:pt idx="73">
                  <c:v>-3.0134776879583575E-3</c:v>
                </c:pt>
                <c:pt idx="74">
                  <c:v>-3.0134776879583575E-3</c:v>
                </c:pt>
                <c:pt idx="75">
                  <c:v>-3.0134776879583575E-3</c:v>
                </c:pt>
                <c:pt idx="76">
                  <c:v>-3.0134776879583575E-3</c:v>
                </c:pt>
                <c:pt idx="77">
                  <c:v>-3.0134776879583575E-3</c:v>
                </c:pt>
                <c:pt idx="78">
                  <c:v>-3.0134776879583575E-3</c:v>
                </c:pt>
                <c:pt idx="79">
                  <c:v>-3.0134776879583575E-3</c:v>
                </c:pt>
                <c:pt idx="80">
                  <c:v>-3.0134776879583575E-3</c:v>
                </c:pt>
                <c:pt idx="81">
                  <c:v>-3.0134776879583575E-3</c:v>
                </c:pt>
                <c:pt idx="82">
                  <c:v>-3.0134776879583575E-3</c:v>
                </c:pt>
                <c:pt idx="83">
                  <c:v>-3.0134776879583575E-3</c:v>
                </c:pt>
                <c:pt idx="84">
                  <c:v>-3.0134776879583575E-3</c:v>
                </c:pt>
                <c:pt idx="85">
                  <c:v>-3.0134776879583575E-3</c:v>
                </c:pt>
                <c:pt idx="86">
                  <c:v>-3.0134776879583575E-3</c:v>
                </c:pt>
                <c:pt idx="87">
                  <c:v>-3.9253240429374114E-3</c:v>
                </c:pt>
                <c:pt idx="88">
                  <c:v>-3.9253240429374114E-3</c:v>
                </c:pt>
                <c:pt idx="89">
                  <c:v>-3.9253240429374114E-3</c:v>
                </c:pt>
                <c:pt idx="90">
                  <c:v>-3.9253240429374114E-3</c:v>
                </c:pt>
                <c:pt idx="91">
                  <c:v>-3.9253240429374114E-3</c:v>
                </c:pt>
                <c:pt idx="92">
                  <c:v>-3.9253240429374114E-3</c:v>
                </c:pt>
                <c:pt idx="93">
                  <c:v>-3.9253240429374114E-3</c:v>
                </c:pt>
                <c:pt idx="94">
                  <c:v>-3.9253240429374114E-3</c:v>
                </c:pt>
                <c:pt idx="95">
                  <c:v>-3.9253240429374114E-3</c:v>
                </c:pt>
                <c:pt idx="96">
                  <c:v>-3.9253240429374114E-3</c:v>
                </c:pt>
                <c:pt idx="97">
                  <c:v>-3.9253240429374114E-3</c:v>
                </c:pt>
                <c:pt idx="98">
                  <c:v>-3.9253240429374114E-3</c:v>
                </c:pt>
                <c:pt idx="99">
                  <c:v>-3.9253240429374114E-3</c:v>
                </c:pt>
                <c:pt idx="100">
                  <c:v>-3.9253240429374114E-3</c:v>
                </c:pt>
                <c:pt idx="101">
                  <c:v>-3.9253240429374114E-3</c:v>
                </c:pt>
                <c:pt idx="102">
                  <c:v>-3.9253240429374114E-3</c:v>
                </c:pt>
                <c:pt idx="103">
                  <c:v>-3.9253240429374114E-3</c:v>
                </c:pt>
                <c:pt idx="104">
                  <c:v>-3.9253240429374114E-3</c:v>
                </c:pt>
                <c:pt idx="105">
                  <c:v>-3.9253240429374114E-3</c:v>
                </c:pt>
                <c:pt idx="106">
                  <c:v>-3.9253240429374114E-3</c:v>
                </c:pt>
                <c:pt idx="107">
                  <c:v>-3.9253240429374114E-3</c:v>
                </c:pt>
                <c:pt idx="108">
                  <c:v>-3.9253240429374114E-3</c:v>
                </c:pt>
                <c:pt idx="109">
                  <c:v>-3.9253240429374114E-3</c:v>
                </c:pt>
                <c:pt idx="110">
                  <c:v>-4.6957515187594084E-3</c:v>
                </c:pt>
                <c:pt idx="111">
                  <c:v>-4.6957515187594084E-3</c:v>
                </c:pt>
                <c:pt idx="112">
                  <c:v>-4.6957515187594084E-3</c:v>
                </c:pt>
                <c:pt idx="113">
                  <c:v>-4.6957515187594084E-3</c:v>
                </c:pt>
                <c:pt idx="114">
                  <c:v>-4.6957515187594084E-3</c:v>
                </c:pt>
                <c:pt idx="115">
                  <c:v>-4.6957515187594084E-3</c:v>
                </c:pt>
                <c:pt idx="116">
                  <c:v>-4.6957515187594084E-3</c:v>
                </c:pt>
                <c:pt idx="117">
                  <c:v>-4.6957515187594084E-3</c:v>
                </c:pt>
                <c:pt idx="118">
                  <c:v>-4.6957515187594084E-3</c:v>
                </c:pt>
                <c:pt idx="119">
                  <c:v>-4.6957515187594084E-3</c:v>
                </c:pt>
                <c:pt idx="120">
                  <c:v>-4.6957515187594084E-3</c:v>
                </c:pt>
                <c:pt idx="121">
                  <c:v>-4.6957515187594084E-3</c:v>
                </c:pt>
                <c:pt idx="122">
                  <c:v>-4.6957515187594084E-3</c:v>
                </c:pt>
                <c:pt idx="123">
                  <c:v>-4.6957515187594084E-3</c:v>
                </c:pt>
                <c:pt idx="124">
                  <c:v>-4.6957515187594084E-3</c:v>
                </c:pt>
                <c:pt idx="125">
                  <c:v>-4.6957515187594084E-3</c:v>
                </c:pt>
                <c:pt idx="126">
                  <c:v>-4.6957515187594084E-3</c:v>
                </c:pt>
                <c:pt idx="127">
                  <c:v>-4.6957515187594084E-3</c:v>
                </c:pt>
                <c:pt idx="128">
                  <c:v>-4.6957515187594084E-3</c:v>
                </c:pt>
                <c:pt idx="129">
                  <c:v>-4.6957515187594084E-3</c:v>
                </c:pt>
                <c:pt idx="130">
                  <c:v>-6.8226801771006096E-3</c:v>
                </c:pt>
                <c:pt idx="131">
                  <c:v>-6.8226801771006096E-3</c:v>
                </c:pt>
                <c:pt idx="132">
                  <c:v>-6.8226801771006096E-3</c:v>
                </c:pt>
                <c:pt idx="133">
                  <c:v>-6.8226801771006096E-3</c:v>
                </c:pt>
                <c:pt idx="134">
                  <c:v>-6.8226801771006096E-3</c:v>
                </c:pt>
                <c:pt idx="135">
                  <c:v>-6.8226801771006096E-3</c:v>
                </c:pt>
                <c:pt idx="136">
                  <c:v>-6.8226801771006096E-3</c:v>
                </c:pt>
                <c:pt idx="137">
                  <c:v>-6.8226801771006096E-3</c:v>
                </c:pt>
                <c:pt idx="138">
                  <c:v>-6.8226801771006096E-3</c:v>
                </c:pt>
                <c:pt idx="139">
                  <c:v>-6.8226801771006096E-3</c:v>
                </c:pt>
                <c:pt idx="140">
                  <c:v>-6.8226801771006096E-3</c:v>
                </c:pt>
                <c:pt idx="141">
                  <c:v>-6.8226801771006096E-3</c:v>
                </c:pt>
                <c:pt idx="142">
                  <c:v>-6.8226801771006096E-3</c:v>
                </c:pt>
                <c:pt idx="143">
                  <c:v>-6.8226801771006096E-3</c:v>
                </c:pt>
                <c:pt idx="144">
                  <c:v>-6.8226801771006096E-3</c:v>
                </c:pt>
                <c:pt idx="145">
                  <c:v>-6.8226801771006096E-3</c:v>
                </c:pt>
                <c:pt idx="146">
                  <c:v>-6.8226801771006096E-3</c:v>
                </c:pt>
                <c:pt idx="147">
                  <c:v>-6.8226801771006096E-3</c:v>
                </c:pt>
                <c:pt idx="148">
                  <c:v>-6.8226801771006096E-3</c:v>
                </c:pt>
                <c:pt idx="149">
                  <c:v>-6.8226801771006096E-3</c:v>
                </c:pt>
                <c:pt idx="150">
                  <c:v>-6.8226801771006096E-3</c:v>
                </c:pt>
                <c:pt idx="151">
                  <c:v>-6.8226801771006096E-3</c:v>
                </c:pt>
                <c:pt idx="152">
                  <c:v>-6.8226801771006096E-3</c:v>
                </c:pt>
                <c:pt idx="153">
                  <c:v>-7.2316468776247936E-3</c:v>
                </c:pt>
                <c:pt idx="154">
                  <c:v>-7.2316468776247936E-3</c:v>
                </c:pt>
                <c:pt idx="155">
                  <c:v>-7.2316468776247936E-3</c:v>
                </c:pt>
                <c:pt idx="156">
                  <c:v>-7.2316468776247936E-3</c:v>
                </c:pt>
                <c:pt idx="157">
                  <c:v>-7.2316468776247936E-3</c:v>
                </c:pt>
                <c:pt idx="158">
                  <c:v>-7.2316468776247936E-3</c:v>
                </c:pt>
                <c:pt idx="159">
                  <c:v>-7.2316468776247936E-3</c:v>
                </c:pt>
                <c:pt idx="160">
                  <c:v>-7.2316468776247936E-3</c:v>
                </c:pt>
                <c:pt idx="161">
                  <c:v>-7.2316468776247936E-3</c:v>
                </c:pt>
                <c:pt idx="162">
                  <c:v>-7.2316468776247936E-3</c:v>
                </c:pt>
                <c:pt idx="163">
                  <c:v>-7.2316468776247936E-3</c:v>
                </c:pt>
                <c:pt idx="164">
                  <c:v>-7.2316468776247936E-3</c:v>
                </c:pt>
                <c:pt idx="165">
                  <c:v>-7.2316468776247936E-3</c:v>
                </c:pt>
                <c:pt idx="166">
                  <c:v>-7.2316468776247936E-3</c:v>
                </c:pt>
                <c:pt idx="167">
                  <c:v>-7.2316468776247936E-3</c:v>
                </c:pt>
                <c:pt idx="168">
                  <c:v>-7.2316468776247936E-3</c:v>
                </c:pt>
                <c:pt idx="169">
                  <c:v>-7.2316468776247936E-3</c:v>
                </c:pt>
                <c:pt idx="170">
                  <c:v>-7.2316468776247936E-3</c:v>
                </c:pt>
                <c:pt idx="171">
                  <c:v>-7.2316468776247936E-3</c:v>
                </c:pt>
                <c:pt idx="172">
                  <c:v>-7.2316468776247936E-3</c:v>
                </c:pt>
                <c:pt idx="173">
                  <c:v>-7.2316468776247936E-3</c:v>
                </c:pt>
                <c:pt idx="174">
                  <c:v>-7.2316468776247936E-3</c:v>
                </c:pt>
                <c:pt idx="175">
                  <c:v>-4.8587514547673502E-3</c:v>
                </c:pt>
                <c:pt idx="176">
                  <c:v>-4.8587514547673502E-3</c:v>
                </c:pt>
                <c:pt idx="177">
                  <c:v>-4.8587514547673502E-3</c:v>
                </c:pt>
                <c:pt idx="178">
                  <c:v>-4.8587514547673502E-3</c:v>
                </c:pt>
                <c:pt idx="179">
                  <c:v>-4.8587514547673502E-3</c:v>
                </c:pt>
                <c:pt idx="180">
                  <c:v>-4.8587514547673502E-3</c:v>
                </c:pt>
                <c:pt idx="181">
                  <c:v>-4.8587514547673502E-3</c:v>
                </c:pt>
                <c:pt idx="182">
                  <c:v>-4.8587514547673502E-3</c:v>
                </c:pt>
                <c:pt idx="183">
                  <c:v>-4.8587514547673502E-3</c:v>
                </c:pt>
                <c:pt idx="184">
                  <c:v>-4.8587514547673502E-3</c:v>
                </c:pt>
                <c:pt idx="185">
                  <c:v>-4.8587514547673502E-3</c:v>
                </c:pt>
                <c:pt idx="186">
                  <c:v>-4.8587514547673502E-3</c:v>
                </c:pt>
                <c:pt idx="187">
                  <c:v>-4.8587514547673502E-3</c:v>
                </c:pt>
                <c:pt idx="188">
                  <c:v>-4.8587514547673502E-3</c:v>
                </c:pt>
                <c:pt idx="189">
                  <c:v>-4.8587514547673502E-3</c:v>
                </c:pt>
                <c:pt idx="190">
                  <c:v>-4.8587514547673502E-3</c:v>
                </c:pt>
                <c:pt idx="191">
                  <c:v>-4.8587514547673502E-3</c:v>
                </c:pt>
                <c:pt idx="192">
                  <c:v>-4.8587514547673502E-3</c:v>
                </c:pt>
                <c:pt idx="193">
                  <c:v>-4.8587514547673502E-3</c:v>
                </c:pt>
                <c:pt idx="194">
                  <c:v>-4.8587514547673502E-3</c:v>
                </c:pt>
                <c:pt idx="195">
                  <c:v>-4.8587514547673502E-3</c:v>
                </c:pt>
                <c:pt idx="196">
                  <c:v>-2.3032388162292985E-3</c:v>
                </c:pt>
                <c:pt idx="197">
                  <c:v>-2.3032388162292985E-3</c:v>
                </c:pt>
                <c:pt idx="198">
                  <c:v>-2.3032388162292985E-3</c:v>
                </c:pt>
                <c:pt idx="199">
                  <c:v>-2.3032388162292985E-3</c:v>
                </c:pt>
                <c:pt idx="200">
                  <c:v>-2.3032388162292985E-3</c:v>
                </c:pt>
                <c:pt idx="201">
                  <c:v>-2.3032388162292985E-3</c:v>
                </c:pt>
                <c:pt idx="202">
                  <c:v>-2.3032388162292985E-3</c:v>
                </c:pt>
                <c:pt idx="203">
                  <c:v>-2.3032388162292985E-3</c:v>
                </c:pt>
                <c:pt idx="204">
                  <c:v>-2.3032388162292985E-3</c:v>
                </c:pt>
                <c:pt idx="205">
                  <c:v>-2.3032388162292985E-3</c:v>
                </c:pt>
                <c:pt idx="206">
                  <c:v>-2.3032388162292985E-3</c:v>
                </c:pt>
                <c:pt idx="207">
                  <c:v>-2.3032388162292985E-3</c:v>
                </c:pt>
                <c:pt idx="208">
                  <c:v>-2.3032388162292985E-3</c:v>
                </c:pt>
                <c:pt idx="209">
                  <c:v>-2.3032388162292985E-3</c:v>
                </c:pt>
                <c:pt idx="210">
                  <c:v>-2.3032388162292985E-3</c:v>
                </c:pt>
                <c:pt idx="211">
                  <c:v>-2.3032388162292985E-3</c:v>
                </c:pt>
                <c:pt idx="212">
                  <c:v>-2.3032388162292985E-3</c:v>
                </c:pt>
                <c:pt idx="213">
                  <c:v>-2.3032388162292985E-3</c:v>
                </c:pt>
                <c:pt idx="214">
                  <c:v>-2.3032388162292985E-3</c:v>
                </c:pt>
                <c:pt idx="215">
                  <c:v>-2.3032388162292985E-3</c:v>
                </c:pt>
                <c:pt idx="216">
                  <c:v>-2.3032388162292985E-3</c:v>
                </c:pt>
                <c:pt idx="217">
                  <c:v>-2.3032388162292985E-3</c:v>
                </c:pt>
                <c:pt idx="218">
                  <c:v>-2.3032388162292985E-3</c:v>
                </c:pt>
                <c:pt idx="219">
                  <c:v>-1.8181899238257221E-3</c:v>
                </c:pt>
                <c:pt idx="220">
                  <c:v>-1.8181899238257221E-3</c:v>
                </c:pt>
                <c:pt idx="221">
                  <c:v>-1.8181899238257221E-3</c:v>
                </c:pt>
                <c:pt idx="222">
                  <c:v>-1.8181899238257221E-3</c:v>
                </c:pt>
                <c:pt idx="223">
                  <c:v>-1.8181899238257221E-3</c:v>
                </c:pt>
                <c:pt idx="224">
                  <c:v>-1.8181899238257221E-3</c:v>
                </c:pt>
                <c:pt idx="225">
                  <c:v>-1.8181899238257221E-3</c:v>
                </c:pt>
                <c:pt idx="226">
                  <c:v>-1.8181899238257221E-3</c:v>
                </c:pt>
                <c:pt idx="227">
                  <c:v>-1.8181899238257221E-3</c:v>
                </c:pt>
                <c:pt idx="228">
                  <c:v>-1.8181899238257221E-3</c:v>
                </c:pt>
                <c:pt idx="229">
                  <c:v>-1.8181899238257221E-3</c:v>
                </c:pt>
                <c:pt idx="230">
                  <c:v>-1.8181899238257221E-3</c:v>
                </c:pt>
                <c:pt idx="231">
                  <c:v>-1.8181899238257221E-3</c:v>
                </c:pt>
                <c:pt idx="232">
                  <c:v>-1.8181899238257221E-3</c:v>
                </c:pt>
                <c:pt idx="233">
                  <c:v>-1.8181899238257221E-3</c:v>
                </c:pt>
                <c:pt idx="234">
                  <c:v>-1.8181899238257221E-3</c:v>
                </c:pt>
                <c:pt idx="235">
                  <c:v>-1.8181899238257221E-3</c:v>
                </c:pt>
                <c:pt idx="236">
                  <c:v>-1.8181899238257221E-3</c:v>
                </c:pt>
                <c:pt idx="237">
                  <c:v>-1.8181899238257221E-3</c:v>
                </c:pt>
                <c:pt idx="238">
                  <c:v>-1.8181899238257221E-3</c:v>
                </c:pt>
                <c:pt idx="239">
                  <c:v>-1.8181899238257221E-3</c:v>
                </c:pt>
                <c:pt idx="240">
                  <c:v>1.5619610989310029E-3</c:v>
                </c:pt>
                <c:pt idx="241">
                  <c:v>1.5619610989310029E-3</c:v>
                </c:pt>
                <c:pt idx="242">
                  <c:v>1.5619610989310029E-3</c:v>
                </c:pt>
                <c:pt idx="243">
                  <c:v>1.5619610989310029E-3</c:v>
                </c:pt>
                <c:pt idx="244">
                  <c:v>1.5619610989310029E-3</c:v>
                </c:pt>
                <c:pt idx="245">
                  <c:v>1.5619610989310029E-3</c:v>
                </c:pt>
                <c:pt idx="246">
                  <c:v>1.5619610989310029E-3</c:v>
                </c:pt>
                <c:pt idx="247">
                  <c:v>1.5619610989310029E-3</c:v>
                </c:pt>
                <c:pt idx="248">
                  <c:v>1.5619610989310029E-3</c:v>
                </c:pt>
                <c:pt idx="249">
                  <c:v>1.5619610989310029E-3</c:v>
                </c:pt>
                <c:pt idx="250">
                  <c:v>1.5619610989310029E-3</c:v>
                </c:pt>
                <c:pt idx="251">
                  <c:v>1.5619610989310029E-3</c:v>
                </c:pt>
                <c:pt idx="252">
                  <c:v>1.5619610989310029E-3</c:v>
                </c:pt>
                <c:pt idx="253">
                  <c:v>1.5619610989310029E-3</c:v>
                </c:pt>
                <c:pt idx="254">
                  <c:v>1.5619610989310029E-3</c:v>
                </c:pt>
                <c:pt idx="255">
                  <c:v>1.5619610989310029E-3</c:v>
                </c:pt>
                <c:pt idx="256">
                  <c:v>1.5619610989310029E-3</c:v>
                </c:pt>
                <c:pt idx="257">
                  <c:v>1.5619610989310029E-3</c:v>
                </c:pt>
                <c:pt idx="258">
                  <c:v>1.5619610989310029E-3</c:v>
                </c:pt>
                <c:pt idx="259">
                  <c:v>1.5619610989310029E-3</c:v>
                </c:pt>
                <c:pt idx="260">
                  <c:v>1.5619610989310029E-3</c:v>
                </c:pt>
                <c:pt idx="261">
                  <c:v>1.5619610989310029E-3</c:v>
                </c:pt>
                <c:pt idx="262">
                  <c:v>1.9358421441992846E-3</c:v>
                </c:pt>
                <c:pt idx="263">
                  <c:v>1.9358421441992846E-3</c:v>
                </c:pt>
                <c:pt idx="264">
                  <c:v>1.9358421441992846E-3</c:v>
                </c:pt>
                <c:pt idx="265">
                  <c:v>1.9358421441992846E-3</c:v>
                </c:pt>
                <c:pt idx="266">
                  <c:v>1.9358421441992846E-3</c:v>
                </c:pt>
                <c:pt idx="267">
                  <c:v>1.9358421441992846E-3</c:v>
                </c:pt>
                <c:pt idx="268">
                  <c:v>1.9358421441992846E-3</c:v>
                </c:pt>
                <c:pt idx="269">
                  <c:v>1.9358421441992846E-3</c:v>
                </c:pt>
                <c:pt idx="270">
                  <c:v>1.9358421441992846E-3</c:v>
                </c:pt>
                <c:pt idx="271">
                  <c:v>1.9358421441992846E-3</c:v>
                </c:pt>
                <c:pt idx="272">
                  <c:v>1.9358421441992846E-3</c:v>
                </c:pt>
                <c:pt idx="273">
                  <c:v>1.9358421441992846E-3</c:v>
                </c:pt>
                <c:pt idx="274">
                  <c:v>1.9358421441992846E-3</c:v>
                </c:pt>
                <c:pt idx="275">
                  <c:v>1.9358421441992846E-3</c:v>
                </c:pt>
                <c:pt idx="276">
                  <c:v>1.9358421441992846E-3</c:v>
                </c:pt>
                <c:pt idx="277">
                  <c:v>1.9358421441992846E-3</c:v>
                </c:pt>
                <c:pt idx="278">
                  <c:v>1.9358421441992846E-3</c:v>
                </c:pt>
                <c:pt idx="279">
                  <c:v>1.9358421441992846E-3</c:v>
                </c:pt>
                <c:pt idx="280">
                  <c:v>1.9358421441992846E-3</c:v>
                </c:pt>
                <c:pt idx="281">
                  <c:v>1.9358421441992846E-3</c:v>
                </c:pt>
                <c:pt idx="282">
                  <c:v>1.9358421441992846E-3</c:v>
                </c:pt>
                <c:pt idx="283">
                  <c:v>1.9358421441992846E-3</c:v>
                </c:pt>
                <c:pt idx="284">
                  <c:v>1.9358421441992846E-3</c:v>
                </c:pt>
                <c:pt idx="285">
                  <c:v>1.9358421441992846E-3</c:v>
                </c:pt>
                <c:pt idx="286">
                  <c:v>1.9358421441992846E-3</c:v>
                </c:pt>
                <c:pt idx="287">
                  <c:v>1.9358421441992846E-3</c:v>
                </c:pt>
                <c:pt idx="288">
                  <c:v>1.9358421441992846E-3</c:v>
                </c:pt>
                <c:pt idx="289">
                  <c:v>1.9358421441992846E-3</c:v>
                </c:pt>
                <c:pt idx="290">
                  <c:v>1.9358421441992846E-3</c:v>
                </c:pt>
                <c:pt idx="291">
                  <c:v>1.9358421441992846E-3</c:v>
                </c:pt>
                <c:pt idx="292">
                  <c:v>1.9358421441992846E-3</c:v>
                </c:pt>
                <c:pt idx="293">
                  <c:v>-3.8955647009362993E-5</c:v>
                </c:pt>
                <c:pt idx="294">
                  <c:v>-3.8955647009362993E-5</c:v>
                </c:pt>
                <c:pt idx="295">
                  <c:v>-3.8955647009362993E-5</c:v>
                </c:pt>
                <c:pt idx="296">
                  <c:v>-3.8955647009362993E-5</c:v>
                </c:pt>
                <c:pt idx="297">
                  <c:v>-3.8955647009362993E-5</c:v>
                </c:pt>
                <c:pt idx="298">
                  <c:v>-3.8955647009362993E-5</c:v>
                </c:pt>
                <c:pt idx="299">
                  <c:v>-3.8955647009362993E-5</c:v>
                </c:pt>
                <c:pt idx="300">
                  <c:v>-3.8955647009362993E-5</c:v>
                </c:pt>
                <c:pt idx="301">
                  <c:v>-3.8955647009362993E-5</c:v>
                </c:pt>
                <c:pt idx="302">
                  <c:v>-3.8955647009362993E-5</c:v>
                </c:pt>
                <c:pt idx="303">
                  <c:v>-3.8955647009362993E-5</c:v>
                </c:pt>
                <c:pt idx="304">
                  <c:v>-3.8955647009362993E-5</c:v>
                </c:pt>
                <c:pt idx="305">
                  <c:v>-3.8955647009362993E-5</c:v>
                </c:pt>
                <c:pt idx="306">
                  <c:v>-3.8955647009362993E-5</c:v>
                </c:pt>
                <c:pt idx="307">
                  <c:v>-3.8955647009362993E-5</c:v>
                </c:pt>
                <c:pt idx="308">
                  <c:v>-3.8955647009362993E-5</c:v>
                </c:pt>
                <c:pt idx="309">
                  <c:v>-3.8955647009362993E-5</c:v>
                </c:pt>
                <c:pt idx="310">
                  <c:v>-3.8955647009362993E-5</c:v>
                </c:pt>
                <c:pt idx="311">
                  <c:v>-3.8955647009362993E-5</c:v>
                </c:pt>
                <c:pt idx="312">
                  <c:v>-3.8955647009362993E-5</c:v>
                </c:pt>
                <c:pt idx="313">
                  <c:v>-3.8955647009362993E-5</c:v>
                </c:pt>
                <c:pt idx="314">
                  <c:v>-3.8955647009362993E-5</c:v>
                </c:pt>
                <c:pt idx="315">
                  <c:v>-3.8955647009362993E-5</c:v>
                </c:pt>
                <c:pt idx="316">
                  <c:v>-3.8955647009362993E-5</c:v>
                </c:pt>
                <c:pt idx="317">
                  <c:v>-3.8955647009362993E-5</c:v>
                </c:pt>
                <c:pt idx="318">
                  <c:v>-3.8955647009362993E-5</c:v>
                </c:pt>
                <c:pt idx="319">
                  <c:v>-3.8955647009362993E-5</c:v>
                </c:pt>
                <c:pt idx="320">
                  <c:v>-3.8955647009362993E-5</c:v>
                </c:pt>
                <c:pt idx="321">
                  <c:v>-3.1606578044760664E-4</c:v>
                </c:pt>
                <c:pt idx="322">
                  <c:v>-3.1606578044760664E-4</c:v>
                </c:pt>
                <c:pt idx="323">
                  <c:v>-3.1606578044760664E-4</c:v>
                </c:pt>
                <c:pt idx="324">
                  <c:v>-3.1606578044760664E-4</c:v>
                </c:pt>
                <c:pt idx="325">
                  <c:v>-3.1606578044760664E-4</c:v>
                </c:pt>
                <c:pt idx="326">
                  <c:v>-3.1606578044760664E-4</c:v>
                </c:pt>
                <c:pt idx="327">
                  <c:v>-3.1606578044760664E-4</c:v>
                </c:pt>
                <c:pt idx="328">
                  <c:v>-3.1606578044760664E-4</c:v>
                </c:pt>
                <c:pt idx="329">
                  <c:v>-3.1606578044760664E-4</c:v>
                </c:pt>
                <c:pt idx="330">
                  <c:v>-3.1606578044760664E-4</c:v>
                </c:pt>
                <c:pt idx="331">
                  <c:v>-3.1606578044760664E-4</c:v>
                </c:pt>
                <c:pt idx="332">
                  <c:v>-3.1606578044760664E-4</c:v>
                </c:pt>
                <c:pt idx="333">
                  <c:v>-3.1606578044760664E-4</c:v>
                </c:pt>
                <c:pt idx="334">
                  <c:v>-3.1606578044760664E-4</c:v>
                </c:pt>
                <c:pt idx="335">
                  <c:v>-3.1606578044760664E-4</c:v>
                </c:pt>
                <c:pt idx="336">
                  <c:v>-3.1606578044760664E-4</c:v>
                </c:pt>
                <c:pt idx="337">
                  <c:v>-3.1606578044760664E-4</c:v>
                </c:pt>
                <c:pt idx="338">
                  <c:v>-3.1606578044760664E-4</c:v>
                </c:pt>
                <c:pt idx="339">
                  <c:v>-3.1606578044760664E-4</c:v>
                </c:pt>
                <c:pt idx="340">
                  <c:v>-3.1606578044760664E-4</c:v>
                </c:pt>
                <c:pt idx="341">
                  <c:v>-3.1606578044760664E-4</c:v>
                </c:pt>
                <c:pt idx="342">
                  <c:v>-3.1606578044760664E-4</c:v>
                </c:pt>
                <c:pt idx="343">
                  <c:v>-3.1606578044760664E-4</c:v>
                </c:pt>
                <c:pt idx="344">
                  <c:v>-3.1606578044760664E-4</c:v>
                </c:pt>
                <c:pt idx="345">
                  <c:v>-3.1606578044760664E-4</c:v>
                </c:pt>
                <c:pt idx="346">
                  <c:v>-3.1606578044760664E-4</c:v>
                </c:pt>
                <c:pt idx="347">
                  <c:v>-3.1606578044760664E-4</c:v>
                </c:pt>
                <c:pt idx="348">
                  <c:v>-3.1606578044760664E-4</c:v>
                </c:pt>
                <c:pt idx="349">
                  <c:v>-3.1606578044760664E-4</c:v>
                </c:pt>
                <c:pt idx="350">
                  <c:v>-3.1606578044760664E-4</c:v>
                </c:pt>
                <c:pt idx="351">
                  <c:v>-3.1606578044760664E-4</c:v>
                </c:pt>
                <c:pt idx="352">
                  <c:v>-1.5332621234599303E-3</c:v>
                </c:pt>
                <c:pt idx="353">
                  <c:v>-1.5332621234599303E-3</c:v>
                </c:pt>
                <c:pt idx="354">
                  <c:v>-1.5332621234599303E-3</c:v>
                </c:pt>
                <c:pt idx="355">
                  <c:v>-1.5332621234599303E-3</c:v>
                </c:pt>
                <c:pt idx="356">
                  <c:v>-1.5332621234599303E-3</c:v>
                </c:pt>
                <c:pt idx="357">
                  <c:v>-1.5332621234599303E-3</c:v>
                </c:pt>
                <c:pt idx="358">
                  <c:v>-1.5332621234599303E-3</c:v>
                </c:pt>
                <c:pt idx="359">
                  <c:v>-1.5332621234599303E-3</c:v>
                </c:pt>
                <c:pt idx="360">
                  <c:v>-1.5332621234599303E-3</c:v>
                </c:pt>
                <c:pt idx="361">
                  <c:v>-1.5332621234599303E-3</c:v>
                </c:pt>
                <c:pt idx="362">
                  <c:v>-1.5332621234599303E-3</c:v>
                </c:pt>
                <c:pt idx="363">
                  <c:v>-1.5332621234599303E-3</c:v>
                </c:pt>
                <c:pt idx="364">
                  <c:v>-1.5332621234599303E-3</c:v>
                </c:pt>
                <c:pt idx="365">
                  <c:v>-1.5332621234599303E-3</c:v>
                </c:pt>
                <c:pt idx="366">
                  <c:v>-1.5332621234599303E-3</c:v>
                </c:pt>
                <c:pt idx="367">
                  <c:v>-1.5332621234599303E-3</c:v>
                </c:pt>
                <c:pt idx="368">
                  <c:v>-1.5332621234599303E-3</c:v>
                </c:pt>
                <c:pt idx="369">
                  <c:v>-1.5332621234599303E-3</c:v>
                </c:pt>
                <c:pt idx="370">
                  <c:v>-1.5332621234599303E-3</c:v>
                </c:pt>
                <c:pt idx="371">
                  <c:v>-1.5332621234599303E-3</c:v>
                </c:pt>
                <c:pt idx="372">
                  <c:v>-1.5332621234599303E-3</c:v>
                </c:pt>
                <c:pt idx="373">
                  <c:v>-1.5332621234599303E-3</c:v>
                </c:pt>
                <c:pt idx="374">
                  <c:v>-1.5332621234599303E-3</c:v>
                </c:pt>
                <c:pt idx="375">
                  <c:v>-1.5332621234599303E-3</c:v>
                </c:pt>
                <c:pt idx="376">
                  <c:v>-1.5332621234599303E-3</c:v>
                </c:pt>
                <c:pt idx="377">
                  <c:v>-1.5332621234599303E-3</c:v>
                </c:pt>
                <c:pt idx="378">
                  <c:v>-1.5332621234599303E-3</c:v>
                </c:pt>
                <c:pt idx="379">
                  <c:v>-1.5332621234599303E-3</c:v>
                </c:pt>
                <c:pt idx="380">
                  <c:v>-1.5332621234599303E-3</c:v>
                </c:pt>
                <c:pt idx="381">
                  <c:v>-1.5332621234599303E-3</c:v>
                </c:pt>
                <c:pt idx="382">
                  <c:v>3.450645181112405E-4</c:v>
                </c:pt>
                <c:pt idx="383">
                  <c:v>3.450645181112405E-4</c:v>
                </c:pt>
                <c:pt idx="384">
                  <c:v>3.450645181112405E-4</c:v>
                </c:pt>
                <c:pt idx="385">
                  <c:v>3.450645181112405E-4</c:v>
                </c:pt>
                <c:pt idx="386">
                  <c:v>3.450645181112405E-4</c:v>
                </c:pt>
                <c:pt idx="387">
                  <c:v>3.450645181112405E-4</c:v>
                </c:pt>
                <c:pt idx="388">
                  <c:v>3.450645181112405E-4</c:v>
                </c:pt>
                <c:pt idx="389">
                  <c:v>3.450645181112405E-4</c:v>
                </c:pt>
                <c:pt idx="390">
                  <c:v>3.450645181112405E-4</c:v>
                </c:pt>
                <c:pt idx="391">
                  <c:v>3.450645181112405E-4</c:v>
                </c:pt>
                <c:pt idx="392">
                  <c:v>3.450645181112405E-4</c:v>
                </c:pt>
                <c:pt idx="393">
                  <c:v>3.450645181112405E-4</c:v>
                </c:pt>
                <c:pt idx="394">
                  <c:v>3.450645181112405E-4</c:v>
                </c:pt>
                <c:pt idx="395">
                  <c:v>3.450645181112405E-4</c:v>
                </c:pt>
                <c:pt idx="396">
                  <c:v>3.450645181112405E-4</c:v>
                </c:pt>
                <c:pt idx="397">
                  <c:v>3.450645181112405E-4</c:v>
                </c:pt>
                <c:pt idx="398">
                  <c:v>3.450645181112405E-4</c:v>
                </c:pt>
                <c:pt idx="399">
                  <c:v>3.450645181112405E-4</c:v>
                </c:pt>
                <c:pt idx="400">
                  <c:v>3.450645181112405E-4</c:v>
                </c:pt>
                <c:pt idx="401">
                  <c:v>3.450645181112405E-4</c:v>
                </c:pt>
                <c:pt idx="402">
                  <c:v>3.450645181112405E-4</c:v>
                </c:pt>
                <c:pt idx="403">
                  <c:v>3.450645181112405E-4</c:v>
                </c:pt>
                <c:pt idx="404">
                  <c:v>3.450645181112405E-4</c:v>
                </c:pt>
                <c:pt idx="405">
                  <c:v>3.450645181112405E-4</c:v>
                </c:pt>
                <c:pt idx="406">
                  <c:v>3.450645181112405E-4</c:v>
                </c:pt>
                <c:pt idx="407">
                  <c:v>3.450645181112405E-4</c:v>
                </c:pt>
                <c:pt idx="408">
                  <c:v>3.450645181112405E-4</c:v>
                </c:pt>
                <c:pt idx="409">
                  <c:v>3.450645181112405E-4</c:v>
                </c:pt>
                <c:pt idx="410">
                  <c:v>3.450645181112405E-4</c:v>
                </c:pt>
                <c:pt idx="411">
                  <c:v>3.450645181112405E-4</c:v>
                </c:pt>
                <c:pt idx="412">
                  <c:v>3.450645181112405E-4</c:v>
                </c:pt>
                <c:pt idx="413">
                  <c:v>2.7812833823949445E-5</c:v>
                </c:pt>
                <c:pt idx="414">
                  <c:v>2.7812833823949445E-5</c:v>
                </c:pt>
                <c:pt idx="415">
                  <c:v>2.7812833823949445E-5</c:v>
                </c:pt>
                <c:pt idx="416">
                  <c:v>2.7812833823949445E-5</c:v>
                </c:pt>
                <c:pt idx="417">
                  <c:v>2.7812833823949445E-5</c:v>
                </c:pt>
                <c:pt idx="418">
                  <c:v>2.7812833823949445E-5</c:v>
                </c:pt>
                <c:pt idx="419">
                  <c:v>2.7812833823949445E-5</c:v>
                </c:pt>
                <c:pt idx="420">
                  <c:v>2.7812833823949445E-5</c:v>
                </c:pt>
                <c:pt idx="421">
                  <c:v>2.7812833823949445E-5</c:v>
                </c:pt>
                <c:pt idx="422">
                  <c:v>2.7812833823949445E-5</c:v>
                </c:pt>
                <c:pt idx="423">
                  <c:v>2.7812833823949445E-5</c:v>
                </c:pt>
                <c:pt idx="424">
                  <c:v>2.7812833823949445E-5</c:v>
                </c:pt>
                <c:pt idx="425">
                  <c:v>2.7812833823949445E-5</c:v>
                </c:pt>
                <c:pt idx="426">
                  <c:v>2.7812833823949445E-5</c:v>
                </c:pt>
                <c:pt idx="427">
                  <c:v>2.7812833823949445E-5</c:v>
                </c:pt>
                <c:pt idx="428">
                  <c:v>2.7812833823949445E-5</c:v>
                </c:pt>
                <c:pt idx="429">
                  <c:v>2.7812833823949445E-5</c:v>
                </c:pt>
                <c:pt idx="430">
                  <c:v>2.7812833823949445E-5</c:v>
                </c:pt>
                <c:pt idx="431">
                  <c:v>2.7812833823949445E-5</c:v>
                </c:pt>
                <c:pt idx="432">
                  <c:v>2.7812833823949445E-5</c:v>
                </c:pt>
                <c:pt idx="433">
                  <c:v>2.7812833823949445E-5</c:v>
                </c:pt>
                <c:pt idx="434">
                  <c:v>2.7812833823949445E-5</c:v>
                </c:pt>
                <c:pt idx="435">
                  <c:v>2.7812833823949445E-5</c:v>
                </c:pt>
                <c:pt idx="436">
                  <c:v>2.7812833823949445E-5</c:v>
                </c:pt>
                <c:pt idx="437">
                  <c:v>2.7812833823949445E-5</c:v>
                </c:pt>
                <c:pt idx="438">
                  <c:v>2.7812833823949445E-5</c:v>
                </c:pt>
                <c:pt idx="439">
                  <c:v>2.7812833823949445E-5</c:v>
                </c:pt>
                <c:pt idx="440">
                  <c:v>2.7812833823949445E-5</c:v>
                </c:pt>
                <c:pt idx="441">
                  <c:v>2.7812833823949445E-5</c:v>
                </c:pt>
                <c:pt idx="442">
                  <c:v>2.7812833823949445E-5</c:v>
                </c:pt>
                <c:pt idx="443">
                  <c:v>-1.5267196428923879E-4</c:v>
                </c:pt>
                <c:pt idx="444">
                  <c:v>-1.5267196428923879E-4</c:v>
                </c:pt>
                <c:pt idx="445">
                  <c:v>-1.5267196428923879E-4</c:v>
                </c:pt>
                <c:pt idx="446">
                  <c:v>-1.5267196428923879E-4</c:v>
                </c:pt>
                <c:pt idx="447">
                  <c:v>-1.5267196428923879E-4</c:v>
                </c:pt>
                <c:pt idx="448">
                  <c:v>-1.5267196428923879E-4</c:v>
                </c:pt>
                <c:pt idx="449">
                  <c:v>-1.5267196428923879E-4</c:v>
                </c:pt>
                <c:pt idx="450">
                  <c:v>-1.5267196428923879E-4</c:v>
                </c:pt>
                <c:pt idx="451">
                  <c:v>-1.5267196428923879E-4</c:v>
                </c:pt>
                <c:pt idx="452">
                  <c:v>-1.5267196428923879E-4</c:v>
                </c:pt>
                <c:pt idx="453">
                  <c:v>-1.5267196428923879E-4</c:v>
                </c:pt>
                <c:pt idx="454">
                  <c:v>-1.5267196428923879E-4</c:v>
                </c:pt>
                <c:pt idx="455">
                  <c:v>-1.5267196428923879E-4</c:v>
                </c:pt>
                <c:pt idx="456">
                  <c:v>-1.5267196428923879E-4</c:v>
                </c:pt>
                <c:pt idx="457">
                  <c:v>-1.5267196428923879E-4</c:v>
                </c:pt>
                <c:pt idx="458">
                  <c:v>-1.5267196428923879E-4</c:v>
                </c:pt>
                <c:pt idx="459">
                  <c:v>-1.5267196428923879E-4</c:v>
                </c:pt>
                <c:pt idx="460">
                  <c:v>-1.5267196428923879E-4</c:v>
                </c:pt>
                <c:pt idx="461">
                  <c:v>-1.5267196428923879E-4</c:v>
                </c:pt>
                <c:pt idx="462">
                  <c:v>-1.5267196428923879E-4</c:v>
                </c:pt>
                <c:pt idx="463">
                  <c:v>-1.5267196428923879E-4</c:v>
                </c:pt>
                <c:pt idx="464">
                  <c:v>-1.5267196428923879E-4</c:v>
                </c:pt>
                <c:pt idx="465">
                  <c:v>-1.5267196428923879E-4</c:v>
                </c:pt>
                <c:pt idx="466">
                  <c:v>-1.5267196428923879E-4</c:v>
                </c:pt>
                <c:pt idx="467">
                  <c:v>-1.5267196428923879E-4</c:v>
                </c:pt>
                <c:pt idx="468">
                  <c:v>-1.5267196428923879E-4</c:v>
                </c:pt>
                <c:pt idx="469">
                  <c:v>-1.5267196428923879E-4</c:v>
                </c:pt>
                <c:pt idx="470">
                  <c:v>-1.5267196428923879E-4</c:v>
                </c:pt>
                <c:pt idx="471">
                  <c:v>-1.5267196428923879E-4</c:v>
                </c:pt>
                <c:pt idx="472">
                  <c:v>-1.5267196428923879E-4</c:v>
                </c:pt>
                <c:pt idx="473">
                  <c:v>-1.5267196428923879E-4</c:v>
                </c:pt>
                <c:pt idx="474">
                  <c:v>-3.3315676240242703E-4</c:v>
                </c:pt>
                <c:pt idx="475">
                  <c:v>-3.3315676240242703E-4</c:v>
                </c:pt>
                <c:pt idx="476">
                  <c:v>-3.3315676240242703E-4</c:v>
                </c:pt>
                <c:pt idx="477">
                  <c:v>-3.3315676240242703E-4</c:v>
                </c:pt>
                <c:pt idx="478">
                  <c:v>-3.3315676240242703E-4</c:v>
                </c:pt>
                <c:pt idx="479">
                  <c:v>-3.3315676240242703E-4</c:v>
                </c:pt>
                <c:pt idx="480">
                  <c:v>-3.3315676240242703E-4</c:v>
                </c:pt>
                <c:pt idx="481">
                  <c:v>-3.3315676240242703E-4</c:v>
                </c:pt>
                <c:pt idx="482">
                  <c:v>-3.3315676240242703E-4</c:v>
                </c:pt>
                <c:pt idx="483">
                  <c:v>-3.3315676240242703E-4</c:v>
                </c:pt>
                <c:pt idx="484">
                  <c:v>-3.3315676240242703E-4</c:v>
                </c:pt>
                <c:pt idx="485">
                  <c:v>-3.3315676240242703E-4</c:v>
                </c:pt>
                <c:pt idx="486">
                  <c:v>-3.3315676240242703E-4</c:v>
                </c:pt>
                <c:pt idx="487">
                  <c:v>-3.3315676240242703E-4</c:v>
                </c:pt>
                <c:pt idx="488">
                  <c:v>-3.3315676240242703E-4</c:v>
                </c:pt>
                <c:pt idx="489">
                  <c:v>-3.3315676240242703E-4</c:v>
                </c:pt>
                <c:pt idx="490">
                  <c:v>-3.3315676240242703E-4</c:v>
                </c:pt>
                <c:pt idx="491">
                  <c:v>-3.3315676240242703E-4</c:v>
                </c:pt>
                <c:pt idx="492">
                  <c:v>-3.3315676240242703E-4</c:v>
                </c:pt>
                <c:pt idx="493">
                  <c:v>-3.3315676240242703E-4</c:v>
                </c:pt>
                <c:pt idx="494">
                  <c:v>-3.3315676240242703E-4</c:v>
                </c:pt>
                <c:pt idx="495">
                  <c:v>-3.3315676240242703E-4</c:v>
                </c:pt>
                <c:pt idx="496">
                  <c:v>-3.3315676240242703E-4</c:v>
                </c:pt>
                <c:pt idx="497">
                  <c:v>-3.3315676240242703E-4</c:v>
                </c:pt>
                <c:pt idx="498">
                  <c:v>-3.3315676240242703E-4</c:v>
                </c:pt>
                <c:pt idx="499">
                  <c:v>-3.3315676240242703E-4</c:v>
                </c:pt>
                <c:pt idx="500">
                  <c:v>-3.3315676240242703E-4</c:v>
                </c:pt>
                <c:pt idx="501">
                  <c:v>-3.3315676240242703E-4</c:v>
                </c:pt>
                <c:pt idx="502">
                  <c:v>-3.3315676240242703E-4</c:v>
                </c:pt>
                <c:pt idx="503">
                  <c:v>-3.3315676240242703E-4</c:v>
                </c:pt>
                <c:pt idx="504">
                  <c:v>-3.3315676240242703E-4</c:v>
                </c:pt>
                <c:pt idx="505">
                  <c:v>6.6602633623397828E-4</c:v>
                </c:pt>
                <c:pt idx="506">
                  <c:v>6.6602633623397828E-4</c:v>
                </c:pt>
                <c:pt idx="507">
                  <c:v>6.6602633623397828E-4</c:v>
                </c:pt>
                <c:pt idx="508">
                  <c:v>6.6602633623397828E-4</c:v>
                </c:pt>
                <c:pt idx="509">
                  <c:v>6.6602633623397828E-4</c:v>
                </c:pt>
                <c:pt idx="510">
                  <c:v>6.6602633623397828E-4</c:v>
                </c:pt>
                <c:pt idx="511">
                  <c:v>6.6602633623397828E-4</c:v>
                </c:pt>
                <c:pt idx="512">
                  <c:v>6.6602633623397828E-4</c:v>
                </c:pt>
                <c:pt idx="513">
                  <c:v>6.6602633623397828E-4</c:v>
                </c:pt>
                <c:pt idx="514">
                  <c:v>6.6602633623397828E-4</c:v>
                </c:pt>
                <c:pt idx="515">
                  <c:v>6.6602633623397828E-4</c:v>
                </c:pt>
                <c:pt idx="516">
                  <c:v>6.6602633623397828E-4</c:v>
                </c:pt>
                <c:pt idx="517">
                  <c:v>6.6602633623397828E-4</c:v>
                </c:pt>
                <c:pt idx="518">
                  <c:v>6.6602633623397828E-4</c:v>
                </c:pt>
                <c:pt idx="519">
                  <c:v>6.6602633623397828E-4</c:v>
                </c:pt>
                <c:pt idx="520">
                  <c:v>6.6602633623397828E-4</c:v>
                </c:pt>
                <c:pt idx="521">
                  <c:v>6.6602633623397828E-4</c:v>
                </c:pt>
                <c:pt idx="522">
                  <c:v>6.6602633623397828E-4</c:v>
                </c:pt>
                <c:pt idx="523">
                  <c:v>6.6602633623397828E-4</c:v>
                </c:pt>
                <c:pt idx="524">
                  <c:v>6.6602633623397828E-4</c:v>
                </c:pt>
                <c:pt idx="525">
                  <c:v>6.6602633623397828E-4</c:v>
                </c:pt>
                <c:pt idx="526">
                  <c:v>6.6602633623397828E-4</c:v>
                </c:pt>
                <c:pt idx="527">
                  <c:v>6.6602633623397828E-4</c:v>
                </c:pt>
                <c:pt idx="528">
                  <c:v>6.6602633623397828E-4</c:v>
                </c:pt>
                <c:pt idx="529">
                  <c:v>6.6602633623397828E-4</c:v>
                </c:pt>
                <c:pt idx="530">
                  <c:v>6.6602633623397828E-4</c:v>
                </c:pt>
                <c:pt idx="531">
                  <c:v>6.6602633623397828E-4</c:v>
                </c:pt>
                <c:pt idx="532">
                  <c:v>6.6602633623397828E-4</c:v>
                </c:pt>
                <c:pt idx="533">
                  <c:v>6.6602633623397828E-4</c:v>
                </c:pt>
                <c:pt idx="534">
                  <c:v>6.6602633623397828E-4</c:v>
                </c:pt>
                <c:pt idx="535">
                  <c:v>1.7440670960651092E-3</c:v>
                </c:pt>
                <c:pt idx="536">
                  <c:v>1.7440670960651092E-3</c:v>
                </c:pt>
                <c:pt idx="537">
                  <c:v>1.7440670960651092E-3</c:v>
                </c:pt>
                <c:pt idx="538">
                  <c:v>1.7440670960651092E-3</c:v>
                </c:pt>
                <c:pt idx="539">
                  <c:v>1.7440670960651092E-3</c:v>
                </c:pt>
                <c:pt idx="540">
                  <c:v>1.7440670960651092E-3</c:v>
                </c:pt>
                <c:pt idx="541">
                  <c:v>1.7440670960651092E-3</c:v>
                </c:pt>
                <c:pt idx="542">
                  <c:v>1.7440670960651092E-3</c:v>
                </c:pt>
                <c:pt idx="543">
                  <c:v>1.7440670960651092E-3</c:v>
                </c:pt>
                <c:pt idx="544">
                  <c:v>1.7440670960651092E-3</c:v>
                </c:pt>
                <c:pt idx="545">
                  <c:v>1.7440670960651092E-3</c:v>
                </c:pt>
                <c:pt idx="546">
                  <c:v>1.7440670960651092E-3</c:v>
                </c:pt>
                <c:pt idx="547">
                  <c:v>1.7440670960651092E-3</c:v>
                </c:pt>
                <c:pt idx="548">
                  <c:v>1.7440670960651092E-3</c:v>
                </c:pt>
                <c:pt idx="549">
                  <c:v>1.7440670960651092E-3</c:v>
                </c:pt>
                <c:pt idx="550">
                  <c:v>1.7440670960651092E-3</c:v>
                </c:pt>
                <c:pt idx="551">
                  <c:v>1.7440670960651092E-3</c:v>
                </c:pt>
                <c:pt idx="552">
                  <c:v>1.7440670960651092E-3</c:v>
                </c:pt>
                <c:pt idx="553">
                  <c:v>1.7440670960651092E-3</c:v>
                </c:pt>
                <c:pt idx="554">
                  <c:v>1.7440670960651092E-3</c:v>
                </c:pt>
                <c:pt idx="555">
                  <c:v>1.7440670960651092E-3</c:v>
                </c:pt>
                <c:pt idx="556">
                  <c:v>1.7440670960651092E-3</c:v>
                </c:pt>
                <c:pt idx="557">
                  <c:v>1.7440670960651092E-3</c:v>
                </c:pt>
                <c:pt idx="558">
                  <c:v>1.7440670960651092E-3</c:v>
                </c:pt>
                <c:pt idx="559">
                  <c:v>1.7440670960651092E-3</c:v>
                </c:pt>
                <c:pt idx="560">
                  <c:v>1.7440670960651092E-3</c:v>
                </c:pt>
                <c:pt idx="561">
                  <c:v>1.7440670960651092E-3</c:v>
                </c:pt>
                <c:pt idx="562">
                  <c:v>1.7440670960651092E-3</c:v>
                </c:pt>
                <c:pt idx="563">
                  <c:v>1.7440670960651092E-3</c:v>
                </c:pt>
                <c:pt idx="564">
                  <c:v>1.7440670960651092E-3</c:v>
                </c:pt>
                <c:pt idx="565">
                  <c:v>1.7440670960651092E-3</c:v>
                </c:pt>
                <c:pt idx="566">
                  <c:v>1.5694043882136244E-3</c:v>
                </c:pt>
                <c:pt idx="567">
                  <c:v>1.5694043882136244E-3</c:v>
                </c:pt>
                <c:pt idx="568">
                  <c:v>1.5694043882136244E-3</c:v>
                </c:pt>
                <c:pt idx="569">
                  <c:v>1.5694043882136244E-3</c:v>
                </c:pt>
                <c:pt idx="570">
                  <c:v>1.5694043882136244E-3</c:v>
                </c:pt>
                <c:pt idx="571">
                  <c:v>1.5694043882136244E-3</c:v>
                </c:pt>
                <c:pt idx="572">
                  <c:v>1.5694043882136244E-3</c:v>
                </c:pt>
                <c:pt idx="573">
                  <c:v>1.5694043882136244E-3</c:v>
                </c:pt>
                <c:pt idx="574">
                  <c:v>1.5694043882136244E-3</c:v>
                </c:pt>
                <c:pt idx="575">
                  <c:v>1.5694043882136244E-3</c:v>
                </c:pt>
                <c:pt idx="576">
                  <c:v>1.5694043882136244E-3</c:v>
                </c:pt>
                <c:pt idx="577">
                  <c:v>1.5694043882136244E-3</c:v>
                </c:pt>
                <c:pt idx="578">
                  <c:v>1.5694043882136244E-3</c:v>
                </c:pt>
                <c:pt idx="579">
                  <c:v>1.5694043882136244E-3</c:v>
                </c:pt>
                <c:pt idx="580">
                  <c:v>1.5694043882136244E-3</c:v>
                </c:pt>
                <c:pt idx="581">
                  <c:v>1.5694043882136244E-3</c:v>
                </c:pt>
                <c:pt idx="582">
                  <c:v>1.5694043882136244E-3</c:v>
                </c:pt>
                <c:pt idx="583">
                  <c:v>1.5694043882136244E-3</c:v>
                </c:pt>
                <c:pt idx="584">
                  <c:v>1.5694043882136244E-3</c:v>
                </c:pt>
                <c:pt idx="585">
                  <c:v>1.5694043882136244E-3</c:v>
                </c:pt>
                <c:pt idx="586">
                  <c:v>1.5694043882136244E-3</c:v>
                </c:pt>
                <c:pt idx="587">
                  <c:v>1.5694043882136244E-3</c:v>
                </c:pt>
                <c:pt idx="588">
                  <c:v>1.5694043882136244E-3</c:v>
                </c:pt>
                <c:pt idx="589">
                  <c:v>1.5694043882136244E-3</c:v>
                </c:pt>
                <c:pt idx="590">
                  <c:v>1.5694043882136244E-3</c:v>
                </c:pt>
                <c:pt idx="591">
                  <c:v>1.5694043882136244E-3</c:v>
                </c:pt>
                <c:pt idx="592">
                  <c:v>1.5694043882136244E-3</c:v>
                </c:pt>
                <c:pt idx="593">
                  <c:v>1.5694043882136244E-3</c:v>
                </c:pt>
                <c:pt idx="594">
                  <c:v>1.5694043882136244E-3</c:v>
                </c:pt>
                <c:pt idx="595">
                  <c:v>1.5694043882136244E-3</c:v>
                </c:pt>
                <c:pt idx="596">
                  <c:v>2.6180183942437832E-3</c:v>
                </c:pt>
                <c:pt idx="597">
                  <c:v>2.6180183942437832E-3</c:v>
                </c:pt>
                <c:pt idx="598">
                  <c:v>2.6180183942437832E-3</c:v>
                </c:pt>
                <c:pt idx="599">
                  <c:v>2.6180183942437832E-3</c:v>
                </c:pt>
                <c:pt idx="600">
                  <c:v>2.6180183942437832E-3</c:v>
                </c:pt>
                <c:pt idx="601">
                  <c:v>2.6180183942437832E-3</c:v>
                </c:pt>
                <c:pt idx="602">
                  <c:v>2.6180183942437832E-3</c:v>
                </c:pt>
                <c:pt idx="603">
                  <c:v>2.6180183942437832E-3</c:v>
                </c:pt>
                <c:pt idx="604">
                  <c:v>2.6180183942437832E-3</c:v>
                </c:pt>
                <c:pt idx="605">
                  <c:v>2.6180183942437832E-3</c:v>
                </c:pt>
                <c:pt idx="606">
                  <c:v>2.6180183942437832E-3</c:v>
                </c:pt>
                <c:pt idx="607">
                  <c:v>2.6180183942437832E-3</c:v>
                </c:pt>
                <c:pt idx="608">
                  <c:v>2.6180183942437832E-3</c:v>
                </c:pt>
                <c:pt idx="609">
                  <c:v>2.6180183942437832E-3</c:v>
                </c:pt>
                <c:pt idx="610">
                  <c:v>2.6180183942437832E-3</c:v>
                </c:pt>
                <c:pt idx="611">
                  <c:v>2.6180183942437832E-3</c:v>
                </c:pt>
                <c:pt idx="612">
                  <c:v>2.6180183942437832E-3</c:v>
                </c:pt>
                <c:pt idx="613">
                  <c:v>2.6180183942437832E-3</c:v>
                </c:pt>
                <c:pt idx="614">
                  <c:v>2.6180183942437832E-3</c:v>
                </c:pt>
                <c:pt idx="615">
                  <c:v>2.6180183942437832E-3</c:v>
                </c:pt>
                <c:pt idx="616">
                  <c:v>2.6180183942437832E-3</c:v>
                </c:pt>
                <c:pt idx="617">
                  <c:v>2.6180183942437832E-3</c:v>
                </c:pt>
                <c:pt idx="618">
                  <c:v>2.6180183942437832E-3</c:v>
                </c:pt>
                <c:pt idx="619">
                  <c:v>2.6180183942437832E-3</c:v>
                </c:pt>
                <c:pt idx="620">
                  <c:v>2.6180183942437832E-3</c:v>
                </c:pt>
                <c:pt idx="621">
                  <c:v>2.6180183942437832E-3</c:v>
                </c:pt>
                <c:pt idx="622">
                  <c:v>2.6180183942437832E-3</c:v>
                </c:pt>
                <c:pt idx="623">
                  <c:v>2.6180183942437832E-3</c:v>
                </c:pt>
                <c:pt idx="624">
                  <c:v>2.6180183942437832E-3</c:v>
                </c:pt>
                <c:pt idx="625">
                  <c:v>2.6180183942437832E-3</c:v>
                </c:pt>
                <c:pt idx="626">
                  <c:v>2.6180183942437832E-3</c:v>
                </c:pt>
                <c:pt idx="627">
                  <c:v>2.6540758190635172E-3</c:v>
                </c:pt>
                <c:pt idx="628">
                  <c:v>2.6540758190635172E-3</c:v>
                </c:pt>
                <c:pt idx="629">
                  <c:v>2.6540758190635172E-3</c:v>
                </c:pt>
                <c:pt idx="630">
                  <c:v>2.6540758190635172E-3</c:v>
                </c:pt>
                <c:pt idx="631">
                  <c:v>2.6540758190635172E-3</c:v>
                </c:pt>
                <c:pt idx="632">
                  <c:v>2.6540758190635172E-3</c:v>
                </c:pt>
                <c:pt idx="633">
                  <c:v>2.6540758190635172E-3</c:v>
                </c:pt>
                <c:pt idx="634">
                  <c:v>2.6540758190635172E-3</c:v>
                </c:pt>
                <c:pt idx="635">
                  <c:v>2.6540758190635172E-3</c:v>
                </c:pt>
                <c:pt idx="636">
                  <c:v>2.6540758190635172E-3</c:v>
                </c:pt>
                <c:pt idx="637">
                  <c:v>2.6540758190635172E-3</c:v>
                </c:pt>
                <c:pt idx="638">
                  <c:v>2.6540758190635172E-3</c:v>
                </c:pt>
                <c:pt idx="639">
                  <c:v>2.6540758190635172E-3</c:v>
                </c:pt>
                <c:pt idx="640">
                  <c:v>2.6540758190635172E-3</c:v>
                </c:pt>
                <c:pt idx="641">
                  <c:v>2.6540758190635172E-3</c:v>
                </c:pt>
                <c:pt idx="642">
                  <c:v>2.6540758190635172E-3</c:v>
                </c:pt>
                <c:pt idx="643">
                  <c:v>2.6540758190635172E-3</c:v>
                </c:pt>
                <c:pt idx="644">
                  <c:v>2.6540758190635172E-3</c:v>
                </c:pt>
                <c:pt idx="645">
                  <c:v>2.6540758190635172E-3</c:v>
                </c:pt>
                <c:pt idx="646">
                  <c:v>2.6540758190635172E-3</c:v>
                </c:pt>
                <c:pt idx="647">
                  <c:v>2.6540758190635172E-3</c:v>
                </c:pt>
                <c:pt idx="648">
                  <c:v>2.6540758190635172E-3</c:v>
                </c:pt>
                <c:pt idx="649">
                  <c:v>2.6540758190635172E-3</c:v>
                </c:pt>
                <c:pt idx="650">
                  <c:v>2.6540758190635172E-3</c:v>
                </c:pt>
                <c:pt idx="651">
                  <c:v>2.6540758190635172E-3</c:v>
                </c:pt>
                <c:pt idx="652">
                  <c:v>2.6540758190635172E-3</c:v>
                </c:pt>
                <c:pt idx="653">
                  <c:v>2.6540758190635172E-3</c:v>
                </c:pt>
                <c:pt idx="654">
                  <c:v>2.6540758190635172E-3</c:v>
                </c:pt>
                <c:pt idx="655">
                  <c:v>2.6540758190635172E-3</c:v>
                </c:pt>
                <c:pt idx="656">
                  <c:v>2.6540758190635172E-3</c:v>
                </c:pt>
                <c:pt idx="657">
                  <c:v>2.6540758190635172E-3</c:v>
                </c:pt>
                <c:pt idx="658">
                  <c:v>2.6866438156748704E-3</c:v>
                </c:pt>
                <c:pt idx="659">
                  <c:v>2.6866438156748704E-3</c:v>
                </c:pt>
                <c:pt idx="660">
                  <c:v>2.6866438156748704E-3</c:v>
                </c:pt>
                <c:pt idx="661">
                  <c:v>2.6866438156748704E-3</c:v>
                </c:pt>
                <c:pt idx="662">
                  <c:v>2.6866438156748704E-3</c:v>
                </c:pt>
                <c:pt idx="663">
                  <c:v>2.6866438156748704E-3</c:v>
                </c:pt>
                <c:pt idx="664">
                  <c:v>2.6866438156748704E-3</c:v>
                </c:pt>
                <c:pt idx="665">
                  <c:v>2.6866438156748704E-3</c:v>
                </c:pt>
                <c:pt idx="666">
                  <c:v>2.6866438156748704E-3</c:v>
                </c:pt>
                <c:pt idx="667">
                  <c:v>2.6866438156748704E-3</c:v>
                </c:pt>
                <c:pt idx="668">
                  <c:v>2.6866438156748704E-3</c:v>
                </c:pt>
                <c:pt idx="669">
                  <c:v>2.6866438156748704E-3</c:v>
                </c:pt>
                <c:pt idx="670">
                  <c:v>2.6866438156748704E-3</c:v>
                </c:pt>
                <c:pt idx="671">
                  <c:v>2.6866438156748704E-3</c:v>
                </c:pt>
                <c:pt idx="672">
                  <c:v>2.6866438156748704E-3</c:v>
                </c:pt>
                <c:pt idx="673">
                  <c:v>2.6866438156748704E-3</c:v>
                </c:pt>
                <c:pt idx="674">
                  <c:v>2.6866438156748704E-3</c:v>
                </c:pt>
                <c:pt idx="675">
                  <c:v>2.6866438156748704E-3</c:v>
                </c:pt>
                <c:pt idx="676">
                  <c:v>2.6866438156748704E-3</c:v>
                </c:pt>
                <c:pt idx="677">
                  <c:v>2.6866438156748704E-3</c:v>
                </c:pt>
                <c:pt idx="678">
                  <c:v>2.6866438156748704E-3</c:v>
                </c:pt>
                <c:pt idx="679">
                  <c:v>2.6866438156748704E-3</c:v>
                </c:pt>
                <c:pt idx="680">
                  <c:v>2.6866438156748704E-3</c:v>
                </c:pt>
                <c:pt idx="681">
                  <c:v>2.6866438156748704E-3</c:v>
                </c:pt>
                <c:pt idx="682">
                  <c:v>2.6866438156748704E-3</c:v>
                </c:pt>
                <c:pt idx="683">
                  <c:v>2.6866438156748704E-3</c:v>
                </c:pt>
                <c:pt idx="684">
                  <c:v>2.6866438156748704E-3</c:v>
                </c:pt>
                <c:pt idx="685">
                  <c:v>2.6866438156748704E-3</c:v>
                </c:pt>
                <c:pt idx="686">
                  <c:v>2.7227012404945836E-3</c:v>
                </c:pt>
                <c:pt idx="687">
                  <c:v>2.7227012404945836E-3</c:v>
                </c:pt>
                <c:pt idx="688">
                  <c:v>2.7227012404945836E-3</c:v>
                </c:pt>
                <c:pt idx="689">
                  <c:v>2.7227012404945836E-3</c:v>
                </c:pt>
                <c:pt idx="690">
                  <c:v>2.7227012404945836E-3</c:v>
                </c:pt>
                <c:pt idx="691">
                  <c:v>2.7227012404945836E-3</c:v>
                </c:pt>
                <c:pt idx="692">
                  <c:v>2.7227012404945836E-3</c:v>
                </c:pt>
                <c:pt idx="693">
                  <c:v>2.7227012404945836E-3</c:v>
                </c:pt>
                <c:pt idx="694">
                  <c:v>2.7227012404945836E-3</c:v>
                </c:pt>
                <c:pt idx="695">
                  <c:v>2.7227012404945836E-3</c:v>
                </c:pt>
                <c:pt idx="696">
                  <c:v>2.7227012404945836E-3</c:v>
                </c:pt>
                <c:pt idx="697">
                  <c:v>2.7227012404945836E-3</c:v>
                </c:pt>
                <c:pt idx="698">
                  <c:v>2.7227012404945836E-3</c:v>
                </c:pt>
                <c:pt idx="699">
                  <c:v>2.7227012404945836E-3</c:v>
                </c:pt>
                <c:pt idx="700">
                  <c:v>2.7227012404945836E-3</c:v>
                </c:pt>
                <c:pt idx="701">
                  <c:v>2.7227012404945836E-3</c:v>
                </c:pt>
                <c:pt idx="702">
                  <c:v>2.7227012404945836E-3</c:v>
                </c:pt>
                <c:pt idx="703">
                  <c:v>2.7227012404945836E-3</c:v>
                </c:pt>
                <c:pt idx="704">
                  <c:v>2.7227012404945836E-3</c:v>
                </c:pt>
                <c:pt idx="705">
                  <c:v>2.7227012404945836E-3</c:v>
                </c:pt>
                <c:pt idx="706">
                  <c:v>2.7227012404945836E-3</c:v>
                </c:pt>
                <c:pt idx="707">
                  <c:v>2.7227012404945836E-3</c:v>
                </c:pt>
                <c:pt idx="708">
                  <c:v>2.7227012404945836E-3</c:v>
                </c:pt>
                <c:pt idx="709">
                  <c:v>2.7227012404945836E-3</c:v>
                </c:pt>
                <c:pt idx="710">
                  <c:v>2.7227012404945836E-3</c:v>
                </c:pt>
                <c:pt idx="711">
                  <c:v>2.7227012404945836E-3</c:v>
                </c:pt>
                <c:pt idx="712">
                  <c:v>2.7227012404945836E-3</c:v>
                </c:pt>
                <c:pt idx="713">
                  <c:v>2.7227012404945836E-3</c:v>
                </c:pt>
                <c:pt idx="714">
                  <c:v>2.7227012404945836E-3</c:v>
                </c:pt>
                <c:pt idx="715">
                  <c:v>2.7227012404945836E-3</c:v>
                </c:pt>
                <c:pt idx="716">
                  <c:v>2.7227012404945836E-3</c:v>
                </c:pt>
              </c:numCache>
            </c:numRef>
          </c:val>
          <c:smooth val="0"/>
          <c:extLst>
            <c:ext xmlns:c16="http://schemas.microsoft.com/office/drawing/2014/chart" uri="{C3380CC4-5D6E-409C-BE32-E72D297353CC}">
              <c16:uniqueId val="{00000003-9F2B-4EB4-8E3E-E0F688F08570}"/>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FV_evolution_MbyM!$AP$4:$AP$1000</c:f>
              <c:numCache>
                <c:formatCode>0.00%</c:formatCode>
                <c:ptCount val="997"/>
                <c:pt idx="0">
                  <c:v>-3.2553153716192878E-3</c:v>
                </c:pt>
                <c:pt idx="1">
                  <c:v>-3.2553153716192878E-3</c:v>
                </c:pt>
                <c:pt idx="2">
                  <c:v>-3.2553153716192878E-3</c:v>
                </c:pt>
                <c:pt idx="3">
                  <c:v>-3.2553153716192878E-3</c:v>
                </c:pt>
                <c:pt idx="4">
                  <c:v>-3.2553153716192878E-3</c:v>
                </c:pt>
                <c:pt idx="5">
                  <c:v>-3.2553153716192878E-3</c:v>
                </c:pt>
                <c:pt idx="6">
                  <c:v>-3.2553153716192878E-3</c:v>
                </c:pt>
                <c:pt idx="7">
                  <c:v>-3.2553153716192878E-3</c:v>
                </c:pt>
                <c:pt idx="8">
                  <c:v>-3.2553153716192878E-3</c:v>
                </c:pt>
                <c:pt idx="9">
                  <c:v>-3.2553153716192878E-3</c:v>
                </c:pt>
                <c:pt idx="10">
                  <c:v>-3.2553153716192878E-3</c:v>
                </c:pt>
                <c:pt idx="11">
                  <c:v>-3.2553153716192878E-3</c:v>
                </c:pt>
                <c:pt idx="12">
                  <c:v>-3.2553153716192878E-3</c:v>
                </c:pt>
                <c:pt idx="13">
                  <c:v>-3.2553153716192878E-3</c:v>
                </c:pt>
                <c:pt idx="14">
                  <c:v>-3.2553153716192878E-3</c:v>
                </c:pt>
                <c:pt idx="15">
                  <c:v>-3.2553153716192878E-3</c:v>
                </c:pt>
                <c:pt idx="16">
                  <c:v>-3.2553153716192878E-3</c:v>
                </c:pt>
                <c:pt idx="17">
                  <c:v>-3.2553153716192878E-3</c:v>
                </c:pt>
                <c:pt idx="18">
                  <c:v>-3.2553153716192878E-3</c:v>
                </c:pt>
                <c:pt idx="19">
                  <c:v>-3.2553153716192878E-3</c:v>
                </c:pt>
                <c:pt idx="20">
                  <c:v>-3.2553153716192878E-3</c:v>
                </c:pt>
                <c:pt idx="21">
                  <c:v>-3.2553153716192878E-3</c:v>
                </c:pt>
                <c:pt idx="22">
                  <c:v>-3.2553153716192878E-3</c:v>
                </c:pt>
                <c:pt idx="23">
                  <c:v>-1.852657146800859E-3</c:v>
                </c:pt>
                <c:pt idx="24">
                  <c:v>-1.852657146800859E-3</c:v>
                </c:pt>
                <c:pt idx="25">
                  <c:v>-1.852657146800859E-3</c:v>
                </c:pt>
                <c:pt idx="26">
                  <c:v>-1.852657146800859E-3</c:v>
                </c:pt>
                <c:pt idx="27">
                  <c:v>-1.852657146800859E-3</c:v>
                </c:pt>
                <c:pt idx="28">
                  <c:v>-1.852657146800859E-3</c:v>
                </c:pt>
                <c:pt idx="29">
                  <c:v>-1.852657146800859E-3</c:v>
                </c:pt>
                <c:pt idx="30">
                  <c:v>-1.852657146800859E-3</c:v>
                </c:pt>
                <c:pt idx="31">
                  <c:v>-1.852657146800859E-3</c:v>
                </c:pt>
                <c:pt idx="32">
                  <c:v>-1.852657146800859E-3</c:v>
                </c:pt>
                <c:pt idx="33">
                  <c:v>-1.852657146800859E-3</c:v>
                </c:pt>
                <c:pt idx="34">
                  <c:v>-1.852657146800859E-3</c:v>
                </c:pt>
                <c:pt idx="35">
                  <c:v>-1.852657146800859E-3</c:v>
                </c:pt>
                <c:pt idx="36">
                  <c:v>-1.852657146800859E-3</c:v>
                </c:pt>
                <c:pt idx="37">
                  <c:v>-1.852657146800859E-3</c:v>
                </c:pt>
                <c:pt idx="38">
                  <c:v>-1.852657146800859E-3</c:v>
                </c:pt>
                <c:pt idx="39">
                  <c:v>-1.852657146800859E-3</c:v>
                </c:pt>
                <c:pt idx="40">
                  <c:v>-1.852657146800859E-3</c:v>
                </c:pt>
                <c:pt idx="41">
                  <c:v>-1.852657146800859E-3</c:v>
                </c:pt>
                <c:pt idx="42">
                  <c:v>-1.852657146800859E-3</c:v>
                </c:pt>
                <c:pt idx="43">
                  <c:v>-1.852657146800859E-3</c:v>
                </c:pt>
                <c:pt idx="44">
                  <c:v>-1.7260890171989529E-3</c:v>
                </c:pt>
                <c:pt idx="45">
                  <c:v>-1.7260890171989529E-3</c:v>
                </c:pt>
                <c:pt idx="46">
                  <c:v>-1.7260890171989529E-3</c:v>
                </c:pt>
                <c:pt idx="47">
                  <c:v>-1.7260890171989529E-3</c:v>
                </c:pt>
                <c:pt idx="48">
                  <c:v>-1.7260890171989529E-3</c:v>
                </c:pt>
                <c:pt idx="49">
                  <c:v>-1.7260890171989529E-3</c:v>
                </c:pt>
                <c:pt idx="50">
                  <c:v>-1.7260890171989529E-3</c:v>
                </c:pt>
                <c:pt idx="51">
                  <c:v>-1.7260890171989529E-3</c:v>
                </c:pt>
                <c:pt idx="52">
                  <c:v>-1.7260890171989529E-3</c:v>
                </c:pt>
                <c:pt idx="53">
                  <c:v>-1.7260890171989529E-3</c:v>
                </c:pt>
                <c:pt idx="54">
                  <c:v>-1.7260890171989529E-3</c:v>
                </c:pt>
                <c:pt idx="55">
                  <c:v>-1.7260890171989529E-3</c:v>
                </c:pt>
                <c:pt idx="56">
                  <c:v>-1.7260890171989529E-3</c:v>
                </c:pt>
                <c:pt idx="57">
                  <c:v>-1.7260890171989529E-3</c:v>
                </c:pt>
                <c:pt idx="58">
                  <c:v>-1.7260890171989529E-3</c:v>
                </c:pt>
                <c:pt idx="59">
                  <c:v>-1.7260890171989529E-3</c:v>
                </c:pt>
                <c:pt idx="60">
                  <c:v>-1.7260890171989529E-3</c:v>
                </c:pt>
                <c:pt idx="61">
                  <c:v>-1.7260890171989529E-3</c:v>
                </c:pt>
                <c:pt idx="62">
                  <c:v>-1.7260890171989529E-3</c:v>
                </c:pt>
                <c:pt idx="63">
                  <c:v>-1.7260890171989529E-3</c:v>
                </c:pt>
                <c:pt idx="64">
                  <c:v>-1.7260890171989529E-3</c:v>
                </c:pt>
                <c:pt idx="65">
                  <c:v>6.3960318711275615E-4</c:v>
                </c:pt>
                <c:pt idx="66">
                  <c:v>6.3960318711275615E-4</c:v>
                </c:pt>
                <c:pt idx="67">
                  <c:v>6.3960318711275615E-4</c:v>
                </c:pt>
                <c:pt idx="68">
                  <c:v>6.3960318711275615E-4</c:v>
                </c:pt>
                <c:pt idx="69">
                  <c:v>6.3960318711275615E-4</c:v>
                </c:pt>
                <c:pt idx="70">
                  <c:v>6.3960318711275615E-4</c:v>
                </c:pt>
                <c:pt idx="71">
                  <c:v>6.3960318711275615E-4</c:v>
                </c:pt>
                <c:pt idx="72">
                  <c:v>6.3960318711275615E-4</c:v>
                </c:pt>
                <c:pt idx="73">
                  <c:v>6.3960318711275615E-4</c:v>
                </c:pt>
                <c:pt idx="74">
                  <c:v>6.3960318711275615E-4</c:v>
                </c:pt>
                <c:pt idx="75">
                  <c:v>6.3960318711275615E-4</c:v>
                </c:pt>
                <c:pt idx="76">
                  <c:v>6.3960318711275615E-4</c:v>
                </c:pt>
                <c:pt idx="77">
                  <c:v>6.3960318711275615E-4</c:v>
                </c:pt>
                <c:pt idx="78">
                  <c:v>6.3960318711275615E-4</c:v>
                </c:pt>
                <c:pt idx="79">
                  <c:v>6.3960318711275615E-4</c:v>
                </c:pt>
                <c:pt idx="80">
                  <c:v>6.3960318711275615E-4</c:v>
                </c:pt>
                <c:pt idx="81">
                  <c:v>6.3960318711275615E-4</c:v>
                </c:pt>
                <c:pt idx="82">
                  <c:v>6.3960318711275615E-4</c:v>
                </c:pt>
                <c:pt idx="83">
                  <c:v>6.3960318711275615E-4</c:v>
                </c:pt>
                <c:pt idx="84">
                  <c:v>6.3960318711275615E-4</c:v>
                </c:pt>
                <c:pt idx="85">
                  <c:v>6.3960318711275615E-4</c:v>
                </c:pt>
                <c:pt idx="86">
                  <c:v>6.3960318711275615E-4</c:v>
                </c:pt>
                <c:pt idx="87">
                  <c:v>-2.7224316786629782E-4</c:v>
                </c:pt>
                <c:pt idx="88">
                  <c:v>-2.7224316786629782E-4</c:v>
                </c:pt>
                <c:pt idx="89">
                  <c:v>-2.7224316786629782E-4</c:v>
                </c:pt>
                <c:pt idx="90">
                  <c:v>-2.7224316786629782E-4</c:v>
                </c:pt>
                <c:pt idx="91">
                  <c:v>-2.7224316786629782E-4</c:v>
                </c:pt>
                <c:pt idx="92">
                  <c:v>-2.7224316786629782E-4</c:v>
                </c:pt>
                <c:pt idx="93">
                  <c:v>-2.7224316786629782E-4</c:v>
                </c:pt>
                <c:pt idx="94">
                  <c:v>-2.7224316786629782E-4</c:v>
                </c:pt>
                <c:pt idx="95">
                  <c:v>-2.7224316786629782E-4</c:v>
                </c:pt>
                <c:pt idx="96">
                  <c:v>-2.7224316786629782E-4</c:v>
                </c:pt>
                <c:pt idx="97">
                  <c:v>-2.7224316786629782E-4</c:v>
                </c:pt>
                <c:pt idx="98">
                  <c:v>-2.7224316786629782E-4</c:v>
                </c:pt>
                <c:pt idx="99">
                  <c:v>-2.7224316786629782E-4</c:v>
                </c:pt>
                <c:pt idx="100">
                  <c:v>-2.7224316786629782E-4</c:v>
                </c:pt>
                <c:pt idx="101">
                  <c:v>-2.7224316786629782E-4</c:v>
                </c:pt>
                <c:pt idx="102">
                  <c:v>-2.7224316786629782E-4</c:v>
                </c:pt>
                <c:pt idx="103">
                  <c:v>-2.7224316786629782E-4</c:v>
                </c:pt>
                <c:pt idx="104">
                  <c:v>-2.7224316786629782E-4</c:v>
                </c:pt>
                <c:pt idx="105">
                  <c:v>-2.7224316786629782E-4</c:v>
                </c:pt>
                <c:pt idx="106">
                  <c:v>-2.7224316786629782E-4</c:v>
                </c:pt>
                <c:pt idx="107">
                  <c:v>-2.7224316786629782E-4</c:v>
                </c:pt>
                <c:pt idx="108">
                  <c:v>-2.7224316786629782E-4</c:v>
                </c:pt>
                <c:pt idx="109">
                  <c:v>-2.7224316786629782E-4</c:v>
                </c:pt>
                <c:pt idx="110">
                  <c:v>-1.0426706436882948E-3</c:v>
                </c:pt>
                <c:pt idx="111">
                  <c:v>-1.0426706436882948E-3</c:v>
                </c:pt>
                <c:pt idx="112">
                  <c:v>-1.0426706436882948E-3</c:v>
                </c:pt>
                <c:pt idx="113">
                  <c:v>-1.0426706436882948E-3</c:v>
                </c:pt>
                <c:pt idx="114">
                  <c:v>-1.0426706436882948E-3</c:v>
                </c:pt>
                <c:pt idx="115">
                  <c:v>-1.0426706436882948E-3</c:v>
                </c:pt>
                <c:pt idx="116">
                  <c:v>-1.0426706436882948E-3</c:v>
                </c:pt>
                <c:pt idx="117">
                  <c:v>-1.0426706436882948E-3</c:v>
                </c:pt>
                <c:pt idx="118">
                  <c:v>-1.0426706436882948E-3</c:v>
                </c:pt>
                <c:pt idx="119">
                  <c:v>-1.0426706436882948E-3</c:v>
                </c:pt>
                <c:pt idx="120">
                  <c:v>-1.0426706436882948E-3</c:v>
                </c:pt>
                <c:pt idx="121">
                  <c:v>-1.0426706436882948E-3</c:v>
                </c:pt>
                <c:pt idx="122">
                  <c:v>-1.0426706436882948E-3</c:v>
                </c:pt>
                <c:pt idx="123">
                  <c:v>-1.0426706436882948E-3</c:v>
                </c:pt>
                <c:pt idx="124">
                  <c:v>-1.0426706436882948E-3</c:v>
                </c:pt>
                <c:pt idx="125">
                  <c:v>-1.0426706436882948E-3</c:v>
                </c:pt>
                <c:pt idx="126">
                  <c:v>-1.0426706436882948E-3</c:v>
                </c:pt>
                <c:pt idx="127">
                  <c:v>-1.0426706436882948E-3</c:v>
                </c:pt>
                <c:pt idx="128">
                  <c:v>-1.0426706436882948E-3</c:v>
                </c:pt>
                <c:pt idx="129">
                  <c:v>-1.0426706436882948E-3</c:v>
                </c:pt>
                <c:pt idx="130">
                  <c:v>-3.169599302029496E-3</c:v>
                </c:pt>
                <c:pt idx="131">
                  <c:v>-3.169599302029496E-3</c:v>
                </c:pt>
                <c:pt idx="132">
                  <c:v>-3.169599302029496E-3</c:v>
                </c:pt>
                <c:pt idx="133">
                  <c:v>-3.169599302029496E-3</c:v>
                </c:pt>
                <c:pt idx="134">
                  <c:v>-3.169599302029496E-3</c:v>
                </c:pt>
                <c:pt idx="135">
                  <c:v>-3.169599302029496E-3</c:v>
                </c:pt>
                <c:pt idx="136">
                  <c:v>-3.169599302029496E-3</c:v>
                </c:pt>
                <c:pt idx="137">
                  <c:v>-3.169599302029496E-3</c:v>
                </c:pt>
                <c:pt idx="138">
                  <c:v>-3.169599302029496E-3</c:v>
                </c:pt>
                <c:pt idx="139">
                  <c:v>-3.169599302029496E-3</c:v>
                </c:pt>
                <c:pt idx="140">
                  <c:v>-3.169599302029496E-3</c:v>
                </c:pt>
                <c:pt idx="141">
                  <c:v>-3.169599302029496E-3</c:v>
                </c:pt>
                <c:pt idx="142">
                  <c:v>-3.169599302029496E-3</c:v>
                </c:pt>
                <c:pt idx="143">
                  <c:v>-3.169599302029496E-3</c:v>
                </c:pt>
                <c:pt idx="144">
                  <c:v>-3.169599302029496E-3</c:v>
                </c:pt>
                <c:pt idx="145">
                  <c:v>-3.169599302029496E-3</c:v>
                </c:pt>
                <c:pt idx="146">
                  <c:v>-3.169599302029496E-3</c:v>
                </c:pt>
                <c:pt idx="147">
                  <c:v>-3.169599302029496E-3</c:v>
                </c:pt>
                <c:pt idx="148">
                  <c:v>-3.169599302029496E-3</c:v>
                </c:pt>
                <c:pt idx="149">
                  <c:v>-3.169599302029496E-3</c:v>
                </c:pt>
                <c:pt idx="150">
                  <c:v>-3.169599302029496E-3</c:v>
                </c:pt>
                <c:pt idx="151">
                  <c:v>-3.169599302029496E-3</c:v>
                </c:pt>
                <c:pt idx="152">
                  <c:v>-3.169599302029496E-3</c:v>
                </c:pt>
                <c:pt idx="153">
                  <c:v>-3.57856600255368E-3</c:v>
                </c:pt>
                <c:pt idx="154">
                  <c:v>-3.57856600255368E-3</c:v>
                </c:pt>
                <c:pt idx="155">
                  <c:v>-3.57856600255368E-3</c:v>
                </c:pt>
                <c:pt idx="156">
                  <c:v>-3.57856600255368E-3</c:v>
                </c:pt>
                <c:pt idx="157">
                  <c:v>-3.57856600255368E-3</c:v>
                </c:pt>
                <c:pt idx="158">
                  <c:v>-3.57856600255368E-3</c:v>
                </c:pt>
                <c:pt idx="159">
                  <c:v>-3.57856600255368E-3</c:v>
                </c:pt>
                <c:pt idx="160">
                  <c:v>-3.57856600255368E-3</c:v>
                </c:pt>
                <c:pt idx="161">
                  <c:v>-3.57856600255368E-3</c:v>
                </c:pt>
                <c:pt idx="162">
                  <c:v>-3.57856600255368E-3</c:v>
                </c:pt>
                <c:pt idx="163">
                  <c:v>-3.57856600255368E-3</c:v>
                </c:pt>
                <c:pt idx="164">
                  <c:v>-3.57856600255368E-3</c:v>
                </c:pt>
                <c:pt idx="165">
                  <c:v>-3.57856600255368E-3</c:v>
                </c:pt>
                <c:pt idx="166">
                  <c:v>-3.57856600255368E-3</c:v>
                </c:pt>
                <c:pt idx="167">
                  <c:v>-3.57856600255368E-3</c:v>
                </c:pt>
                <c:pt idx="168">
                  <c:v>-3.57856600255368E-3</c:v>
                </c:pt>
                <c:pt idx="169">
                  <c:v>-3.57856600255368E-3</c:v>
                </c:pt>
                <c:pt idx="170">
                  <c:v>-3.57856600255368E-3</c:v>
                </c:pt>
                <c:pt idx="171">
                  <c:v>-3.57856600255368E-3</c:v>
                </c:pt>
                <c:pt idx="172">
                  <c:v>-3.57856600255368E-3</c:v>
                </c:pt>
                <c:pt idx="173">
                  <c:v>-3.57856600255368E-3</c:v>
                </c:pt>
                <c:pt idx="174">
                  <c:v>-3.57856600255368E-3</c:v>
                </c:pt>
                <c:pt idx="175">
                  <c:v>-1.2056705796962366E-3</c:v>
                </c:pt>
                <c:pt idx="176">
                  <c:v>-1.2056705796962366E-3</c:v>
                </c:pt>
                <c:pt idx="177">
                  <c:v>-1.2056705796962366E-3</c:v>
                </c:pt>
                <c:pt idx="178">
                  <c:v>-1.2056705796962366E-3</c:v>
                </c:pt>
                <c:pt idx="179">
                  <c:v>-1.2056705796962366E-3</c:v>
                </c:pt>
                <c:pt idx="180">
                  <c:v>-1.2056705796962366E-3</c:v>
                </c:pt>
                <c:pt idx="181">
                  <c:v>-1.2056705796962366E-3</c:v>
                </c:pt>
                <c:pt idx="182">
                  <c:v>-1.2056705796962366E-3</c:v>
                </c:pt>
                <c:pt idx="183">
                  <c:v>-1.2056705796962366E-3</c:v>
                </c:pt>
                <c:pt idx="184">
                  <c:v>-1.2056705796962366E-3</c:v>
                </c:pt>
                <c:pt idx="185">
                  <c:v>-1.2056705796962366E-3</c:v>
                </c:pt>
                <c:pt idx="186">
                  <c:v>-1.2056705796962366E-3</c:v>
                </c:pt>
                <c:pt idx="187">
                  <c:v>-1.2056705796962366E-3</c:v>
                </c:pt>
                <c:pt idx="188">
                  <c:v>-1.2056705796962366E-3</c:v>
                </c:pt>
                <c:pt idx="189">
                  <c:v>-1.2056705796962366E-3</c:v>
                </c:pt>
                <c:pt idx="190">
                  <c:v>-1.2056705796962366E-3</c:v>
                </c:pt>
                <c:pt idx="191">
                  <c:v>-1.2056705796962366E-3</c:v>
                </c:pt>
                <c:pt idx="192">
                  <c:v>-1.2056705796962366E-3</c:v>
                </c:pt>
                <c:pt idx="193">
                  <c:v>-1.2056705796962366E-3</c:v>
                </c:pt>
                <c:pt idx="194">
                  <c:v>-1.2056705796962366E-3</c:v>
                </c:pt>
                <c:pt idx="195">
                  <c:v>-1.2056705796962366E-3</c:v>
                </c:pt>
                <c:pt idx="196">
                  <c:v>1.3498420588418151E-3</c:v>
                </c:pt>
                <c:pt idx="197">
                  <c:v>1.3498420588418151E-3</c:v>
                </c:pt>
                <c:pt idx="198">
                  <c:v>1.3498420588418151E-3</c:v>
                </c:pt>
                <c:pt idx="199">
                  <c:v>1.3498420588418151E-3</c:v>
                </c:pt>
                <c:pt idx="200">
                  <c:v>1.3498420588418151E-3</c:v>
                </c:pt>
                <c:pt idx="201">
                  <c:v>1.3498420588418151E-3</c:v>
                </c:pt>
                <c:pt idx="202">
                  <c:v>1.3498420588418151E-3</c:v>
                </c:pt>
                <c:pt idx="203">
                  <c:v>1.3498420588418151E-3</c:v>
                </c:pt>
                <c:pt idx="204">
                  <c:v>1.3498420588418151E-3</c:v>
                </c:pt>
                <c:pt idx="205">
                  <c:v>1.3498420588418151E-3</c:v>
                </c:pt>
                <c:pt idx="206">
                  <c:v>1.3498420588418151E-3</c:v>
                </c:pt>
                <c:pt idx="207">
                  <c:v>1.3498420588418151E-3</c:v>
                </c:pt>
                <c:pt idx="208">
                  <c:v>1.3498420588418151E-3</c:v>
                </c:pt>
                <c:pt idx="209">
                  <c:v>1.3498420588418151E-3</c:v>
                </c:pt>
                <c:pt idx="210">
                  <c:v>1.3498420588418151E-3</c:v>
                </c:pt>
                <c:pt idx="211">
                  <c:v>1.3498420588418151E-3</c:v>
                </c:pt>
                <c:pt idx="212">
                  <c:v>1.3498420588418151E-3</c:v>
                </c:pt>
                <c:pt idx="213">
                  <c:v>1.3498420588418151E-3</c:v>
                </c:pt>
                <c:pt idx="214">
                  <c:v>1.3498420588418151E-3</c:v>
                </c:pt>
                <c:pt idx="215">
                  <c:v>1.3498420588418151E-3</c:v>
                </c:pt>
                <c:pt idx="216">
                  <c:v>1.3498420588418151E-3</c:v>
                </c:pt>
                <c:pt idx="217">
                  <c:v>1.3498420588418151E-3</c:v>
                </c:pt>
                <c:pt idx="218">
                  <c:v>1.3498420588418151E-3</c:v>
                </c:pt>
                <c:pt idx="219">
                  <c:v>1.8348909512453915E-3</c:v>
                </c:pt>
                <c:pt idx="220">
                  <c:v>1.8348909512453915E-3</c:v>
                </c:pt>
                <c:pt idx="221">
                  <c:v>1.8348909512453915E-3</c:v>
                </c:pt>
                <c:pt idx="222">
                  <c:v>1.8348909512453915E-3</c:v>
                </c:pt>
                <c:pt idx="223">
                  <c:v>1.8348909512453915E-3</c:v>
                </c:pt>
                <c:pt idx="224">
                  <c:v>1.8348909512453915E-3</c:v>
                </c:pt>
                <c:pt idx="225">
                  <c:v>1.8348909512453915E-3</c:v>
                </c:pt>
                <c:pt idx="226">
                  <c:v>1.8348909512453915E-3</c:v>
                </c:pt>
                <c:pt idx="227">
                  <c:v>1.8348909512453915E-3</c:v>
                </c:pt>
                <c:pt idx="228">
                  <c:v>1.8348909512453915E-3</c:v>
                </c:pt>
                <c:pt idx="229">
                  <c:v>1.8348909512453915E-3</c:v>
                </c:pt>
                <c:pt idx="230">
                  <c:v>1.8348909512453915E-3</c:v>
                </c:pt>
                <c:pt idx="231">
                  <c:v>1.8348909512453915E-3</c:v>
                </c:pt>
                <c:pt idx="232">
                  <c:v>1.8348909512453915E-3</c:v>
                </c:pt>
                <c:pt idx="233">
                  <c:v>1.8348909512453915E-3</c:v>
                </c:pt>
                <c:pt idx="234">
                  <c:v>1.8348909512453915E-3</c:v>
                </c:pt>
                <c:pt idx="235">
                  <c:v>1.8348909512453915E-3</c:v>
                </c:pt>
                <c:pt idx="236">
                  <c:v>1.8348909512453915E-3</c:v>
                </c:pt>
                <c:pt idx="237">
                  <c:v>1.8348909512453915E-3</c:v>
                </c:pt>
                <c:pt idx="238">
                  <c:v>1.8348909512453915E-3</c:v>
                </c:pt>
                <c:pt idx="239">
                  <c:v>1.8348909512453915E-3</c:v>
                </c:pt>
                <c:pt idx="240">
                  <c:v>5.2150419740021169E-3</c:v>
                </c:pt>
                <c:pt idx="241">
                  <c:v>5.2150419740021169E-3</c:v>
                </c:pt>
                <c:pt idx="242">
                  <c:v>5.2150419740021169E-3</c:v>
                </c:pt>
                <c:pt idx="243">
                  <c:v>5.2150419740021169E-3</c:v>
                </c:pt>
                <c:pt idx="244">
                  <c:v>5.2150419740021169E-3</c:v>
                </c:pt>
                <c:pt idx="245">
                  <c:v>5.2150419740021169E-3</c:v>
                </c:pt>
                <c:pt idx="246">
                  <c:v>5.2150419740021169E-3</c:v>
                </c:pt>
                <c:pt idx="247">
                  <c:v>5.2150419740021169E-3</c:v>
                </c:pt>
                <c:pt idx="248">
                  <c:v>5.2150419740021169E-3</c:v>
                </c:pt>
                <c:pt idx="249">
                  <c:v>5.2150419740021169E-3</c:v>
                </c:pt>
                <c:pt idx="250">
                  <c:v>5.2150419740021169E-3</c:v>
                </c:pt>
                <c:pt idx="251">
                  <c:v>5.2150419740021169E-3</c:v>
                </c:pt>
                <c:pt idx="252">
                  <c:v>5.2150419740021169E-3</c:v>
                </c:pt>
                <c:pt idx="253">
                  <c:v>5.2150419740021169E-3</c:v>
                </c:pt>
                <c:pt idx="254">
                  <c:v>5.2150419740021169E-3</c:v>
                </c:pt>
                <c:pt idx="255">
                  <c:v>5.2150419740021169E-3</c:v>
                </c:pt>
                <c:pt idx="256">
                  <c:v>5.2150419740021169E-3</c:v>
                </c:pt>
                <c:pt idx="257">
                  <c:v>5.2150419740021169E-3</c:v>
                </c:pt>
                <c:pt idx="258">
                  <c:v>5.2150419740021169E-3</c:v>
                </c:pt>
                <c:pt idx="259">
                  <c:v>5.2150419740021169E-3</c:v>
                </c:pt>
                <c:pt idx="260">
                  <c:v>5.2150419740021169E-3</c:v>
                </c:pt>
                <c:pt idx="261">
                  <c:v>5.2150419740021169E-3</c:v>
                </c:pt>
                <c:pt idx="262">
                  <c:v>5.5889230192703986E-3</c:v>
                </c:pt>
                <c:pt idx="263">
                  <c:v>5.5889230192703986E-3</c:v>
                </c:pt>
                <c:pt idx="264">
                  <c:v>5.5889230192703986E-3</c:v>
                </c:pt>
                <c:pt idx="265">
                  <c:v>5.5889230192703986E-3</c:v>
                </c:pt>
                <c:pt idx="266">
                  <c:v>5.5889230192703986E-3</c:v>
                </c:pt>
                <c:pt idx="267">
                  <c:v>5.5889230192703986E-3</c:v>
                </c:pt>
                <c:pt idx="268">
                  <c:v>5.5889230192703986E-3</c:v>
                </c:pt>
                <c:pt idx="269">
                  <c:v>5.5889230192703986E-3</c:v>
                </c:pt>
                <c:pt idx="270">
                  <c:v>5.5889230192703986E-3</c:v>
                </c:pt>
                <c:pt idx="271">
                  <c:v>5.5889230192703986E-3</c:v>
                </c:pt>
                <c:pt idx="272">
                  <c:v>5.5889230192703986E-3</c:v>
                </c:pt>
                <c:pt idx="273">
                  <c:v>5.5889230192703986E-3</c:v>
                </c:pt>
                <c:pt idx="274">
                  <c:v>5.5889230192703986E-3</c:v>
                </c:pt>
                <c:pt idx="275">
                  <c:v>5.5889230192703986E-3</c:v>
                </c:pt>
                <c:pt idx="276">
                  <c:v>5.5889230192703986E-3</c:v>
                </c:pt>
                <c:pt idx="277">
                  <c:v>5.5889230192703986E-3</c:v>
                </c:pt>
                <c:pt idx="278">
                  <c:v>5.5889230192703986E-3</c:v>
                </c:pt>
                <c:pt idx="279">
                  <c:v>5.5889230192703986E-3</c:v>
                </c:pt>
                <c:pt idx="280">
                  <c:v>5.5889230192703986E-3</c:v>
                </c:pt>
                <c:pt idx="281">
                  <c:v>5.5889230192703986E-3</c:v>
                </c:pt>
                <c:pt idx="282">
                  <c:v>5.5889230192703986E-3</c:v>
                </c:pt>
                <c:pt idx="283">
                  <c:v>5.5889230192703986E-3</c:v>
                </c:pt>
                <c:pt idx="284">
                  <c:v>5.5889230192703986E-3</c:v>
                </c:pt>
                <c:pt idx="285">
                  <c:v>5.5889230192703986E-3</c:v>
                </c:pt>
                <c:pt idx="286">
                  <c:v>5.5889230192703986E-3</c:v>
                </c:pt>
                <c:pt idx="287">
                  <c:v>5.5889230192703986E-3</c:v>
                </c:pt>
                <c:pt idx="288">
                  <c:v>5.5889230192703986E-3</c:v>
                </c:pt>
                <c:pt idx="289">
                  <c:v>5.5889230192703986E-3</c:v>
                </c:pt>
                <c:pt idx="290">
                  <c:v>5.5889230192703986E-3</c:v>
                </c:pt>
                <c:pt idx="291">
                  <c:v>5.5889230192703986E-3</c:v>
                </c:pt>
                <c:pt idx="292">
                  <c:v>5.5889230192703986E-3</c:v>
                </c:pt>
                <c:pt idx="293">
                  <c:v>3.6141252280617506E-3</c:v>
                </c:pt>
                <c:pt idx="294">
                  <c:v>3.6141252280617506E-3</c:v>
                </c:pt>
                <c:pt idx="295">
                  <c:v>3.6141252280617506E-3</c:v>
                </c:pt>
                <c:pt idx="296">
                  <c:v>3.6141252280617506E-3</c:v>
                </c:pt>
                <c:pt idx="297">
                  <c:v>3.6141252280617506E-3</c:v>
                </c:pt>
                <c:pt idx="298">
                  <c:v>3.6141252280617506E-3</c:v>
                </c:pt>
                <c:pt idx="299">
                  <c:v>3.6141252280617506E-3</c:v>
                </c:pt>
                <c:pt idx="300">
                  <c:v>3.6141252280617506E-3</c:v>
                </c:pt>
                <c:pt idx="301">
                  <c:v>3.6141252280617506E-3</c:v>
                </c:pt>
                <c:pt idx="302">
                  <c:v>3.6141252280617506E-3</c:v>
                </c:pt>
                <c:pt idx="303">
                  <c:v>3.6141252280617506E-3</c:v>
                </c:pt>
                <c:pt idx="304">
                  <c:v>3.6141252280617506E-3</c:v>
                </c:pt>
                <c:pt idx="305">
                  <c:v>3.6141252280617506E-3</c:v>
                </c:pt>
                <c:pt idx="306">
                  <c:v>3.6141252280617506E-3</c:v>
                </c:pt>
                <c:pt idx="307">
                  <c:v>3.6141252280617506E-3</c:v>
                </c:pt>
                <c:pt idx="308">
                  <c:v>3.6141252280617506E-3</c:v>
                </c:pt>
                <c:pt idx="309">
                  <c:v>3.6141252280617506E-3</c:v>
                </c:pt>
                <c:pt idx="310">
                  <c:v>3.6141252280617506E-3</c:v>
                </c:pt>
                <c:pt idx="311">
                  <c:v>3.6141252280617506E-3</c:v>
                </c:pt>
                <c:pt idx="312">
                  <c:v>3.6141252280617506E-3</c:v>
                </c:pt>
                <c:pt idx="313">
                  <c:v>3.6141252280617506E-3</c:v>
                </c:pt>
                <c:pt idx="314">
                  <c:v>3.6141252280617506E-3</c:v>
                </c:pt>
                <c:pt idx="315">
                  <c:v>3.6141252280617506E-3</c:v>
                </c:pt>
                <c:pt idx="316">
                  <c:v>3.6141252280617506E-3</c:v>
                </c:pt>
                <c:pt idx="317">
                  <c:v>3.6141252280617506E-3</c:v>
                </c:pt>
                <c:pt idx="318">
                  <c:v>3.6141252280617506E-3</c:v>
                </c:pt>
                <c:pt idx="319">
                  <c:v>3.6141252280617506E-3</c:v>
                </c:pt>
                <c:pt idx="320">
                  <c:v>3.6141252280617506E-3</c:v>
                </c:pt>
                <c:pt idx="321">
                  <c:v>3.337015094623507E-3</c:v>
                </c:pt>
                <c:pt idx="322">
                  <c:v>3.337015094623507E-3</c:v>
                </c:pt>
                <c:pt idx="323">
                  <c:v>3.337015094623507E-3</c:v>
                </c:pt>
                <c:pt idx="324">
                  <c:v>3.337015094623507E-3</c:v>
                </c:pt>
                <c:pt idx="325">
                  <c:v>3.337015094623507E-3</c:v>
                </c:pt>
                <c:pt idx="326">
                  <c:v>3.337015094623507E-3</c:v>
                </c:pt>
                <c:pt idx="327">
                  <c:v>3.337015094623507E-3</c:v>
                </c:pt>
                <c:pt idx="328">
                  <c:v>3.337015094623507E-3</c:v>
                </c:pt>
                <c:pt idx="329">
                  <c:v>3.337015094623507E-3</c:v>
                </c:pt>
                <c:pt idx="330">
                  <c:v>3.337015094623507E-3</c:v>
                </c:pt>
                <c:pt idx="331">
                  <c:v>3.337015094623507E-3</c:v>
                </c:pt>
                <c:pt idx="332">
                  <c:v>3.337015094623507E-3</c:v>
                </c:pt>
                <c:pt idx="333">
                  <c:v>3.337015094623507E-3</c:v>
                </c:pt>
                <c:pt idx="334">
                  <c:v>3.337015094623507E-3</c:v>
                </c:pt>
                <c:pt idx="335">
                  <c:v>3.337015094623507E-3</c:v>
                </c:pt>
                <c:pt idx="336">
                  <c:v>3.337015094623507E-3</c:v>
                </c:pt>
                <c:pt idx="337">
                  <c:v>3.337015094623507E-3</c:v>
                </c:pt>
                <c:pt idx="338">
                  <c:v>3.337015094623507E-3</c:v>
                </c:pt>
                <c:pt idx="339">
                  <c:v>3.337015094623507E-3</c:v>
                </c:pt>
                <c:pt idx="340">
                  <c:v>3.337015094623507E-3</c:v>
                </c:pt>
                <c:pt idx="341">
                  <c:v>3.337015094623507E-3</c:v>
                </c:pt>
                <c:pt idx="342">
                  <c:v>3.337015094623507E-3</c:v>
                </c:pt>
                <c:pt idx="343">
                  <c:v>3.337015094623507E-3</c:v>
                </c:pt>
                <c:pt idx="344">
                  <c:v>3.337015094623507E-3</c:v>
                </c:pt>
                <c:pt idx="345">
                  <c:v>3.337015094623507E-3</c:v>
                </c:pt>
                <c:pt idx="346">
                  <c:v>3.337015094623507E-3</c:v>
                </c:pt>
                <c:pt idx="347">
                  <c:v>3.337015094623507E-3</c:v>
                </c:pt>
                <c:pt idx="348">
                  <c:v>3.337015094623507E-3</c:v>
                </c:pt>
                <c:pt idx="349">
                  <c:v>3.337015094623507E-3</c:v>
                </c:pt>
                <c:pt idx="350">
                  <c:v>3.337015094623507E-3</c:v>
                </c:pt>
                <c:pt idx="351">
                  <c:v>3.337015094623507E-3</c:v>
                </c:pt>
                <c:pt idx="352">
                  <c:v>2.1198187516111833E-3</c:v>
                </c:pt>
                <c:pt idx="353">
                  <c:v>2.1198187516111833E-3</c:v>
                </c:pt>
                <c:pt idx="354">
                  <c:v>2.1198187516111833E-3</c:v>
                </c:pt>
                <c:pt idx="355">
                  <c:v>2.1198187516111833E-3</c:v>
                </c:pt>
                <c:pt idx="356">
                  <c:v>2.1198187516111833E-3</c:v>
                </c:pt>
                <c:pt idx="357">
                  <c:v>2.1198187516111833E-3</c:v>
                </c:pt>
                <c:pt idx="358">
                  <c:v>2.1198187516111833E-3</c:v>
                </c:pt>
                <c:pt idx="359">
                  <c:v>2.1198187516111833E-3</c:v>
                </c:pt>
                <c:pt idx="360">
                  <c:v>2.1198187516111833E-3</c:v>
                </c:pt>
                <c:pt idx="361">
                  <c:v>2.1198187516111833E-3</c:v>
                </c:pt>
                <c:pt idx="362">
                  <c:v>2.1198187516111833E-3</c:v>
                </c:pt>
                <c:pt idx="363">
                  <c:v>2.1198187516111833E-3</c:v>
                </c:pt>
                <c:pt idx="364">
                  <c:v>2.1198187516111833E-3</c:v>
                </c:pt>
                <c:pt idx="365">
                  <c:v>2.1198187516111833E-3</c:v>
                </c:pt>
                <c:pt idx="366">
                  <c:v>2.1198187516111833E-3</c:v>
                </c:pt>
                <c:pt idx="367">
                  <c:v>2.1198187516111833E-3</c:v>
                </c:pt>
                <c:pt idx="368">
                  <c:v>2.1198187516111833E-3</c:v>
                </c:pt>
                <c:pt idx="369">
                  <c:v>2.1198187516111833E-3</c:v>
                </c:pt>
                <c:pt idx="370">
                  <c:v>2.1198187516111833E-3</c:v>
                </c:pt>
                <c:pt idx="371">
                  <c:v>2.1198187516111833E-3</c:v>
                </c:pt>
                <c:pt idx="372">
                  <c:v>2.1198187516111833E-3</c:v>
                </c:pt>
                <c:pt idx="373">
                  <c:v>2.1198187516111833E-3</c:v>
                </c:pt>
                <c:pt idx="374">
                  <c:v>2.1198187516111833E-3</c:v>
                </c:pt>
                <c:pt idx="375">
                  <c:v>2.1198187516111833E-3</c:v>
                </c:pt>
                <c:pt idx="376">
                  <c:v>2.1198187516111833E-3</c:v>
                </c:pt>
                <c:pt idx="377">
                  <c:v>2.1198187516111833E-3</c:v>
                </c:pt>
                <c:pt idx="378">
                  <c:v>2.1198187516111833E-3</c:v>
                </c:pt>
                <c:pt idx="379">
                  <c:v>2.1198187516111833E-3</c:v>
                </c:pt>
                <c:pt idx="380">
                  <c:v>2.1198187516111833E-3</c:v>
                </c:pt>
                <c:pt idx="381">
                  <c:v>2.1198187516111833E-3</c:v>
                </c:pt>
                <c:pt idx="382">
                  <c:v>3.9981453931823546E-3</c:v>
                </c:pt>
                <c:pt idx="383">
                  <c:v>3.9981453931823546E-3</c:v>
                </c:pt>
                <c:pt idx="384">
                  <c:v>3.9981453931823546E-3</c:v>
                </c:pt>
                <c:pt idx="385">
                  <c:v>3.9981453931823546E-3</c:v>
                </c:pt>
                <c:pt idx="386">
                  <c:v>3.9981453931823546E-3</c:v>
                </c:pt>
                <c:pt idx="387">
                  <c:v>3.9981453931823546E-3</c:v>
                </c:pt>
                <c:pt idx="388">
                  <c:v>3.9981453931823546E-3</c:v>
                </c:pt>
                <c:pt idx="389">
                  <c:v>3.9981453931823546E-3</c:v>
                </c:pt>
                <c:pt idx="390">
                  <c:v>3.9981453931823546E-3</c:v>
                </c:pt>
                <c:pt idx="391">
                  <c:v>3.9981453931823546E-3</c:v>
                </c:pt>
                <c:pt idx="392">
                  <c:v>3.9981453931823546E-3</c:v>
                </c:pt>
                <c:pt idx="393">
                  <c:v>3.9981453931823546E-3</c:v>
                </c:pt>
                <c:pt idx="394">
                  <c:v>3.9981453931823546E-3</c:v>
                </c:pt>
                <c:pt idx="395">
                  <c:v>3.9981453931823546E-3</c:v>
                </c:pt>
                <c:pt idx="396">
                  <c:v>3.9981453931823546E-3</c:v>
                </c:pt>
                <c:pt idx="397">
                  <c:v>3.9981453931823546E-3</c:v>
                </c:pt>
                <c:pt idx="398">
                  <c:v>3.9981453931823546E-3</c:v>
                </c:pt>
                <c:pt idx="399">
                  <c:v>3.9981453931823546E-3</c:v>
                </c:pt>
                <c:pt idx="400">
                  <c:v>3.9981453931823546E-3</c:v>
                </c:pt>
                <c:pt idx="401">
                  <c:v>3.9981453931823546E-3</c:v>
                </c:pt>
                <c:pt idx="402">
                  <c:v>3.9981453931823546E-3</c:v>
                </c:pt>
                <c:pt idx="403">
                  <c:v>3.9981453931823546E-3</c:v>
                </c:pt>
                <c:pt idx="404">
                  <c:v>3.9981453931823546E-3</c:v>
                </c:pt>
                <c:pt idx="405">
                  <c:v>3.9981453931823546E-3</c:v>
                </c:pt>
                <c:pt idx="406">
                  <c:v>3.9981453931823546E-3</c:v>
                </c:pt>
                <c:pt idx="407">
                  <c:v>3.9981453931823546E-3</c:v>
                </c:pt>
                <c:pt idx="408">
                  <c:v>3.9981453931823546E-3</c:v>
                </c:pt>
                <c:pt idx="409">
                  <c:v>3.9981453931823546E-3</c:v>
                </c:pt>
                <c:pt idx="410">
                  <c:v>3.9981453931823546E-3</c:v>
                </c:pt>
                <c:pt idx="411">
                  <c:v>3.9981453931823546E-3</c:v>
                </c:pt>
                <c:pt idx="412">
                  <c:v>3.9981453931823546E-3</c:v>
                </c:pt>
                <c:pt idx="413">
                  <c:v>3.6808937088950631E-3</c:v>
                </c:pt>
                <c:pt idx="414">
                  <c:v>3.6808937088950631E-3</c:v>
                </c:pt>
                <c:pt idx="415">
                  <c:v>3.6808937088950631E-3</c:v>
                </c:pt>
                <c:pt idx="416">
                  <c:v>3.6808937088950631E-3</c:v>
                </c:pt>
                <c:pt idx="417">
                  <c:v>3.6808937088950631E-3</c:v>
                </c:pt>
                <c:pt idx="418">
                  <c:v>3.6808937088950631E-3</c:v>
                </c:pt>
                <c:pt idx="419">
                  <c:v>3.6808937088950631E-3</c:v>
                </c:pt>
                <c:pt idx="420">
                  <c:v>3.6808937088950631E-3</c:v>
                </c:pt>
                <c:pt idx="421">
                  <c:v>3.6808937088950631E-3</c:v>
                </c:pt>
                <c:pt idx="422">
                  <c:v>3.6808937088950631E-3</c:v>
                </c:pt>
                <c:pt idx="423">
                  <c:v>3.6808937088950631E-3</c:v>
                </c:pt>
                <c:pt idx="424">
                  <c:v>3.6808937088950631E-3</c:v>
                </c:pt>
                <c:pt idx="425">
                  <c:v>3.6808937088950631E-3</c:v>
                </c:pt>
                <c:pt idx="426">
                  <c:v>3.6808937088950631E-3</c:v>
                </c:pt>
                <c:pt idx="427">
                  <c:v>3.6808937088950631E-3</c:v>
                </c:pt>
                <c:pt idx="428">
                  <c:v>3.6808937088950631E-3</c:v>
                </c:pt>
                <c:pt idx="429">
                  <c:v>3.6808937088950631E-3</c:v>
                </c:pt>
                <c:pt idx="430">
                  <c:v>3.6808937088950631E-3</c:v>
                </c:pt>
                <c:pt idx="431">
                  <c:v>3.6808937088950631E-3</c:v>
                </c:pt>
                <c:pt idx="432">
                  <c:v>3.6808937088950631E-3</c:v>
                </c:pt>
                <c:pt idx="433">
                  <c:v>3.6808937088950631E-3</c:v>
                </c:pt>
                <c:pt idx="434">
                  <c:v>3.6808937088950631E-3</c:v>
                </c:pt>
                <c:pt idx="435">
                  <c:v>3.6808937088950631E-3</c:v>
                </c:pt>
                <c:pt idx="436">
                  <c:v>3.6808937088950631E-3</c:v>
                </c:pt>
                <c:pt idx="437">
                  <c:v>3.6808937088950631E-3</c:v>
                </c:pt>
                <c:pt idx="438">
                  <c:v>3.6808937088950631E-3</c:v>
                </c:pt>
                <c:pt idx="439">
                  <c:v>3.6808937088950631E-3</c:v>
                </c:pt>
                <c:pt idx="440">
                  <c:v>3.6808937088950631E-3</c:v>
                </c:pt>
                <c:pt idx="441">
                  <c:v>3.6808937088950631E-3</c:v>
                </c:pt>
                <c:pt idx="442">
                  <c:v>3.6808937088950631E-3</c:v>
                </c:pt>
                <c:pt idx="443">
                  <c:v>3.5004089107818748E-3</c:v>
                </c:pt>
                <c:pt idx="444">
                  <c:v>3.5004089107818748E-3</c:v>
                </c:pt>
                <c:pt idx="445">
                  <c:v>3.5004089107818748E-3</c:v>
                </c:pt>
                <c:pt idx="446">
                  <c:v>3.5004089107818748E-3</c:v>
                </c:pt>
                <c:pt idx="447">
                  <c:v>3.5004089107818748E-3</c:v>
                </c:pt>
                <c:pt idx="448">
                  <c:v>3.5004089107818748E-3</c:v>
                </c:pt>
                <c:pt idx="449">
                  <c:v>3.5004089107818748E-3</c:v>
                </c:pt>
                <c:pt idx="450">
                  <c:v>3.5004089107818748E-3</c:v>
                </c:pt>
                <c:pt idx="451">
                  <c:v>3.5004089107818748E-3</c:v>
                </c:pt>
                <c:pt idx="452">
                  <c:v>3.5004089107818748E-3</c:v>
                </c:pt>
                <c:pt idx="453">
                  <c:v>3.5004089107818748E-3</c:v>
                </c:pt>
                <c:pt idx="454">
                  <c:v>3.5004089107818748E-3</c:v>
                </c:pt>
                <c:pt idx="455">
                  <c:v>3.5004089107818748E-3</c:v>
                </c:pt>
                <c:pt idx="456">
                  <c:v>3.5004089107818748E-3</c:v>
                </c:pt>
                <c:pt idx="457">
                  <c:v>3.5004089107818748E-3</c:v>
                </c:pt>
                <c:pt idx="458">
                  <c:v>3.5004089107818748E-3</c:v>
                </c:pt>
                <c:pt idx="459">
                  <c:v>3.5004089107818748E-3</c:v>
                </c:pt>
                <c:pt idx="460">
                  <c:v>3.5004089107818748E-3</c:v>
                </c:pt>
                <c:pt idx="461">
                  <c:v>3.5004089107818748E-3</c:v>
                </c:pt>
                <c:pt idx="462">
                  <c:v>3.5004089107818748E-3</c:v>
                </c:pt>
                <c:pt idx="463">
                  <c:v>3.5004089107818748E-3</c:v>
                </c:pt>
                <c:pt idx="464">
                  <c:v>3.5004089107818748E-3</c:v>
                </c:pt>
                <c:pt idx="465">
                  <c:v>3.5004089107818748E-3</c:v>
                </c:pt>
                <c:pt idx="466">
                  <c:v>3.5004089107818748E-3</c:v>
                </c:pt>
                <c:pt idx="467">
                  <c:v>3.5004089107818748E-3</c:v>
                </c:pt>
                <c:pt idx="468">
                  <c:v>3.5004089107818748E-3</c:v>
                </c:pt>
                <c:pt idx="469">
                  <c:v>3.5004089107818748E-3</c:v>
                </c:pt>
                <c:pt idx="470">
                  <c:v>3.5004089107818748E-3</c:v>
                </c:pt>
                <c:pt idx="471">
                  <c:v>3.5004089107818748E-3</c:v>
                </c:pt>
                <c:pt idx="472">
                  <c:v>3.5004089107818748E-3</c:v>
                </c:pt>
                <c:pt idx="473">
                  <c:v>3.5004089107818748E-3</c:v>
                </c:pt>
                <c:pt idx="474">
                  <c:v>3.3199241126686866E-3</c:v>
                </c:pt>
                <c:pt idx="475">
                  <c:v>3.3199241126686866E-3</c:v>
                </c:pt>
                <c:pt idx="476">
                  <c:v>3.3199241126686866E-3</c:v>
                </c:pt>
                <c:pt idx="477">
                  <c:v>3.3199241126686866E-3</c:v>
                </c:pt>
                <c:pt idx="478">
                  <c:v>3.3199241126686866E-3</c:v>
                </c:pt>
                <c:pt idx="479">
                  <c:v>3.3199241126686866E-3</c:v>
                </c:pt>
                <c:pt idx="480">
                  <c:v>3.3199241126686866E-3</c:v>
                </c:pt>
                <c:pt idx="481">
                  <c:v>3.3199241126686866E-3</c:v>
                </c:pt>
                <c:pt idx="482">
                  <c:v>3.3199241126686866E-3</c:v>
                </c:pt>
                <c:pt idx="483">
                  <c:v>3.3199241126686866E-3</c:v>
                </c:pt>
                <c:pt idx="484">
                  <c:v>3.3199241126686866E-3</c:v>
                </c:pt>
                <c:pt idx="485">
                  <c:v>3.3199241126686866E-3</c:v>
                </c:pt>
                <c:pt idx="486">
                  <c:v>3.3199241126686866E-3</c:v>
                </c:pt>
                <c:pt idx="487">
                  <c:v>3.3199241126686866E-3</c:v>
                </c:pt>
                <c:pt idx="488">
                  <c:v>3.3199241126686866E-3</c:v>
                </c:pt>
                <c:pt idx="489">
                  <c:v>3.3199241126686866E-3</c:v>
                </c:pt>
                <c:pt idx="490">
                  <c:v>3.3199241126686866E-3</c:v>
                </c:pt>
                <c:pt idx="491">
                  <c:v>3.3199241126686866E-3</c:v>
                </c:pt>
                <c:pt idx="492">
                  <c:v>3.3199241126686866E-3</c:v>
                </c:pt>
                <c:pt idx="493">
                  <c:v>3.3199241126686866E-3</c:v>
                </c:pt>
                <c:pt idx="494">
                  <c:v>3.3199241126686866E-3</c:v>
                </c:pt>
                <c:pt idx="495">
                  <c:v>3.3199241126686866E-3</c:v>
                </c:pt>
                <c:pt idx="496">
                  <c:v>3.3199241126686866E-3</c:v>
                </c:pt>
                <c:pt idx="497">
                  <c:v>3.3199241126686866E-3</c:v>
                </c:pt>
                <c:pt idx="498">
                  <c:v>3.3199241126686866E-3</c:v>
                </c:pt>
                <c:pt idx="499">
                  <c:v>3.3199241126686866E-3</c:v>
                </c:pt>
                <c:pt idx="500">
                  <c:v>3.3199241126686866E-3</c:v>
                </c:pt>
                <c:pt idx="501">
                  <c:v>3.3199241126686866E-3</c:v>
                </c:pt>
                <c:pt idx="502">
                  <c:v>3.3199241126686866E-3</c:v>
                </c:pt>
                <c:pt idx="503">
                  <c:v>3.3199241126686866E-3</c:v>
                </c:pt>
                <c:pt idx="504">
                  <c:v>3.3199241126686866E-3</c:v>
                </c:pt>
                <c:pt idx="505">
                  <c:v>4.3191072113050923E-3</c:v>
                </c:pt>
                <c:pt idx="506">
                  <c:v>4.3191072113050923E-3</c:v>
                </c:pt>
                <c:pt idx="507">
                  <c:v>4.3191072113050923E-3</c:v>
                </c:pt>
                <c:pt idx="508">
                  <c:v>4.3191072113050923E-3</c:v>
                </c:pt>
                <c:pt idx="509">
                  <c:v>4.3191072113050923E-3</c:v>
                </c:pt>
                <c:pt idx="510">
                  <c:v>4.3191072113050923E-3</c:v>
                </c:pt>
                <c:pt idx="511">
                  <c:v>4.3191072113050923E-3</c:v>
                </c:pt>
                <c:pt idx="512">
                  <c:v>4.3191072113050923E-3</c:v>
                </c:pt>
                <c:pt idx="513">
                  <c:v>4.3191072113050923E-3</c:v>
                </c:pt>
                <c:pt idx="514">
                  <c:v>4.3191072113050923E-3</c:v>
                </c:pt>
                <c:pt idx="515">
                  <c:v>4.3191072113050923E-3</c:v>
                </c:pt>
                <c:pt idx="516">
                  <c:v>4.3191072113050923E-3</c:v>
                </c:pt>
                <c:pt idx="517">
                  <c:v>4.3191072113050923E-3</c:v>
                </c:pt>
                <c:pt idx="518">
                  <c:v>4.3191072113050923E-3</c:v>
                </c:pt>
                <c:pt idx="519">
                  <c:v>4.3191072113050923E-3</c:v>
                </c:pt>
                <c:pt idx="520">
                  <c:v>4.3191072113050923E-3</c:v>
                </c:pt>
                <c:pt idx="521">
                  <c:v>4.3191072113050923E-3</c:v>
                </c:pt>
                <c:pt idx="522">
                  <c:v>4.3191072113050923E-3</c:v>
                </c:pt>
                <c:pt idx="523">
                  <c:v>4.3191072113050923E-3</c:v>
                </c:pt>
                <c:pt idx="524">
                  <c:v>4.3191072113050923E-3</c:v>
                </c:pt>
                <c:pt idx="525">
                  <c:v>4.3191072113050923E-3</c:v>
                </c:pt>
                <c:pt idx="526">
                  <c:v>4.3191072113050923E-3</c:v>
                </c:pt>
                <c:pt idx="527">
                  <c:v>4.3191072113050923E-3</c:v>
                </c:pt>
                <c:pt idx="528">
                  <c:v>4.3191072113050923E-3</c:v>
                </c:pt>
                <c:pt idx="529">
                  <c:v>4.3191072113050923E-3</c:v>
                </c:pt>
                <c:pt idx="530">
                  <c:v>4.3191072113050923E-3</c:v>
                </c:pt>
                <c:pt idx="531">
                  <c:v>4.3191072113050923E-3</c:v>
                </c:pt>
                <c:pt idx="532">
                  <c:v>4.3191072113050923E-3</c:v>
                </c:pt>
                <c:pt idx="533">
                  <c:v>4.3191072113050923E-3</c:v>
                </c:pt>
                <c:pt idx="534">
                  <c:v>4.3191072113050923E-3</c:v>
                </c:pt>
                <c:pt idx="535">
                  <c:v>5.3971479711362232E-3</c:v>
                </c:pt>
                <c:pt idx="536">
                  <c:v>5.3971479711362232E-3</c:v>
                </c:pt>
                <c:pt idx="537">
                  <c:v>5.3971479711362232E-3</c:v>
                </c:pt>
                <c:pt idx="538">
                  <c:v>5.3971479711362232E-3</c:v>
                </c:pt>
                <c:pt idx="539">
                  <c:v>5.3971479711362232E-3</c:v>
                </c:pt>
                <c:pt idx="540">
                  <c:v>5.3971479711362232E-3</c:v>
                </c:pt>
                <c:pt idx="541">
                  <c:v>5.3971479711362232E-3</c:v>
                </c:pt>
                <c:pt idx="542">
                  <c:v>5.3971479711362232E-3</c:v>
                </c:pt>
                <c:pt idx="543">
                  <c:v>5.3971479711362232E-3</c:v>
                </c:pt>
                <c:pt idx="544">
                  <c:v>5.3971479711362232E-3</c:v>
                </c:pt>
                <c:pt idx="545">
                  <c:v>5.3971479711362232E-3</c:v>
                </c:pt>
                <c:pt idx="546">
                  <c:v>5.3971479711362232E-3</c:v>
                </c:pt>
                <c:pt idx="547">
                  <c:v>5.3971479711362232E-3</c:v>
                </c:pt>
                <c:pt idx="548">
                  <c:v>5.3971479711362232E-3</c:v>
                </c:pt>
                <c:pt idx="549">
                  <c:v>5.3971479711362232E-3</c:v>
                </c:pt>
                <c:pt idx="550">
                  <c:v>5.3971479711362232E-3</c:v>
                </c:pt>
                <c:pt idx="551">
                  <c:v>5.3971479711362232E-3</c:v>
                </c:pt>
                <c:pt idx="552">
                  <c:v>5.3971479711362232E-3</c:v>
                </c:pt>
                <c:pt idx="553">
                  <c:v>5.3971479711362232E-3</c:v>
                </c:pt>
                <c:pt idx="554">
                  <c:v>5.3971479711362232E-3</c:v>
                </c:pt>
                <c:pt idx="555">
                  <c:v>5.3971479711362232E-3</c:v>
                </c:pt>
                <c:pt idx="556">
                  <c:v>5.3971479711362232E-3</c:v>
                </c:pt>
                <c:pt idx="557">
                  <c:v>5.3971479711362232E-3</c:v>
                </c:pt>
                <c:pt idx="558">
                  <c:v>5.3971479711362232E-3</c:v>
                </c:pt>
                <c:pt idx="559">
                  <c:v>5.3971479711362232E-3</c:v>
                </c:pt>
                <c:pt idx="560">
                  <c:v>5.3971479711362232E-3</c:v>
                </c:pt>
                <c:pt idx="561">
                  <c:v>5.3971479711362232E-3</c:v>
                </c:pt>
                <c:pt idx="562">
                  <c:v>5.3971479711362232E-3</c:v>
                </c:pt>
                <c:pt idx="563">
                  <c:v>5.3971479711362232E-3</c:v>
                </c:pt>
                <c:pt idx="564">
                  <c:v>5.3971479711362232E-3</c:v>
                </c:pt>
                <c:pt idx="565">
                  <c:v>5.3971479711362232E-3</c:v>
                </c:pt>
                <c:pt idx="566">
                  <c:v>5.2224852632847384E-3</c:v>
                </c:pt>
                <c:pt idx="567">
                  <c:v>5.2224852632847384E-3</c:v>
                </c:pt>
                <c:pt idx="568">
                  <c:v>5.2224852632847384E-3</c:v>
                </c:pt>
                <c:pt idx="569">
                  <c:v>5.2224852632847384E-3</c:v>
                </c:pt>
                <c:pt idx="570">
                  <c:v>5.2224852632847384E-3</c:v>
                </c:pt>
                <c:pt idx="571">
                  <c:v>5.2224852632847384E-3</c:v>
                </c:pt>
                <c:pt idx="572">
                  <c:v>5.2224852632847384E-3</c:v>
                </c:pt>
                <c:pt idx="573">
                  <c:v>5.2224852632847384E-3</c:v>
                </c:pt>
                <c:pt idx="574">
                  <c:v>5.2224852632847384E-3</c:v>
                </c:pt>
                <c:pt idx="575">
                  <c:v>5.2224852632847384E-3</c:v>
                </c:pt>
                <c:pt idx="576">
                  <c:v>5.2224852632847384E-3</c:v>
                </c:pt>
                <c:pt idx="577">
                  <c:v>5.2224852632847384E-3</c:v>
                </c:pt>
                <c:pt idx="578">
                  <c:v>5.2224852632847384E-3</c:v>
                </c:pt>
                <c:pt idx="579">
                  <c:v>5.2224852632847384E-3</c:v>
                </c:pt>
                <c:pt idx="580">
                  <c:v>5.2224852632847384E-3</c:v>
                </c:pt>
                <c:pt idx="581">
                  <c:v>5.2224852632847384E-3</c:v>
                </c:pt>
                <c:pt idx="582">
                  <c:v>5.2224852632847384E-3</c:v>
                </c:pt>
                <c:pt idx="583">
                  <c:v>5.2224852632847384E-3</c:v>
                </c:pt>
                <c:pt idx="584">
                  <c:v>5.2224852632847384E-3</c:v>
                </c:pt>
                <c:pt idx="585">
                  <c:v>5.2224852632847384E-3</c:v>
                </c:pt>
                <c:pt idx="586">
                  <c:v>5.2224852632847384E-3</c:v>
                </c:pt>
                <c:pt idx="587">
                  <c:v>5.2224852632847384E-3</c:v>
                </c:pt>
                <c:pt idx="588">
                  <c:v>5.2224852632847384E-3</c:v>
                </c:pt>
                <c:pt idx="589">
                  <c:v>5.2224852632847384E-3</c:v>
                </c:pt>
                <c:pt idx="590">
                  <c:v>5.2224852632847384E-3</c:v>
                </c:pt>
                <c:pt idx="591">
                  <c:v>5.2224852632847384E-3</c:v>
                </c:pt>
                <c:pt idx="592">
                  <c:v>5.2224852632847384E-3</c:v>
                </c:pt>
                <c:pt idx="593">
                  <c:v>5.2224852632847384E-3</c:v>
                </c:pt>
                <c:pt idx="594">
                  <c:v>5.2224852632847384E-3</c:v>
                </c:pt>
                <c:pt idx="595">
                  <c:v>5.2224852632847384E-3</c:v>
                </c:pt>
                <c:pt idx="596">
                  <c:v>6.2710992693148972E-3</c:v>
                </c:pt>
                <c:pt idx="597">
                  <c:v>6.2710992693148972E-3</c:v>
                </c:pt>
                <c:pt idx="598">
                  <c:v>6.2710992693148972E-3</c:v>
                </c:pt>
                <c:pt idx="599">
                  <c:v>6.2710992693148972E-3</c:v>
                </c:pt>
                <c:pt idx="600">
                  <c:v>6.2710992693148972E-3</c:v>
                </c:pt>
                <c:pt idx="601">
                  <c:v>6.2710992693148972E-3</c:v>
                </c:pt>
                <c:pt idx="602">
                  <c:v>6.2710992693148972E-3</c:v>
                </c:pt>
                <c:pt idx="603">
                  <c:v>6.2710992693148972E-3</c:v>
                </c:pt>
                <c:pt idx="604">
                  <c:v>6.2710992693148972E-3</c:v>
                </c:pt>
                <c:pt idx="605">
                  <c:v>6.2710992693148972E-3</c:v>
                </c:pt>
                <c:pt idx="606">
                  <c:v>6.2710992693148972E-3</c:v>
                </c:pt>
                <c:pt idx="607">
                  <c:v>6.2710992693148972E-3</c:v>
                </c:pt>
                <c:pt idx="608">
                  <c:v>6.2710992693148972E-3</c:v>
                </c:pt>
                <c:pt idx="609">
                  <c:v>6.2710992693148972E-3</c:v>
                </c:pt>
                <c:pt idx="610">
                  <c:v>6.2710992693148972E-3</c:v>
                </c:pt>
                <c:pt idx="611">
                  <c:v>6.2710992693148972E-3</c:v>
                </c:pt>
                <c:pt idx="612">
                  <c:v>6.2710992693148972E-3</c:v>
                </c:pt>
                <c:pt idx="613">
                  <c:v>6.2710992693148972E-3</c:v>
                </c:pt>
                <c:pt idx="614">
                  <c:v>6.2710992693148972E-3</c:v>
                </c:pt>
                <c:pt idx="615">
                  <c:v>6.2710992693148972E-3</c:v>
                </c:pt>
                <c:pt idx="616">
                  <c:v>6.2710992693148972E-3</c:v>
                </c:pt>
                <c:pt idx="617">
                  <c:v>6.2710992693148972E-3</c:v>
                </c:pt>
                <c:pt idx="618">
                  <c:v>6.2710992693148972E-3</c:v>
                </c:pt>
                <c:pt idx="619">
                  <c:v>6.2710992693148972E-3</c:v>
                </c:pt>
                <c:pt idx="620">
                  <c:v>6.2710992693148972E-3</c:v>
                </c:pt>
                <c:pt idx="621">
                  <c:v>6.2710992693148972E-3</c:v>
                </c:pt>
                <c:pt idx="622">
                  <c:v>6.2710992693148972E-3</c:v>
                </c:pt>
                <c:pt idx="623">
                  <c:v>6.2710992693148972E-3</c:v>
                </c:pt>
                <c:pt idx="624">
                  <c:v>6.2710992693148972E-3</c:v>
                </c:pt>
                <c:pt idx="625">
                  <c:v>6.2710992693148972E-3</c:v>
                </c:pt>
                <c:pt idx="626">
                  <c:v>6.2710992693148972E-3</c:v>
                </c:pt>
                <c:pt idx="627">
                  <c:v>6.3071566941346312E-3</c:v>
                </c:pt>
                <c:pt idx="628">
                  <c:v>6.3071566941346312E-3</c:v>
                </c:pt>
                <c:pt idx="629">
                  <c:v>6.3071566941346312E-3</c:v>
                </c:pt>
                <c:pt idx="630">
                  <c:v>6.3071566941346312E-3</c:v>
                </c:pt>
                <c:pt idx="631">
                  <c:v>6.3071566941346312E-3</c:v>
                </c:pt>
                <c:pt idx="632">
                  <c:v>6.3071566941346312E-3</c:v>
                </c:pt>
                <c:pt idx="633">
                  <c:v>6.3071566941346312E-3</c:v>
                </c:pt>
                <c:pt idx="634">
                  <c:v>6.3071566941346312E-3</c:v>
                </c:pt>
                <c:pt idx="635">
                  <c:v>6.3071566941346312E-3</c:v>
                </c:pt>
                <c:pt idx="636">
                  <c:v>6.3071566941346312E-3</c:v>
                </c:pt>
                <c:pt idx="637">
                  <c:v>6.3071566941346312E-3</c:v>
                </c:pt>
                <c:pt idx="638">
                  <c:v>6.3071566941346312E-3</c:v>
                </c:pt>
                <c:pt idx="639">
                  <c:v>6.3071566941346312E-3</c:v>
                </c:pt>
                <c:pt idx="640">
                  <c:v>6.3071566941346312E-3</c:v>
                </c:pt>
                <c:pt idx="641">
                  <c:v>6.3071566941346312E-3</c:v>
                </c:pt>
                <c:pt idx="642">
                  <c:v>6.3071566941346312E-3</c:v>
                </c:pt>
                <c:pt idx="643">
                  <c:v>6.3071566941346312E-3</c:v>
                </c:pt>
                <c:pt idx="644">
                  <c:v>6.3071566941346312E-3</c:v>
                </c:pt>
                <c:pt idx="645">
                  <c:v>6.3071566941346312E-3</c:v>
                </c:pt>
                <c:pt idx="646">
                  <c:v>6.3071566941346312E-3</c:v>
                </c:pt>
                <c:pt idx="647">
                  <c:v>6.3071566941346312E-3</c:v>
                </c:pt>
                <c:pt idx="648">
                  <c:v>6.3071566941346312E-3</c:v>
                </c:pt>
                <c:pt idx="649">
                  <c:v>6.3071566941346312E-3</c:v>
                </c:pt>
                <c:pt idx="650">
                  <c:v>6.3071566941346312E-3</c:v>
                </c:pt>
                <c:pt idx="651">
                  <c:v>6.3071566941346312E-3</c:v>
                </c:pt>
                <c:pt idx="652">
                  <c:v>6.3071566941346312E-3</c:v>
                </c:pt>
                <c:pt idx="653">
                  <c:v>6.3071566941346312E-3</c:v>
                </c:pt>
                <c:pt idx="654">
                  <c:v>6.3071566941346312E-3</c:v>
                </c:pt>
                <c:pt idx="655">
                  <c:v>6.3071566941346312E-3</c:v>
                </c:pt>
                <c:pt idx="656">
                  <c:v>6.3071566941346312E-3</c:v>
                </c:pt>
                <c:pt idx="657">
                  <c:v>6.3071566941346312E-3</c:v>
                </c:pt>
                <c:pt idx="658">
                  <c:v>6.3397246907459844E-3</c:v>
                </c:pt>
                <c:pt idx="659">
                  <c:v>6.3397246907459844E-3</c:v>
                </c:pt>
                <c:pt idx="660">
                  <c:v>6.3397246907459844E-3</c:v>
                </c:pt>
                <c:pt idx="661">
                  <c:v>6.3397246907459844E-3</c:v>
                </c:pt>
                <c:pt idx="662">
                  <c:v>6.3397246907459844E-3</c:v>
                </c:pt>
                <c:pt idx="663">
                  <c:v>6.3397246907459844E-3</c:v>
                </c:pt>
                <c:pt idx="664">
                  <c:v>6.3397246907459844E-3</c:v>
                </c:pt>
                <c:pt idx="665">
                  <c:v>6.3397246907459844E-3</c:v>
                </c:pt>
                <c:pt idx="666">
                  <c:v>6.3397246907459844E-3</c:v>
                </c:pt>
                <c:pt idx="667">
                  <c:v>6.3397246907459844E-3</c:v>
                </c:pt>
                <c:pt idx="668">
                  <c:v>6.3397246907459844E-3</c:v>
                </c:pt>
                <c:pt idx="669">
                  <c:v>6.3397246907459844E-3</c:v>
                </c:pt>
                <c:pt idx="670">
                  <c:v>6.3397246907459844E-3</c:v>
                </c:pt>
                <c:pt idx="671">
                  <c:v>6.3397246907459844E-3</c:v>
                </c:pt>
                <c:pt idx="672">
                  <c:v>6.3397246907459844E-3</c:v>
                </c:pt>
                <c:pt idx="673">
                  <c:v>6.3397246907459844E-3</c:v>
                </c:pt>
                <c:pt idx="674">
                  <c:v>6.3397246907459844E-3</c:v>
                </c:pt>
                <c:pt idx="675">
                  <c:v>6.3397246907459844E-3</c:v>
                </c:pt>
                <c:pt idx="676">
                  <c:v>6.3397246907459844E-3</c:v>
                </c:pt>
                <c:pt idx="677">
                  <c:v>6.3397246907459844E-3</c:v>
                </c:pt>
                <c:pt idx="678">
                  <c:v>6.3397246907459844E-3</c:v>
                </c:pt>
                <c:pt idx="679">
                  <c:v>6.3397246907459844E-3</c:v>
                </c:pt>
                <c:pt idx="680">
                  <c:v>6.3397246907459844E-3</c:v>
                </c:pt>
                <c:pt idx="681">
                  <c:v>6.3397246907459844E-3</c:v>
                </c:pt>
                <c:pt idx="682">
                  <c:v>6.3397246907459844E-3</c:v>
                </c:pt>
                <c:pt idx="683">
                  <c:v>6.3397246907459844E-3</c:v>
                </c:pt>
                <c:pt idx="684">
                  <c:v>6.3397246907459844E-3</c:v>
                </c:pt>
                <c:pt idx="685">
                  <c:v>6.3397246907459844E-3</c:v>
                </c:pt>
                <c:pt idx="686">
                  <c:v>6.3757821155656976E-3</c:v>
                </c:pt>
                <c:pt idx="687">
                  <c:v>6.3757821155656976E-3</c:v>
                </c:pt>
                <c:pt idx="688">
                  <c:v>6.3757821155656976E-3</c:v>
                </c:pt>
                <c:pt idx="689">
                  <c:v>6.3757821155656976E-3</c:v>
                </c:pt>
                <c:pt idx="690">
                  <c:v>6.3757821155656976E-3</c:v>
                </c:pt>
                <c:pt idx="691">
                  <c:v>6.3757821155656976E-3</c:v>
                </c:pt>
                <c:pt idx="692">
                  <c:v>6.3757821155656976E-3</c:v>
                </c:pt>
                <c:pt idx="693">
                  <c:v>6.3757821155656976E-3</c:v>
                </c:pt>
                <c:pt idx="694">
                  <c:v>6.3757821155656976E-3</c:v>
                </c:pt>
                <c:pt idx="695">
                  <c:v>6.3757821155656976E-3</c:v>
                </c:pt>
                <c:pt idx="696">
                  <c:v>6.3757821155656976E-3</c:v>
                </c:pt>
                <c:pt idx="697">
                  <c:v>6.3757821155656976E-3</c:v>
                </c:pt>
                <c:pt idx="698">
                  <c:v>6.3757821155656976E-3</c:v>
                </c:pt>
                <c:pt idx="699">
                  <c:v>6.3757821155656976E-3</c:v>
                </c:pt>
                <c:pt idx="700">
                  <c:v>6.3757821155656976E-3</c:v>
                </c:pt>
                <c:pt idx="701">
                  <c:v>6.3757821155656976E-3</c:v>
                </c:pt>
                <c:pt idx="702">
                  <c:v>6.3757821155656976E-3</c:v>
                </c:pt>
                <c:pt idx="703">
                  <c:v>6.3757821155656976E-3</c:v>
                </c:pt>
                <c:pt idx="704">
                  <c:v>6.3757821155656976E-3</c:v>
                </c:pt>
                <c:pt idx="705">
                  <c:v>6.3757821155656976E-3</c:v>
                </c:pt>
                <c:pt idx="706">
                  <c:v>6.3757821155656976E-3</c:v>
                </c:pt>
                <c:pt idx="707">
                  <c:v>6.3757821155656976E-3</c:v>
                </c:pt>
                <c:pt idx="708">
                  <c:v>6.3757821155656976E-3</c:v>
                </c:pt>
                <c:pt idx="709">
                  <c:v>6.3757821155656976E-3</c:v>
                </c:pt>
                <c:pt idx="710">
                  <c:v>6.3757821155656976E-3</c:v>
                </c:pt>
                <c:pt idx="711">
                  <c:v>6.3757821155656976E-3</c:v>
                </c:pt>
                <c:pt idx="712">
                  <c:v>6.3757821155656976E-3</c:v>
                </c:pt>
                <c:pt idx="713">
                  <c:v>6.3757821155656976E-3</c:v>
                </c:pt>
                <c:pt idx="714">
                  <c:v>6.3757821155656976E-3</c:v>
                </c:pt>
                <c:pt idx="715">
                  <c:v>6.3757821155656976E-3</c:v>
                </c:pt>
                <c:pt idx="716">
                  <c:v>6.3757821155656976E-3</c:v>
                </c:pt>
              </c:numCache>
            </c:numRef>
          </c:val>
          <c:smooth val="0"/>
          <c:extLst>
            <c:ext xmlns:c16="http://schemas.microsoft.com/office/drawing/2014/chart" uri="{C3380CC4-5D6E-409C-BE32-E72D297353CC}">
              <c16:uniqueId val="{00000004-9F2B-4EB4-8E3E-E0F688F08570}"/>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FV_evolution_MbyM!$AQ$4:$AQ$1000</c:f>
              <c:numCache>
                <c:formatCode>0.00%</c:formatCode>
                <c:ptCount val="997"/>
                <c:pt idx="0">
                  <c:v>-1.0561477121761515E-2</c:v>
                </c:pt>
                <c:pt idx="1">
                  <c:v>-1.0561477121761515E-2</c:v>
                </c:pt>
                <c:pt idx="2">
                  <c:v>-1.0561477121761515E-2</c:v>
                </c:pt>
                <c:pt idx="3">
                  <c:v>-1.0561477121761515E-2</c:v>
                </c:pt>
                <c:pt idx="4">
                  <c:v>-1.0561477121761515E-2</c:v>
                </c:pt>
                <c:pt idx="5">
                  <c:v>-1.0561477121761515E-2</c:v>
                </c:pt>
                <c:pt idx="6">
                  <c:v>-1.0561477121761515E-2</c:v>
                </c:pt>
                <c:pt idx="7">
                  <c:v>-1.0561477121761515E-2</c:v>
                </c:pt>
                <c:pt idx="8">
                  <c:v>-1.0561477121761515E-2</c:v>
                </c:pt>
                <c:pt idx="9">
                  <c:v>-1.0561477121761515E-2</c:v>
                </c:pt>
                <c:pt idx="10">
                  <c:v>-1.0561477121761515E-2</c:v>
                </c:pt>
                <c:pt idx="11">
                  <c:v>-1.0561477121761515E-2</c:v>
                </c:pt>
                <c:pt idx="12">
                  <c:v>-1.0561477121761515E-2</c:v>
                </c:pt>
                <c:pt idx="13">
                  <c:v>-1.0561477121761515E-2</c:v>
                </c:pt>
                <c:pt idx="14">
                  <c:v>-1.0561477121761515E-2</c:v>
                </c:pt>
                <c:pt idx="15">
                  <c:v>-1.0561477121761515E-2</c:v>
                </c:pt>
                <c:pt idx="16">
                  <c:v>-1.0561477121761515E-2</c:v>
                </c:pt>
                <c:pt idx="17">
                  <c:v>-1.0561477121761515E-2</c:v>
                </c:pt>
                <c:pt idx="18">
                  <c:v>-1.0561477121761515E-2</c:v>
                </c:pt>
                <c:pt idx="19">
                  <c:v>-1.0561477121761515E-2</c:v>
                </c:pt>
                <c:pt idx="20">
                  <c:v>-1.0561477121761515E-2</c:v>
                </c:pt>
                <c:pt idx="21">
                  <c:v>-1.0561477121761515E-2</c:v>
                </c:pt>
                <c:pt idx="22">
                  <c:v>-1.0561477121761515E-2</c:v>
                </c:pt>
                <c:pt idx="23">
                  <c:v>-9.1588188969430866E-3</c:v>
                </c:pt>
                <c:pt idx="24">
                  <c:v>-9.1588188969430866E-3</c:v>
                </c:pt>
                <c:pt idx="25">
                  <c:v>-9.1588188969430866E-3</c:v>
                </c:pt>
                <c:pt idx="26">
                  <c:v>-9.1588188969430866E-3</c:v>
                </c:pt>
                <c:pt idx="27">
                  <c:v>-9.1588188969430866E-3</c:v>
                </c:pt>
                <c:pt idx="28">
                  <c:v>-9.1588188969430866E-3</c:v>
                </c:pt>
                <c:pt idx="29">
                  <c:v>-9.1588188969430866E-3</c:v>
                </c:pt>
                <c:pt idx="30">
                  <c:v>-9.1588188969430866E-3</c:v>
                </c:pt>
                <c:pt idx="31">
                  <c:v>-9.1588188969430866E-3</c:v>
                </c:pt>
                <c:pt idx="32">
                  <c:v>-9.1588188969430866E-3</c:v>
                </c:pt>
                <c:pt idx="33">
                  <c:v>-9.1588188969430866E-3</c:v>
                </c:pt>
                <c:pt idx="34">
                  <c:v>-9.1588188969430866E-3</c:v>
                </c:pt>
                <c:pt idx="35">
                  <c:v>-9.1588188969430866E-3</c:v>
                </c:pt>
                <c:pt idx="36">
                  <c:v>-9.1588188969430866E-3</c:v>
                </c:pt>
                <c:pt idx="37">
                  <c:v>-9.1588188969430866E-3</c:v>
                </c:pt>
                <c:pt idx="38">
                  <c:v>-9.1588188969430866E-3</c:v>
                </c:pt>
                <c:pt idx="39">
                  <c:v>-9.1588188969430866E-3</c:v>
                </c:pt>
                <c:pt idx="40">
                  <c:v>-9.1588188969430866E-3</c:v>
                </c:pt>
                <c:pt idx="41">
                  <c:v>-9.1588188969430866E-3</c:v>
                </c:pt>
                <c:pt idx="42">
                  <c:v>-9.1588188969430866E-3</c:v>
                </c:pt>
                <c:pt idx="43">
                  <c:v>-9.1588188969430866E-3</c:v>
                </c:pt>
                <c:pt idx="44">
                  <c:v>-9.0322507673411805E-3</c:v>
                </c:pt>
                <c:pt idx="45">
                  <c:v>-9.0322507673411805E-3</c:v>
                </c:pt>
                <c:pt idx="46">
                  <c:v>-9.0322507673411805E-3</c:v>
                </c:pt>
                <c:pt idx="47">
                  <c:v>-9.0322507673411805E-3</c:v>
                </c:pt>
                <c:pt idx="48">
                  <c:v>-9.0322507673411805E-3</c:v>
                </c:pt>
                <c:pt idx="49">
                  <c:v>-9.0322507673411805E-3</c:v>
                </c:pt>
                <c:pt idx="50">
                  <c:v>-9.0322507673411805E-3</c:v>
                </c:pt>
                <c:pt idx="51">
                  <c:v>-9.0322507673411805E-3</c:v>
                </c:pt>
                <c:pt idx="52">
                  <c:v>-9.0322507673411805E-3</c:v>
                </c:pt>
                <c:pt idx="53">
                  <c:v>-9.0322507673411805E-3</c:v>
                </c:pt>
                <c:pt idx="54">
                  <c:v>-9.0322507673411805E-3</c:v>
                </c:pt>
                <c:pt idx="55">
                  <c:v>-9.0322507673411805E-3</c:v>
                </c:pt>
                <c:pt idx="56">
                  <c:v>-9.0322507673411805E-3</c:v>
                </c:pt>
                <c:pt idx="57">
                  <c:v>-9.0322507673411805E-3</c:v>
                </c:pt>
                <c:pt idx="58">
                  <c:v>-9.0322507673411805E-3</c:v>
                </c:pt>
                <c:pt idx="59">
                  <c:v>-9.0322507673411805E-3</c:v>
                </c:pt>
                <c:pt idx="60">
                  <c:v>-9.0322507673411805E-3</c:v>
                </c:pt>
                <c:pt idx="61">
                  <c:v>-9.0322507673411805E-3</c:v>
                </c:pt>
                <c:pt idx="62">
                  <c:v>-9.0322507673411805E-3</c:v>
                </c:pt>
                <c:pt idx="63">
                  <c:v>-9.0322507673411805E-3</c:v>
                </c:pt>
                <c:pt idx="64">
                  <c:v>-9.0322507673411805E-3</c:v>
                </c:pt>
                <c:pt idx="65">
                  <c:v>-6.6665585630294715E-3</c:v>
                </c:pt>
                <c:pt idx="66">
                  <c:v>-6.6665585630294715E-3</c:v>
                </c:pt>
                <c:pt idx="67">
                  <c:v>-6.6665585630294715E-3</c:v>
                </c:pt>
                <c:pt idx="68">
                  <c:v>-6.6665585630294715E-3</c:v>
                </c:pt>
                <c:pt idx="69">
                  <c:v>-6.6665585630294715E-3</c:v>
                </c:pt>
                <c:pt idx="70">
                  <c:v>-6.6665585630294715E-3</c:v>
                </c:pt>
                <c:pt idx="71">
                  <c:v>-6.6665585630294715E-3</c:v>
                </c:pt>
                <c:pt idx="72">
                  <c:v>-6.6665585630294715E-3</c:v>
                </c:pt>
                <c:pt idx="73">
                  <c:v>-6.6665585630294715E-3</c:v>
                </c:pt>
                <c:pt idx="74">
                  <c:v>-6.6665585630294715E-3</c:v>
                </c:pt>
                <c:pt idx="75">
                  <c:v>-6.6665585630294715E-3</c:v>
                </c:pt>
                <c:pt idx="76">
                  <c:v>-6.6665585630294715E-3</c:v>
                </c:pt>
                <c:pt idx="77">
                  <c:v>-6.6665585630294715E-3</c:v>
                </c:pt>
                <c:pt idx="78">
                  <c:v>-6.6665585630294715E-3</c:v>
                </c:pt>
                <c:pt idx="79">
                  <c:v>-6.6665585630294715E-3</c:v>
                </c:pt>
                <c:pt idx="80">
                  <c:v>-6.6665585630294715E-3</c:v>
                </c:pt>
                <c:pt idx="81">
                  <c:v>-6.6665585630294715E-3</c:v>
                </c:pt>
                <c:pt idx="82">
                  <c:v>-6.6665585630294715E-3</c:v>
                </c:pt>
                <c:pt idx="83">
                  <c:v>-6.6665585630294715E-3</c:v>
                </c:pt>
                <c:pt idx="84">
                  <c:v>-6.6665585630294715E-3</c:v>
                </c:pt>
                <c:pt idx="85">
                  <c:v>-6.6665585630294715E-3</c:v>
                </c:pt>
                <c:pt idx="86">
                  <c:v>-6.6665585630294715E-3</c:v>
                </c:pt>
                <c:pt idx="87">
                  <c:v>-7.5784049180085255E-3</c:v>
                </c:pt>
                <c:pt idx="88">
                  <c:v>-7.5784049180085255E-3</c:v>
                </c:pt>
                <c:pt idx="89">
                  <c:v>-7.5784049180085255E-3</c:v>
                </c:pt>
                <c:pt idx="90">
                  <c:v>-7.5784049180085255E-3</c:v>
                </c:pt>
                <c:pt idx="91">
                  <c:v>-7.5784049180085255E-3</c:v>
                </c:pt>
                <c:pt idx="92">
                  <c:v>-7.5784049180085255E-3</c:v>
                </c:pt>
                <c:pt idx="93">
                  <c:v>-7.5784049180085255E-3</c:v>
                </c:pt>
                <c:pt idx="94">
                  <c:v>-7.5784049180085255E-3</c:v>
                </c:pt>
                <c:pt idx="95">
                  <c:v>-7.5784049180085255E-3</c:v>
                </c:pt>
                <c:pt idx="96">
                  <c:v>-7.5784049180085255E-3</c:v>
                </c:pt>
                <c:pt idx="97">
                  <c:v>-7.5784049180085255E-3</c:v>
                </c:pt>
                <c:pt idx="98">
                  <c:v>-7.5784049180085255E-3</c:v>
                </c:pt>
                <c:pt idx="99">
                  <c:v>-7.5784049180085255E-3</c:v>
                </c:pt>
                <c:pt idx="100">
                  <c:v>-7.5784049180085255E-3</c:v>
                </c:pt>
                <c:pt idx="101">
                  <c:v>-7.5784049180085255E-3</c:v>
                </c:pt>
                <c:pt idx="102">
                  <c:v>-7.5784049180085255E-3</c:v>
                </c:pt>
                <c:pt idx="103">
                  <c:v>-7.5784049180085255E-3</c:v>
                </c:pt>
                <c:pt idx="104">
                  <c:v>-7.5784049180085255E-3</c:v>
                </c:pt>
                <c:pt idx="105">
                  <c:v>-7.5784049180085255E-3</c:v>
                </c:pt>
                <c:pt idx="106">
                  <c:v>-7.5784049180085255E-3</c:v>
                </c:pt>
                <c:pt idx="107">
                  <c:v>-7.5784049180085255E-3</c:v>
                </c:pt>
                <c:pt idx="108">
                  <c:v>-7.5784049180085255E-3</c:v>
                </c:pt>
                <c:pt idx="109">
                  <c:v>-7.5784049180085255E-3</c:v>
                </c:pt>
                <c:pt idx="110">
                  <c:v>-8.3488323938305225E-3</c:v>
                </c:pt>
                <c:pt idx="111">
                  <c:v>-8.3488323938305225E-3</c:v>
                </c:pt>
                <c:pt idx="112">
                  <c:v>-8.3488323938305225E-3</c:v>
                </c:pt>
                <c:pt idx="113">
                  <c:v>-8.3488323938305225E-3</c:v>
                </c:pt>
                <c:pt idx="114">
                  <c:v>-8.3488323938305225E-3</c:v>
                </c:pt>
                <c:pt idx="115">
                  <c:v>-8.3488323938305225E-3</c:v>
                </c:pt>
                <c:pt idx="116">
                  <c:v>-8.3488323938305225E-3</c:v>
                </c:pt>
                <c:pt idx="117">
                  <c:v>-8.3488323938305225E-3</c:v>
                </c:pt>
                <c:pt idx="118">
                  <c:v>-8.3488323938305225E-3</c:v>
                </c:pt>
                <c:pt idx="119">
                  <c:v>-8.3488323938305225E-3</c:v>
                </c:pt>
                <c:pt idx="120">
                  <c:v>-8.3488323938305225E-3</c:v>
                </c:pt>
                <c:pt idx="121">
                  <c:v>-8.3488323938305225E-3</c:v>
                </c:pt>
                <c:pt idx="122">
                  <c:v>-8.3488323938305225E-3</c:v>
                </c:pt>
                <c:pt idx="123">
                  <c:v>-8.3488323938305225E-3</c:v>
                </c:pt>
                <c:pt idx="124">
                  <c:v>-8.3488323938305225E-3</c:v>
                </c:pt>
                <c:pt idx="125">
                  <c:v>-8.3488323938305225E-3</c:v>
                </c:pt>
                <c:pt idx="126">
                  <c:v>-8.3488323938305225E-3</c:v>
                </c:pt>
                <c:pt idx="127">
                  <c:v>-8.3488323938305225E-3</c:v>
                </c:pt>
                <c:pt idx="128">
                  <c:v>-8.3488323938305225E-3</c:v>
                </c:pt>
                <c:pt idx="129">
                  <c:v>-8.3488323938305225E-3</c:v>
                </c:pt>
                <c:pt idx="130">
                  <c:v>-1.0475761052171724E-2</c:v>
                </c:pt>
                <c:pt idx="131">
                  <c:v>-1.0475761052171724E-2</c:v>
                </c:pt>
                <c:pt idx="132">
                  <c:v>-1.0475761052171724E-2</c:v>
                </c:pt>
                <c:pt idx="133">
                  <c:v>-1.0475761052171724E-2</c:v>
                </c:pt>
                <c:pt idx="134">
                  <c:v>-1.0475761052171724E-2</c:v>
                </c:pt>
                <c:pt idx="135">
                  <c:v>-1.0475761052171724E-2</c:v>
                </c:pt>
                <c:pt idx="136">
                  <c:v>-1.0475761052171724E-2</c:v>
                </c:pt>
                <c:pt idx="137">
                  <c:v>-1.0475761052171724E-2</c:v>
                </c:pt>
                <c:pt idx="138">
                  <c:v>-1.0475761052171724E-2</c:v>
                </c:pt>
                <c:pt idx="139">
                  <c:v>-1.0475761052171724E-2</c:v>
                </c:pt>
                <c:pt idx="140">
                  <c:v>-1.0475761052171724E-2</c:v>
                </c:pt>
                <c:pt idx="141">
                  <c:v>-1.0475761052171724E-2</c:v>
                </c:pt>
                <c:pt idx="142">
                  <c:v>-1.0475761052171724E-2</c:v>
                </c:pt>
                <c:pt idx="143">
                  <c:v>-1.0475761052171724E-2</c:v>
                </c:pt>
                <c:pt idx="144">
                  <c:v>-1.0475761052171724E-2</c:v>
                </c:pt>
                <c:pt idx="145">
                  <c:v>-1.0475761052171724E-2</c:v>
                </c:pt>
                <c:pt idx="146">
                  <c:v>-1.0475761052171724E-2</c:v>
                </c:pt>
                <c:pt idx="147">
                  <c:v>-1.0475761052171724E-2</c:v>
                </c:pt>
                <c:pt idx="148">
                  <c:v>-1.0475761052171724E-2</c:v>
                </c:pt>
                <c:pt idx="149">
                  <c:v>-1.0475761052171724E-2</c:v>
                </c:pt>
                <c:pt idx="150">
                  <c:v>-1.0475761052171724E-2</c:v>
                </c:pt>
                <c:pt idx="151">
                  <c:v>-1.0475761052171724E-2</c:v>
                </c:pt>
                <c:pt idx="152">
                  <c:v>-1.0475761052171724E-2</c:v>
                </c:pt>
                <c:pt idx="153">
                  <c:v>-1.0884727752695908E-2</c:v>
                </c:pt>
                <c:pt idx="154">
                  <c:v>-1.0884727752695908E-2</c:v>
                </c:pt>
                <c:pt idx="155">
                  <c:v>-1.0884727752695908E-2</c:v>
                </c:pt>
                <c:pt idx="156">
                  <c:v>-1.0884727752695908E-2</c:v>
                </c:pt>
                <c:pt idx="157">
                  <c:v>-1.0884727752695908E-2</c:v>
                </c:pt>
                <c:pt idx="158">
                  <c:v>-1.0884727752695908E-2</c:v>
                </c:pt>
                <c:pt idx="159">
                  <c:v>-1.0884727752695908E-2</c:v>
                </c:pt>
                <c:pt idx="160">
                  <c:v>-1.0884727752695908E-2</c:v>
                </c:pt>
                <c:pt idx="161">
                  <c:v>-1.0884727752695908E-2</c:v>
                </c:pt>
                <c:pt idx="162">
                  <c:v>-1.0884727752695908E-2</c:v>
                </c:pt>
                <c:pt idx="163">
                  <c:v>-1.0884727752695908E-2</c:v>
                </c:pt>
                <c:pt idx="164">
                  <c:v>-1.0884727752695908E-2</c:v>
                </c:pt>
                <c:pt idx="165">
                  <c:v>-1.0884727752695908E-2</c:v>
                </c:pt>
                <c:pt idx="166">
                  <c:v>-1.0884727752695908E-2</c:v>
                </c:pt>
                <c:pt idx="167">
                  <c:v>-1.0884727752695908E-2</c:v>
                </c:pt>
                <c:pt idx="168">
                  <c:v>-1.0884727752695908E-2</c:v>
                </c:pt>
                <c:pt idx="169">
                  <c:v>-1.0884727752695908E-2</c:v>
                </c:pt>
                <c:pt idx="170">
                  <c:v>-1.0884727752695908E-2</c:v>
                </c:pt>
                <c:pt idx="171">
                  <c:v>-1.0884727752695908E-2</c:v>
                </c:pt>
                <c:pt idx="172">
                  <c:v>-1.0884727752695908E-2</c:v>
                </c:pt>
                <c:pt idx="173">
                  <c:v>-1.0884727752695908E-2</c:v>
                </c:pt>
                <c:pt idx="174">
                  <c:v>-1.0884727752695908E-2</c:v>
                </c:pt>
                <c:pt idx="175">
                  <c:v>-8.5118323298384643E-3</c:v>
                </c:pt>
                <c:pt idx="176">
                  <c:v>-8.5118323298384643E-3</c:v>
                </c:pt>
                <c:pt idx="177">
                  <c:v>-8.5118323298384643E-3</c:v>
                </c:pt>
                <c:pt idx="178">
                  <c:v>-8.5118323298384643E-3</c:v>
                </c:pt>
                <c:pt idx="179">
                  <c:v>-8.5118323298384643E-3</c:v>
                </c:pt>
                <c:pt idx="180">
                  <c:v>-8.5118323298384643E-3</c:v>
                </c:pt>
                <c:pt idx="181">
                  <c:v>-8.5118323298384643E-3</c:v>
                </c:pt>
                <c:pt idx="182">
                  <c:v>-8.5118323298384643E-3</c:v>
                </c:pt>
                <c:pt idx="183">
                  <c:v>-8.5118323298384643E-3</c:v>
                </c:pt>
                <c:pt idx="184">
                  <c:v>-8.5118323298384643E-3</c:v>
                </c:pt>
                <c:pt idx="185">
                  <c:v>-8.5118323298384643E-3</c:v>
                </c:pt>
                <c:pt idx="186">
                  <c:v>-8.5118323298384643E-3</c:v>
                </c:pt>
                <c:pt idx="187">
                  <c:v>-8.5118323298384643E-3</c:v>
                </c:pt>
                <c:pt idx="188">
                  <c:v>-8.5118323298384643E-3</c:v>
                </c:pt>
                <c:pt idx="189">
                  <c:v>-8.5118323298384643E-3</c:v>
                </c:pt>
                <c:pt idx="190">
                  <c:v>-8.5118323298384643E-3</c:v>
                </c:pt>
                <c:pt idx="191">
                  <c:v>-8.5118323298384643E-3</c:v>
                </c:pt>
                <c:pt idx="192">
                  <c:v>-8.5118323298384643E-3</c:v>
                </c:pt>
                <c:pt idx="193">
                  <c:v>-8.5118323298384643E-3</c:v>
                </c:pt>
                <c:pt idx="194">
                  <c:v>-8.5118323298384643E-3</c:v>
                </c:pt>
                <c:pt idx="195">
                  <c:v>-8.5118323298384643E-3</c:v>
                </c:pt>
                <c:pt idx="196">
                  <c:v>-5.9563196913004126E-3</c:v>
                </c:pt>
                <c:pt idx="197">
                  <c:v>-5.9563196913004126E-3</c:v>
                </c:pt>
                <c:pt idx="198">
                  <c:v>-5.9563196913004126E-3</c:v>
                </c:pt>
                <c:pt idx="199">
                  <c:v>-5.9563196913004126E-3</c:v>
                </c:pt>
                <c:pt idx="200">
                  <c:v>-5.9563196913004126E-3</c:v>
                </c:pt>
                <c:pt idx="201">
                  <c:v>-5.9563196913004126E-3</c:v>
                </c:pt>
                <c:pt idx="202">
                  <c:v>-5.9563196913004126E-3</c:v>
                </c:pt>
                <c:pt idx="203">
                  <c:v>-5.9563196913004126E-3</c:v>
                </c:pt>
                <c:pt idx="204">
                  <c:v>-5.9563196913004126E-3</c:v>
                </c:pt>
                <c:pt idx="205">
                  <c:v>-5.9563196913004126E-3</c:v>
                </c:pt>
                <c:pt idx="206">
                  <c:v>-5.9563196913004126E-3</c:v>
                </c:pt>
                <c:pt idx="207">
                  <c:v>-5.9563196913004126E-3</c:v>
                </c:pt>
                <c:pt idx="208">
                  <c:v>-5.9563196913004126E-3</c:v>
                </c:pt>
                <c:pt idx="209">
                  <c:v>-5.9563196913004126E-3</c:v>
                </c:pt>
                <c:pt idx="210">
                  <c:v>-5.9563196913004126E-3</c:v>
                </c:pt>
                <c:pt idx="211">
                  <c:v>-5.9563196913004126E-3</c:v>
                </c:pt>
                <c:pt idx="212">
                  <c:v>-5.9563196913004126E-3</c:v>
                </c:pt>
                <c:pt idx="213">
                  <c:v>-5.9563196913004126E-3</c:v>
                </c:pt>
                <c:pt idx="214">
                  <c:v>-5.9563196913004126E-3</c:v>
                </c:pt>
                <c:pt idx="215">
                  <c:v>-5.9563196913004126E-3</c:v>
                </c:pt>
                <c:pt idx="216">
                  <c:v>-5.9563196913004126E-3</c:v>
                </c:pt>
                <c:pt idx="217">
                  <c:v>-5.9563196913004126E-3</c:v>
                </c:pt>
                <c:pt idx="218">
                  <c:v>-5.9563196913004126E-3</c:v>
                </c:pt>
                <c:pt idx="219">
                  <c:v>-5.4712707988968361E-3</c:v>
                </c:pt>
                <c:pt idx="220">
                  <c:v>-5.4712707988968361E-3</c:v>
                </c:pt>
                <c:pt idx="221">
                  <c:v>-5.4712707988968361E-3</c:v>
                </c:pt>
                <c:pt idx="222">
                  <c:v>-5.4712707988968361E-3</c:v>
                </c:pt>
                <c:pt idx="223">
                  <c:v>-5.4712707988968361E-3</c:v>
                </c:pt>
                <c:pt idx="224">
                  <c:v>-5.4712707988968361E-3</c:v>
                </c:pt>
                <c:pt idx="225">
                  <c:v>-5.4712707988968361E-3</c:v>
                </c:pt>
                <c:pt idx="226">
                  <c:v>-5.4712707988968361E-3</c:v>
                </c:pt>
                <c:pt idx="227">
                  <c:v>-5.4712707988968361E-3</c:v>
                </c:pt>
                <c:pt idx="228">
                  <c:v>-5.4712707988968361E-3</c:v>
                </c:pt>
                <c:pt idx="229">
                  <c:v>-5.4712707988968361E-3</c:v>
                </c:pt>
                <c:pt idx="230">
                  <c:v>-5.4712707988968361E-3</c:v>
                </c:pt>
                <c:pt idx="231">
                  <c:v>-5.4712707988968361E-3</c:v>
                </c:pt>
                <c:pt idx="232">
                  <c:v>-5.4712707988968361E-3</c:v>
                </c:pt>
                <c:pt idx="233">
                  <c:v>-5.4712707988968361E-3</c:v>
                </c:pt>
                <c:pt idx="234">
                  <c:v>-5.4712707988968361E-3</c:v>
                </c:pt>
                <c:pt idx="235">
                  <c:v>-5.4712707988968361E-3</c:v>
                </c:pt>
                <c:pt idx="236">
                  <c:v>-5.4712707988968361E-3</c:v>
                </c:pt>
                <c:pt idx="237">
                  <c:v>-5.4712707988968361E-3</c:v>
                </c:pt>
                <c:pt idx="238">
                  <c:v>-5.4712707988968361E-3</c:v>
                </c:pt>
                <c:pt idx="239">
                  <c:v>-5.4712707988968361E-3</c:v>
                </c:pt>
                <c:pt idx="240">
                  <c:v>-2.0911197761401107E-3</c:v>
                </c:pt>
                <c:pt idx="241">
                  <c:v>-2.0911197761401107E-3</c:v>
                </c:pt>
                <c:pt idx="242">
                  <c:v>-2.0911197761401107E-3</c:v>
                </c:pt>
                <c:pt idx="243">
                  <c:v>-2.0911197761401107E-3</c:v>
                </c:pt>
                <c:pt idx="244">
                  <c:v>-2.0911197761401107E-3</c:v>
                </c:pt>
                <c:pt idx="245">
                  <c:v>-2.0911197761401107E-3</c:v>
                </c:pt>
                <c:pt idx="246">
                  <c:v>-2.0911197761401107E-3</c:v>
                </c:pt>
                <c:pt idx="247">
                  <c:v>-2.0911197761401107E-3</c:v>
                </c:pt>
                <c:pt idx="248">
                  <c:v>-2.0911197761401107E-3</c:v>
                </c:pt>
                <c:pt idx="249">
                  <c:v>-2.0911197761401107E-3</c:v>
                </c:pt>
                <c:pt idx="250">
                  <c:v>-2.0911197761401107E-3</c:v>
                </c:pt>
                <c:pt idx="251">
                  <c:v>-2.0911197761401107E-3</c:v>
                </c:pt>
                <c:pt idx="252">
                  <c:v>-2.0911197761401107E-3</c:v>
                </c:pt>
                <c:pt idx="253">
                  <c:v>-2.0911197761401107E-3</c:v>
                </c:pt>
                <c:pt idx="254">
                  <c:v>-2.0911197761401107E-3</c:v>
                </c:pt>
                <c:pt idx="255">
                  <c:v>-2.0911197761401107E-3</c:v>
                </c:pt>
                <c:pt idx="256">
                  <c:v>-2.0911197761401107E-3</c:v>
                </c:pt>
                <c:pt idx="257">
                  <c:v>-2.0911197761401107E-3</c:v>
                </c:pt>
                <c:pt idx="258">
                  <c:v>-2.0911197761401107E-3</c:v>
                </c:pt>
                <c:pt idx="259">
                  <c:v>-2.0911197761401107E-3</c:v>
                </c:pt>
                <c:pt idx="260">
                  <c:v>-2.0911197761401107E-3</c:v>
                </c:pt>
                <c:pt idx="261">
                  <c:v>-2.0911197761401107E-3</c:v>
                </c:pt>
                <c:pt idx="262">
                  <c:v>-1.717238730871829E-3</c:v>
                </c:pt>
                <c:pt idx="263">
                  <c:v>-1.717238730871829E-3</c:v>
                </c:pt>
                <c:pt idx="264">
                  <c:v>-1.717238730871829E-3</c:v>
                </c:pt>
                <c:pt idx="265">
                  <c:v>-1.717238730871829E-3</c:v>
                </c:pt>
                <c:pt idx="266">
                  <c:v>-1.717238730871829E-3</c:v>
                </c:pt>
                <c:pt idx="267">
                  <c:v>-1.717238730871829E-3</c:v>
                </c:pt>
                <c:pt idx="268">
                  <c:v>-1.717238730871829E-3</c:v>
                </c:pt>
                <c:pt idx="269">
                  <c:v>-1.717238730871829E-3</c:v>
                </c:pt>
                <c:pt idx="270">
                  <c:v>-1.717238730871829E-3</c:v>
                </c:pt>
                <c:pt idx="271">
                  <c:v>-1.717238730871829E-3</c:v>
                </c:pt>
                <c:pt idx="272">
                  <c:v>-1.717238730871829E-3</c:v>
                </c:pt>
                <c:pt idx="273">
                  <c:v>-1.717238730871829E-3</c:v>
                </c:pt>
                <c:pt idx="274">
                  <c:v>-1.717238730871829E-3</c:v>
                </c:pt>
                <c:pt idx="275">
                  <c:v>-1.717238730871829E-3</c:v>
                </c:pt>
                <c:pt idx="276">
                  <c:v>-1.717238730871829E-3</c:v>
                </c:pt>
                <c:pt idx="277">
                  <c:v>-1.717238730871829E-3</c:v>
                </c:pt>
                <c:pt idx="278">
                  <c:v>-1.717238730871829E-3</c:v>
                </c:pt>
                <c:pt idx="279">
                  <c:v>-1.717238730871829E-3</c:v>
                </c:pt>
                <c:pt idx="280">
                  <c:v>-1.717238730871829E-3</c:v>
                </c:pt>
                <c:pt idx="281">
                  <c:v>-1.717238730871829E-3</c:v>
                </c:pt>
                <c:pt idx="282">
                  <c:v>-1.717238730871829E-3</c:v>
                </c:pt>
                <c:pt idx="283">
                  <c:v>-1.717238730871829E-3</c:v>
                </c:pt>
                <c:pt idx="284">
                  <c:v>-1.717238730871829E-3</c:v>
                </c:pt>
                <c:pt idx="285">
                  <c:v>-1.717238730871829E-3</c:v>
                </c:pt>
                <c:pt idx="286">
                  <c:v>-1.717238730871829E-3</c:v>
                </c:pt>
                <c:pt idx="287">
                  <c:v>-1.717238730871829E-3</c:v>
                </c:pt>
                <c:pt idx="288">
                  <c:v>-1.717238730871829E-3</c:v>
                </c:pt>
                <c:pt idx="289">
                  <c:v>-1.717238730871829E-3</c:v>
                </c:pt>
                <c:pt idx="290">
                  <c:v>-1.717238730871829E-3</c:v>
                </c:pt>
                <c:pt idx="291">
                  <c:v>-1.717238730871829E-3</c:v>
                </c:pt>
                <c:pt idx="292">
                  <c:v>-1.717238730871829E-3</c:v>
                </c:pt>
                <c:pt idx="293">
                  <c:v>-3.6920365220804766E-3</c:v>
                </c:pt>
                <c:pt idx="294">
                  <c:v>-3.6920365220804766E-3</c:v>
                </c:pt>
                <c:pt idx="295">
                  <c:v>-3.6920365220804766E-3</c:v>
                </c:pt>
                <c:pt idx="296">
                  <c:v>-3.6920365220804766E-3</c:v>
                </c:pt>
                <c:pt idx="297">
                  <c:v>-3.6920365220804766E-3</c:v>
                </c:pt>
                <c:pt idx="298">
                  <c:v>-3.6920365220804766E-3</c:v>
                </c:pt>
                <c:pt idx="299">
                  <c:v>-3.6920365220804766E-3</c:v>
                </c:pt>
                <c:pt idx="300">
                  <c:v>-3.6920365220804766E-3</c:v>
                </c:pt>
                <c:pt idx="301">
                  <c:v>-3.6920365220804766E-3</c:v>
                </c:pt>
                <c:pt idx="302">
                  <c:v>-3.6920365220804766E-3</c:v>
                </c:pt>
                <c:pt idx="303">
                  <c:v>-3.6920365220804766E-3</c:v>
                </c:pt>
                <c:pt idx="304">
                  <c:v>-3.6920365220804766E-3</c:v>
                </c:pt>
                <c:pt idx="305">
                  <c:v>-3.6920365220804766E-3</c:v>
                </c:pt>
                <c:pt idx="306">
                  <c:v>-3.6920365220804766E-3</c:v>
                </c:pt>
                <c:pt idx="307">
                  <c:v>-3.6920365220804766E-3</c:v>
                </c:pt>
                <c:pt idx="308">
                  <c:v>-3.6920365220804766E-3</c:v>
                </c:pt>
                <c:pt idx="309">
                  <c:v>-3.6920365220804766E-3</c:v>
                </c:pt>
                <c:pt idx="310">
                  <c:v>-3.6920365220804766E-3</c:v>
                </c:pt>
                <c:pt idx="311">
                  <c:v>-3.6920365220804766E-3</c:v>
                </c:pt>
                <c:pt idx="312">
                  <c:v>-3.6920365220804766E-3</c:v>
                </c:pt>
                <c:pt idx="313">
                  <c:v>-3.6920365220804766E-3</c:v>
                </c:pt>
                <c:pt idx="314">
                  <c:v>-3.6920365220804766E-3</c:v>
                </c:pt>
                <c:pt idx="315">
                  <c:v>-3.6920365220804766E-3</c:v>
                </c:pt>
                <c:pt idx="316">
                  <c:v>-3.6920365220804766E-3</c:v>
                </c:pt>
                <c:pt idx="317">
                  <c:v>-3.6920365220804766E-3</c:v>
                </c:pt>
                <c:pt idx="318">
                  <c:v>-3.6920365220804766E-3</c:v>
                </c:pt>
                <c:pt idx="319">
                  <c:v>-3.6920365220804766E-3</c:v>
                </c:pt>
                <c:pt idx="320">
                  <c:v>-3.6920365220804766E-3</c:v>
                </c:pt>
                <c:pt idx="321">
                  <c:v>-3.9691466555187207E-3</c:v>
                </c:pt>
                <c:pt idx="322">
                  <c:v>-3.9691466555187207E-3</c:v>
                </c:pt>
                <c:pt idx="323">
                  <c:v>-3.9691466555187207E-3</c:v>
                </c:pt>
                <c:pt idx="324">
                  <c:v>-3.9691466555187207E-3</c:v>
                </c:pt>
                <c:pt idx="325">
                  <c:v>-3.9691466555187207E-3</c:v>
                </c:pt>
                <c:pt idx="326">
                  <c:v>-3.9691466555187207E-3</c:v>
                </c:pt>
                <c:pt idx="327">
                  <c:v>-3.9691466555187207E-3</c:v>
                </c:pt>
                <c:pt idx="328">
                  <c:v>-3.9691466555187207E-3</c:v>
                </c:pt>
                <c:pt idx="329">
                  <c:v>-3.9691466555187207E-3</c:v>
                </c:pt>
                <c:pt idx="330">
                  <c:v>-3.9691466555187207E-3</c:v>
                </c:pt>
                <c:pt idx="331">
                  <c:v>-3.9691466555187207E-3</c:v>
                </c:pt>
                <c:pt idx="332">
                  <c:v>-3.9691466555187207E-3</c:v>
                </c:pt>
                <c:pt idx="333">
                  <c:v>-3.9691466555187207E-3</c:v>
                </c:pt>
                <c:pt idx="334">
                  <c:v>-3.9691466555187207E-3</c:v>
                </c:pt>
                <c:pt idx="335">
                  <c:v>-3.9691466555187207E-3</c:v>
                </c:pt>
                <c:pt idx="336">
                  <c:v>-3.9691466555187207E-3</c:v>
                </c:pt>
                <c:pt idx="337">
                  <c:v>-3.9691466555187207E-3</c:v>
                </c:pt>
                <c:pt idx="338">
                  <c:v>-3.9691466555187207E-3</c:v>
                </c:pt>
                <c:pt idx="339">
                  <c:v>-3.9691466555187207E-3</c:v>
                </c:pt>
                <c:pt idx="340">
                  <c:v>-3.9691466555187207E-3</c:v>
                </c:pt>
                <c:pt idx="341">
                  <c:v>-3.9691466555187207E-3</c:v>
                </c:pt>
                <c:pt idx="342">
                  <c:v>-3.9691466555187207E-3</c:v>
                </c:pt>
                <c:pt idx="343">
                  <c:v>-3.9691466555187207E-3</c:v>
                </c:pt>
                <c:pt idx="344">
                  <c:v>-3.9691466555187207E-3</c:v>
                </c:pt>
                <c:pt idx="345">
                  <c:v>-3.9691466555187207E-3</c:v>
                </c:pt>
                <c:pt idx="346">
                  <c:v>-3.9691466555187207E-3</c:v>
                </c:pt>
                <c:pt idx="347">
                  <c:v>-3.9691466555187207E-3</c:v>
                </c:pt>
                <c:pt idx="348">
                  <c:v>-3.9691466555187207E-3</c:v>
                </c:pt>
                <c:pt idx="349">
                  <c:v>-3.9691466555187207E-3</c:v>
                </c:pt>
                <c:pt idx="350">
                  <c:v>-3.9691466555187207E-3</c:v>
                </c:pt>
                <c:pt idx="351">
                  <c:v>-3.9691466555187207E-3</c:v>
                </c:pt>
                <c:pt idx="352">
                  <c:v>-5.1863429985310443E-3</c:v>
                </c:pt>
                <c:pt idx="353">
                  <c:v>-5.1863429985310443E-3</c:v>
                </c:pt>
                <c:pt idx="354">
                  <c:v>-5.1863429985310443E-3</c:v>
                </c:pt>
                <c:pt idx="355">
                  <c:v>-5.1863429985310443E-3</c:v>
                </c:pt>
                <c:pt idx="356">
                  <c:v>-5.1863429985310443E-3</c:v>
                </c:pt>
                <c:pt idx="357">
                  <c:v>-5.1863429985310443E-3</c:v>
                </c:pt>
                <c:pt idx="358">
                  <c:v>-5.1863429985310443E-3</c:v>
                </c:pt>
                <c:pt idx="359">
                  <c:v>-5.1863429985310443E-3</c:v>
                </c:pt>
                <c:pt idx="360">
                  <c:v>-5.1863429985310443E-3</c:v>
                </c:pt>
                <c:pt idx="361">
                  <c:v>-5.1863429985310443E-3</c:v>
                </c:pt>
                <c:pt idx="362">
                  <c:v>-5.1863429985310443E-3</c:v>
                </c:pt>
                <c:pt idx="363">
                  <c:v>-5.1863429985310443E-3</c:v>
                </c:pt>
                <c:pt idx="364">
                  <c:v>-5.1863429985310443E-3</c:v>
                </c:pt>
                <c:pt idx="365">
                  <c:v>-5.1863429985310443E-3</c:v>
                </c:pt>
                <c:pt idx="366">
                  <c:v>-5.1863429985310443E-3</c:v>
                </c:pt>
                <c:pt idx="367">
                  <c:v>-5.1863429985310443E-3</c:v>
                </c:pt>
                <c:pt idx="368">
                  <c:v>-5.1863429985310443E-3</c:v>
                </c:pt>
                <c:pt idx="369">
                  <c:v>-5.1863429985310443E-3</c:v>
                </c:pt>
                <c:pt idx="370">
                  <c:v>-5.1863429985310443E-3</c:v>
                </c:pt>
                <c:pt idx="371">
                  <c:v>-5.1863429985310443E-3</c:v>
                </c:pt>
                <c:pt idx="372">
                  <c:v>-5.1863429985310443E-3</c:v>
                </c:pt>
                <c:pt idx="373">
                  <c:v>-5.1863429985310443E-3</c:v>
                </c:pt>
                <c:pt idx="374">
                  <c:v>-5.1863429985310443E-3</c:v>
                </c:pt>
                <c:pt idx="375">
                  <c:v>-5.1863429985310443E-3</c:v>
                </c:pt>
                <c:pt idx="376">
                  <c:v>-5.1863429985310443E-3</c:v>
                </c:pt>
                <c:pt idx="377">
                  <c:v>-5.1863429985310443E-3</c:v>
                </c:pt>
                <c:pt idx="378">
                  <c:v>-5.1863429985310443E-3</c:v>
                </c:pt>
                <c:pt idx="379">
                  <c:v>-5.1863429985310443E-3</c:v>
                </c:pt>
                <c:pt idx="380">
                  <c:v>-5.1863429985310443E-3</c:v>
                </c:pt>
                <c:pt idx="381">
                  <c:v>-5.1863429985310443E-3</c:v>
                </c:pt>
                <c:pt idx="382">
                  <c:v>-3.3080163569598731E-3</c:v>
                </c:pt>
                <c:pt idx="383">
                  <c:v>-3.3080163569598731E-3</c:v>
                </c:pt>
                <c:pt idx="384">
                  <c:v>-3.3080163569598731E-3</c:v>
                </c:pt>
                <c:pt idx="385">
                  <c:v>-3.3080163569598731E-3</c:v>
                </c:pt>
                <c:pt idx="386">
                  <c:v>-3.3080163569598731E-3</c:v>
                </c:pt>
                <c:pt idx="387">
                  <c:v>-3.3080163569598731E-3</c:v>
                </c:pt>
                <c:pt idx="388">
                  <c:v>-3.3080163569598731E-3</c:v>
                </c:pt>
                <c:pt idx="389">
                  <c:v>-3.3080163569598731E-3</c:v>
                </c:pt>
                <c:pt idx="390">
                  <c:v>-3.3080163569598731E-3</c:v>
                </c:pt>
                <c:pt idx="391">
                  <c:v>-3.3080163569598731E-3</c:v>
                </c:pt>
                <c:pt idx="392">
                  <c:v>-3.3080163569598731E-3</c:v>
                </c:pt>
                <c:pt idx="393">
                  <c:v>-3.3080163569598731E-3</c:v>
                </c:pt>
                <c:pt idx="394">
                  <c:v>-3.3080163569598731E-3</c:v>
                </c:pt>
                <c:pt idx="395">
                  <c:v>-3.3080163569598731E-3</c:v>
                </c:pt>
                <c:pt idx="396">
                  <c:v>-3.3080163569598731E-3</c:v>
                </c:pt>
                <c:pt idx="397">
                  <c:v>-3.3080163569598731E-3</c:v>
                </c:pt>
                <c:pt idx="398">
                  <c:v>-3.3080163569598731E-3</c:v>
                </c:pt>
                <c:pt idx="399">
                  <c:v>-3.3080163569598731E-3</c:v>
                </c:pt>
                <c:pt idx="400">
                  <c:v>-3.3080163569598731E-3</c:v>
                </c:pt>
                <c:pt idx="401">
                  <c:v>-3.3080163569598731E-3</c:v>
                </c:pt>
                <c:pt idx="402">
                  <c:v>-3.3080163569598731E-3</c:v>
                </c:pt>
                <c:pt idx="403">
                  <c:v>-3.3080163569598731E-3</c:v>
                </c:pt>
                <c:pt idx="404">
                  <c:v>-3.3080163569598731E-3</c:v>
                </c:pt>
                <c:pt idx="405">
                  <c:v>-3.3080163569598731E-3</c:v>
                </c:pt>
                <c:pt idx="406">
                  <c:v>-3.3080163569598731E-3</c:v>
                </c:pt>
                <c:pt idx="407">
                  <c:v>-3.3080163569598731E-3</c:v>
                </c:pt>
                <c:pt idx="408">
                  <c:v>-3.3080163569598731E-3</c:v>
                </c:pt>
                <c:pt idx="409">
                  <c:v>-3.3080163569598731E-3</c:v>
                </c:pt>
                <c:pt idx="410">
                  <c:v>-3.3080163569598731E-3</c:v>
                </c:pt>
                <c:pt idx="411">
                  <c:v>-3.3080163569598731E-3</c:v>
                </c:pt>
                <c:pt idx="412">
                  <c:v>-3.3080163569598731E-3</c:v>
                </c:pt>
                <c:pt idx="413">
                  <c:v>-3.6252680412471642E-3</c:v>
                </c:pt>
                <c:pt idx="414">
                  <c:v>-3.6252680412471642E-3</c:v>
                </c:pt>
                <c:pt idx="415">
                  <c:v>-3.6252680412471642E-3</c:v>
                </c:pt>
                <c:pt idx="416">
                  <c:v>-3.6252680412471642E-3</c:v>
                </c:pt>
                <c:pt idx="417">
                  <c:v>-3.6252680412471642E-3</c:v>
                </c:pt>
                <c:pt idx="418">
                  <c:v>-3.6252680412471642E-3</c:v>
                </c:pt>
                <c:pt idx="419">
                  <c:v>-3.6252680412471642E-3</c:v>
                </c:pt>
                <c:pt idx="420">
                  <c:v>-3.6252680412471642E-3</c:v>
                </c:pt>
                <c:pt idx="421">
                  <c:v>-3.6252680412471642E-3</c:v>
                </c:pt>
                <c:pt idx="422">
                  <c:v>-3.6252680412471642E-3</c:v>
                </c:pt>
                <c:pt idx="423">
                  <c:v>-3.6252680412471642E-3</c:v>
                </c:pt>
                <c:pt idx="424">
                  <c:v>-3.6252680412471642E-3</c:v>
                </c:pt>
                <c:pt idx="425">
                  <c:v>-3.6252680412471642E-3</c:v>
                </c:pt>
                <c:pt idx="426">
                  <c:v>-3.6252680412471642E-3</c:v>
                </c:pt>
                <c:pt idx="427">
                  <c:v>-3.6252680412471642E-3</c:v>
                </c:pt>
                <c:pt idx="428">
                  <c:v>-3.6252680412471642E-3</c:v>
                </c:pt>
                <c:pt idx="429">
                  <c:v>-3.6252680412471642E-3</c:v>
                </c:pt>
                <c:pt idx="430">
                  <c:v>-3.6252680412471642E-3</c:v>
                </c:pt>
                <c:pt idx="431">
                  <c:v>-3.6252680412471642E-3</c:v>
                </c:pt>
                <c:pt idx="432">
                  <c:v>-3.6252680412471642E-3</c:v>
                </c:pt>
                <c:pt idx="433">
                  <c:v>-3.6252680412471642E-3</c:v>
                </c:pt>
                <c:pt idx="434">
                  <c:v>-3.6252680412471642E-3</c:v>
                </c:pt>
                <c:pt idx="435">
                  <c:v>-3.6252680412471642E-3</c:v>
                </c:pt>
                <c:pt idx="436">
                  <c:v>-3.6252680412471642E-3</c:v>
                </c:pt>
                <c:pt idx="437">
                  <c:v>-3.6252680412471642E-3</c:v>
                </c:pt>
                <c:pt idx="438">
                  <c:v>-3.6252680412471642E-3</c:v>
                </c:pt>
                <c:pt idx="439">
                  <c:v>-3.6252680412471642E-3</c:v>
                </c:pt>
                <c:pt idx="440">
                  <c:v>-3.6252680412471642E-3</c:v>
                </c:pt>
                <c:pt idx="441">
                  <c:v>-3.6252680412471642E-3</c:v>
                </c:pt>
                <c:pt idx="442">
                  <c:v>-3.6252680412471642E-3</c:v>
                </c:pt>
                <c:pt idx="443">
                  <c:v>-3.8057528393603524E-3</c:v>
                </c:pt>
                <c:pt idx="444">
                  <c:v>-3.8057528393603524E-3</c:v>
                </c:pt>
                <c:pt idx="445">
                  <c:v>-3.8057528393603524E-3</c:v>
                </c:pt>
                <c:pt idx="446">
                  <c:v>-3.8057528393603524E-3</c:v>
                </c:pt>
                <c:pt idx="447">
                  <c:v>-3.8057528393603524E-3</c:v>
                </c:pt>
                <c:pt idx="448">
                  <c:v>-3.8057528393603524E-3</c:v>
                </c:pt>
                <c:pt idx="449">
                  <c:v>-3.8057528393603524E-3</c:v>
                </c:pt>
                <c:pt idx="450">
                  <c:v>-3.8057528393603524E-3</c:v>
                </c:pt>
                <c:pt idx="451">
                  <c:v>-3.8057528393603524E-3</c:v>
                </c:pt>
                <c:pt idx="452">
                  <c:v>-3.8057528393603524E-3</c:v>
                </c:pt>
                <c:pt idx="453">
                  <c:v>-3.8057528393603524E-3</c:v>
                </c:pt>
                <c:pt idx="454">
                  <c:v>-3.8057528393603524E-3</c:v>
                </c:pt>
                <c:pt idx="455">
                  <c:v>-3.8057528393603524E-3</c:v>
                </c:pt>
                <c:pt idx="456">
                  <c:v>-3.8057528393603524E-3</c:v>
                </c:pt>
                <c:pt idx="457">
                  <c:v>-3.8057528393603524E-3</c:v>
                </c:pt>
                <c:pt idx="458">
                  <c:v>-3.8057528393603524E-3</c:v>
                </c:pt>
                <c:pt idx="459">
                  <c:v>-3.8057528393603524E-3</c:v>
                </c:pt>
                <c:pt idx="460">
                  <c:v>-3.8057528393603524E-3</c:v>
                </c:pt>
                <c:pt idx="461">
                  <c:v>-3.8057528393603524E-3</c:v>
                </c:pt>
                <c:pt idx="462">
                  <c:v>-3.8057528393603524E-3</c:v>
                </c:pt>
                <c:pt idx="463">
                  <c:v>-3.8057528393603524E-3</c:v>
                </c:pt>
                <c:pt idx="464">
                  <c:v>-3.8057528393603524E-3</c:v>
                </c:pt>
                <c:pt idx="465">
                  <c:v>-3.8057528393603524E-3</c:v>
                </c:pt>
                <c:pt idx="466">
                  <c:v>-3.8057528393603524E-3</c:v>
                </c:pt>
                <c:pt idx="467">
                  <c:v>-3.8057528393603524E-3</c:v>
                </c:pt>
                <c:pt idx="468">
                  <c:v>-3.8057528393603524E-3</c:v>
                </c:pt>
                <c:pt idx="469">
                  <c:v>-3.8057528393603524E-3</c:v>
                </c:pt>
                <c:pt idx="470">
                  <c:v>-3.8057528393603524E-3</c:v>
                </c:pt>
                <c:pt idx="471">
                  <c:v>-3.8057528393603524E-3</c:v>
                </c:pt>
                <c:pt idx="472">
                  <c:v>-3.8057528393603524E-3</c:v>
                </c:pt>
                <c:pt idx="473">
                  <c:v>-3.8057528393603524E-3</c:v>
                </c:pt>
                <c:pt idx="474">
                  <c:v>-3.9862376374735411E-3</c:v>
                </c:pt>
                <c:pt idx="475">
                  <c:v>-3.9862376374735411E-3</c:v>
                </c:pt>
                <c:pt idx="476">
                  <c:v>-3.9862376374735411E-3</c:v>
                </c:pt>
                <c:pt idx="477">
                  <c:v>-3.9862376374735411E-3</c:v>
                </c:pt>
                <c:pt idx="478">
                  <c:v>-3.9862376374735411E-3</c:v>
                </c:pt>
                <c:pt idx="479">
                  <c:v>-3.9862376374735411E-3</c:v>
                </c:pt>
                <c:pt idx="480">
                  <c:v>-3.9862376374735411E-3</c:v>
                </c:pt>
                <c:pt idx="481">
                  <c:v>-3.9862376374735411E-3</c:v>
                </c:pt>
                <c:pt idx="482">
                  <c:v>-3.9862376374735411E-3</c:v>
                </c:pt>
                <c:pt idx="483">
                  <c:v>-3.9862376374735411E-3</c:v>
                </c:pt>
                <c:pt idx="484">
                  <c:v>-3.9862376374735411E-3</c:v>
                </c:pt>
                <c:pt idx="485">
                  <c:v>-3.9862376374735411E-3</c:v>
                </c:pt>
                <c:pt idx="486">
                  <c:v>-3.9862376374735411E-3</c:v>
                </c:pt>
                <c:pt idx="487">
                  <c:v>-3.9862376374735411E-3</c:v>
                </c:pt>
                <c:pt idx="488">
                  <c:v>-3.9862376374735411E-3</c:v>
                </c:pt>
                <c:pt idx="489">
                  <c:v>-3.9862376374735411E-3</c:v>
                </c:pt>
                <c:pt idx="490">
                  <c:v>-3.9862376374735411E-3</c:v>
                </c:pt>
                <c:pt idx="491">
                  <c:v>-3.9862376374735411E-3</c:v>
                </c:pt>
                <c:pt idx="492">
                  <c:v>-3.9862376374735411E-3</c:v>
                </c:pt>
                <c:pt idx="493">
                  <c:v>-3.9862376374735411E-3</c:v>
                </c:pt>
                <c:pt idx="494">
                  <c:v>-3.9862376374735411E-3</c:v>
                </c:pt>
                <c:pt idx="495">
                  <c:v>-3.9862376374735411E-3</c:v>
                </c:pt>
                <c:pt idx="496">
                  <c:v>-3.9862376374735411E-3</c:v>
                </c:pt>
                <c:pt idx="497">
                  <c:v>-3.9862376374735411E-3</c:v>
                </c:pt>
                <c:pt idx="498">
                  <c:v>-3.9862376374735411E-3</c:v>
                </c:pt>
                <c:pt idx="499">
                  <c:v>-3.9862376374735411E-3</c:v>
                </c:pt>
                <c:pt idx="500">
                  <c:v>-3.9862376374735411E-3</c:v>
                </c:pt>
                <c:pt idx="501">
                  <c:v>-3.9862376374735411E-3</c:v>
                </c:pt>
                <c:pt idx="502">
                  <c:v>-3.9862376374735411E-3</c:v>
                </c:pt>
                <c:pt idx="503">
                  <c:v>-3.9862376374735411E-3</c:v>
                </c:pt>
                <c:pt idx="504">
                  <c:v>-3.9862376374735411E-3</c:v>
                </c:pt>
                <c:pt idx="505">
                  <c:v>-2.9870545388371353E-3</c:v>
                </c:pt>
                <c:pt idx="506">
                  <c:v>-2.9870545388371353E-3</c:v>
                </c:pt>
                <c:pt idx="507">
                  <c:v>-2.9870545388371353E-3</c:v>
                </c:pt>
                <c:pt idx="508">
                  <c:v>-2.9870545388371353E-3</c:v>
                </c:pt>
                <c:pt idx="509">
                  <c:v>-2.9870545388371353E-3</c:v>
                </c:pt>
                <c:pt idx="510">
                  <c:v>-2.9870545388371353E-3</c:v>
                </c:pt>
                <c:pt idx="511">
                  <c:v>-2.9870545388371353E-3</c:v>
                </c:pt>
                <c:pt idx="512">
                  <c:v>-2.9870545388371353E-3</c:v>
                </c:pt>
                <c:pt idx="513">
                  <c:v>-2.9870545388371353E-3</c:v>
                </c:pt>
                <c:pt idx="514">
                  <c:v>-2.9870545388371353E-3</c:v>
                </c:pt>
                <c:pt idx="515">
                  <c:v>-2.9870545388371353E-3</c:v>
                </c:pt>
                <c:pt idx="516">
                  <c:v>-2.9870545388371353E-3</c:v>
                </c:pt>
                <c:pt idx="517">
                  <c:v>-2.9870545388371353E-3</c:v>
                </c:pt>
                <c:pt idx="518">
                  <c:v>-2.9870545388371353E-3</c:v>
                </c:pt>
                <c:pt idx="519">
                  <c:v>-2.9870545388371353E-3</c:v>
                </c:pt>
                <c:pt idx="520">
                  <c:v>-2.9870545388371353E-3</c:v>
                </c:pt>
                <c:pt idx="521">
                  <c:v>-2.9870545388371353E-3</c:v>
                </c:pt>
                <c:pt idx="522">
                  <c:v>-2.9870545388371353E-3</c:v>
                </c:pt>
                <c:pt idx="523">
                  <c:v>-2.9870545388371353E-3</c:v>
                </c:pt>
                <c:pt idx="524">
                  <c:v>-2.9870545388371353E-3</c:v>
                </c:pt>
                <c:pt idx="525">
                  <c:v>-2.9870545388371353E-3</c:v>
                </c:pt>
                <c:pt idx="526">
                  <c:v>-2.9870545388371353E-3</c:v>
                </c:pt>
                <c:pt idx="527">
                  <c:v>-2.9870545388371353E-3</c:v>
                </c:pt>
                <c:pt idx="528">
                  <c:v>-2.9870545388371353E-3</c:v>
                </c:pt>
                <c:pt idx="529">
                  <c:v>-2.9870545388371353E-3</c:v>
                </c:pt>
                <c:pt idx="530">
                  <c:v>-2.9870545388371353E-3</c:v>
                </c:pt>
                <c:pt idx="531">
                  <c:v>-2.9870545388371353E-3</c:v>
                </c:pt>
                <c:pt idx="532">
                  <c:v>-2.9870545388371353E-3</c:v>
                </c:pt>
                <c:pt idx="533">
                  <c:v>-2.9870545388371353E-3</c:v>
                </c:pt>
                <c:pt idx="534">
                  <c:v>-2.9870545388371353E-3</c:v>
                </c:pt>
                <c:pt idx="535">
                  <c:v>-1.9090137790060044E-3</c:v>
                </c:pt>
                <c:pt idx="536">
                  <c:v>-1.9090137790060044E-3</c:v>
                </c:pt>
                <c:pt idx="537">
                  <c:v>-1.9090137790060044E-3</c:v>
                </c:pt>
                <c:pt idx="538">
                  <c:v>-1.9090137790060044E-3</c:v>
                </c:pt>
                <c:pt idx="539">
                  <c:v>-1.9090137790060044E-3</c:v>
                </c:pt>
                <c:pt idx="540">
                  <c:v>-1.9090137790060044E-3</c:v>
                </c:pt>
                <c:pt idx="541">
                  <c:v>-1.9090137790060044E-3</c:v>
                </c:pt>
                <c:pt idx="542">
                  <c:v>-1.9090137790060044E-3</c:v>
                </c:pt>
                <c:pt idx="543">
                  <c:v>-1.9090137790060044E-3</c:v>
                </c:pt>
                <c:pt idx="544">
                  <c:v>-1.9090137790060044E-3</c:v>
                </c:pt>
                <c:pt idx="545">
                  <c:v>-1.9090137790060044E-3</c:v>
                </c:pt>
                <c:pt idx="546">
                  <c:v>-1.9090137790060044E-3</c:v>
                </c:pt>
                <c:pt idx="547">
                  <c:v>-1.9090137790060044E-3</c:v>
                </c:pt>
                <c:pt idx="548">
                  <c:v>-1.9090137790060044E-3</c:v>
                </c:pt>
                <c:pt idx="549">
                  <c:v>-1.9090137790060044E-3</c:v>
                </c:pt>
                <c:pt idx="550">
                  <c:v>-1.9090137790060044E-3</c:v>
                </c:pt>
                <c:pt idx="551">
                  <c:v>-1.9090137790060044E-3</c:v>
                </c:pt>
                <c:pt idx="552">
                  <c:v>-1.9090137790060044E-3</c:v>
                </c:pt>
                <c:pt idx="553">
                  <c:v>-1.9090137790060044E-3</c:v>
                </c:pt>
                <c:pt idx="554">
                  <c:v>-1.9090137790060044E-3</c:v>
                </c:pt>
                <c:pt idx="555">
                  <c:v>-1.9090137790060044E-3</c:v>
                </c:pt>
                <c:pt idx="556">
                  <c:v>-1.9090137790060044E-3</c:v>
                </c:pt>
                <c:pt idx="557">
                  <c:v>-1.9090137790060044E-3</c:v>
                </c:pt>
                <c:pt idx="558">
                  <c:v>-1.9090137790060044E-3</c:v>
                </c:pt>
                <c:pt idx="559">
                  <c:v>-1.9090137790060044E-3</c:v>
                </c:pt>
                <c:pt idx="560">
                  <c:v>-1.9090137790060044E-3</c:v>
                </c:pt>
                <c:pt idx="561">
                  <c:v>-1.9090137790060044E-3</c:v>
                </c:pt>
                <c:pt idx="562">
                  <c:v>-1.9090137790060044E-3</c:v>
                </c:pt>
                <c:pt idx="563">
                  <c:v>-1.9090137790060044E-3</c:v>
                </c:pt>
                <c:pt idx="564">
                  <c:v>-1.9090137790060044E-3</c:v>
                </c:pt>
                <c:pt idx="565">
                  <c:v>-1.9090137790060044E-3</c:v>
                </c:pt>
                <c:pt idx="566">
                  <c:v>-2.0836764868574892E-3</c:v>
                </c:pt>
                <c:pt idx="567">
                  <c:v>-2.0836764868574892E-3</c:v>
                </c:pt>
                <c:pt idx="568">
                  <c:v>-2.0836764868574892E-3</c:v>
                </c:pt>
                <c:pt idx="569">
                  <c:v>-2.0836764868574892E-3</c:v>
                </c:pt>
                <c:pt idx="570">
                  <c:v>-2.0836764868574892E-3</c:v>
                </c:pt>
                <c:pt idx="571">
                  <c:v>-2.0836764868574892E-3</c:v>
                </c:pt>
                <c:pt idx="572">
                  <c:v>-2.0836764868574892E-3</c:v>
                </c:pt>
                <c:pt idx="573">
                  <c:v>-2.0836764868574892E-3</c:v>
                </c:pt>
                <c:pt idx="574">
                  <c:v>-2.0836764868574892E-3</c:v>
                </c:pt>
                <c:pt idx="575">
                  <c:v>-2.0836764868574892E-3</c:v>
                </c:pt>
                <c:pt idx="576">
                  <c:v>-2.0836764868574892E-3</c:v>
                </c:pt>
                <c:pt idx="577">
                  <c:v>-2.0836764868574892E-3</c:v>
                </c:pt>
                <c:pt idx="578">
                  <c:v>-2.0836764868574892E-3</c:v>
                </c:pt>
                <c:pt idx="579">
                  <c:v>-2.0836764868574892E-3</c:v>
                </c:pt>
                <c:pt idx="580">
                  <c:v>-2.0836764868574892E-3</c:v>
                </c:pt>
                <c:pt idx="581">
                  <c:v>-2.0836764868574892E-3</c:v>
                </c:pt>
                <c:pt idx="582">
                  <c:v>-2.0836764868574892E-3</c:v>
                </c:pt>
                <c:pt idx="583">
                  <c:v>-2.0836764868574892E-3</c:v>
                </c:pt>
                <c:pt idx="584">
                  <c:v>-2.0836764868574892E-3</c:v>
                </c:pt>
                <c:pt idx="585">
                  <c:v>-2.0836764868574892E-3</c:v>
                </c:pt>
                <c:pt idx="586">
                  <c:v>-2.0836764868574892E-3</c:v>
                </c:pt>
                <c:pt idx="587">
                  <c:v>-2.0836764868574892E-3</c:v>
                </c:pt>
                <c:pt idx="588">
                  <c:v>-2.0836764868574892E-3</c:v>
                </c:pt>
                <c:pt idx="589">
                  <c:v>-2.0836764868574892E-3</c:v>
                </c:pt>
                <c:pt idx="590">
                  <c:v>-2.0836764868574892E-3</c:v>
                </c:pt>
                <c:pt idx="591">
                  <c:v>-2.0836764868574892E-3</c:v>
                </c:pt>
                <c:pt idx="592">
                  <c:v>-2.0836764868574892E-3</c:v>
                </c:pt>
                <c:pt idx="593">
                  <c:v>-2.0836764868574892E-3</c:v>
                </c:pt>
                <c:pt idx="594">
                  <c:v>-2.0836764868574892E-3</c:v>
                </c:pt>
                <c:pt idx="595">
                  <c:v>-2.0836764868574892E-3</c:v>
                </c:pt>
                <c:pt idx="596">
                  <c:v>-1.0350624808273304E-3</c:v>
                </c:pt>
                <c:pt idx="597">
                  <c:v>-1.0350624808273304E-3</c:v>
                </c:pt>
                <c:pt idx="598">
                  <c:v>-1.0350624808273304E-3</c:v>
                </c:pt>
                <c:pt idx="599">
                  <c:v>-1.0350624808273304E-3</c:v>
                </c:pt>
                <c:pt idx="600">
                  <c:v>-1.0350624808273304E-3</c:v>
                </c:pt>
                <c:pt idx="601">
                  <c:v>-1.0350624808273304E-3</c:v>
                </c:pt>
                <c:pt idx="602">
                  <c:v>-1.0350624808273304E-3</c:v>
                </c:pt>
                <c:pt idx="603">
                  <c:v>-1.0350624808273304E-3</c:v>
                </c:pt>
                <c:pt idx="604">
                  <c:v>-1.0350624808273304E-3</c:v>
                </c:pt>
                <c:pt idx="605">
                  <c:v>-1.0350624808273304E-3</c:v>
                </c:pt>
                <c:pt idx="606">
                  <c:v>-1.0350624808273304E-3</c:v>
                </c:pt>
                <c:pt idx="607">
                  <c:v>-1.0350624808273304E-3</c:v>
                </c:pt>
                <c:pt idx="608">
                  <c:v>-1.0350624808273304E-3</c:v>
                </c:pt>
                <c:pt idx="609">
                  <c:v>-1.0350624808273304E-3</c:v>
                </c:pt>
                <c:pt idx="610">
                  <c:v>-1.0350624808273304E-3</c:v>
                </c:pt>
                <c:pt idx="611">
                  <c:v>-1.0350624808273304E-3</c:v>
                </c:pt>
                <c:pt idx="612">
                  <c:v>-1.0350624808273304E-3</c:v>
                </c:pt>
                <c:pt idx="613">
                  <c:v>-1.0350624808273304E-3</c:v>
                </c:pt>
                <c:pt idx="614">
                  <c:v>-1.0350624808273304E-3</c:v>
                </c:pt>
                <c:pt idx="615">
                  <c:v>-1.0350624808273304E-3</c:v>
                </c:pt>
                <c:pt idx="616">
                  <c:v>-1.0350624808273304E-3</c:v>
                </c:pt>
                <c:pt idx="617">
                  <c:v>-1.0350624808273304E-3</c:v>
                </c:pt>
                <c:pt idx="618">
                  <c:v>-1.0350624808273304E-3</c:v>
                </c:pt>
                <c:pt idx="619">
                  <c:v>-1.0350624808273304E-3</c:v>
                </c:pt>
                <c:pt idx="620">
                  <c:v>-1.0350624808273304E-3</c:v>
                </c:pt>
                <c:pt idx="621">
                  <c:v>-1.0350624808273304E-3</c:v>
                </c:pt>
                <c:pt idx="622">
                  <c:v>-1.0350624808273304E-3</c:v>
                </c:pt>
                <c:pt idx="623">
                  <c:v>-1.0350624808273304E-3</c:v>
                </c:pt>
                <c:pt idx="624">
                  <c:v>-1.0350624808273304E-3</c:v>
                </c:pt>
                <c:pt idx="625">
                  <c:v>-1.0350624808273304E-3</c:v>
                </c:pt>
                <c:pt idx="626">
                  <c:v>-1.0350624808273304E-3</c:v>
                </c:pt>
                <c:pt idx="627">
                  <c:v>-9.9900505600759642E-4</c:v>
                </c:pt>
                <c:pt idx="628">
                  <c:v>-9.9900505600759642E-4</c:v>
                </c:pt>
                <c:pt idx="629">
                  <c:v>-9.9900505600759642E-4</c:v>
                </c:pt>
                <c:pt idx="630">
                  <c:v>-9.9900505600759642E-4</c:v>
                </c:pt>
                <c:pt idx="631">
                  <c:v>-9.9900505600759642E-4</c:v>
                </c:pt>
                <c:pt idx="632">
                  <c:v>-9.9900505600759642E-4</c:v>
                </c:pt>
                <c:pt idx="633">
                  <c:v>-9.9900505600759642E-4</c:v>
                </c:pt>
                <c:pt idx="634">
                  <c:v>-9.9900505600759642E-4</c:v>
                </c:pt>
                <c:pt idx="635">
                  <c:v>-9.9900505600759642E-4</c:v>
                </c:pt>
                <c:pt idx="636">
                  <c:v>-9.9900505600759642E-4</c:v>
                </c:pt>
                <c:pt idx="637">
                  <c:v>-9.9900505600759642E-4</c:v>
                </c:pt>
                <c:pt idx="638">
                  <c:v>-9.9900505600759642E-4</c:v>
                </c:pt>
                <c:pt idx="639">
                  <c:v>-9.9900505600759642E-4</c:v>
                </c:pt>
                <c:pt idx="640">
                  <c:v>-9.9900505600759642E-4</c:v>
                </c:pt>
                <c:pt idx="641">
                  <c:v>-9.9900505600759642E-4</c:v>
                </c:pt>
                <c:pt idx="642">
                  <c:v>-9.9900505600759642E-4</c:v>
                </c:pt>
                <c:pt idx="643">
                  <c:v>-9.9900505600759642E-4</c:v>
                </c:pt>
                <c:pt idx="644">
                  <c:v>-9.9900505600759642E-4</c:v>
                </c:pt>
                <c:pt idx="645">
                  <c:v>-9.9900505600759642E-4</c:v>
                </c:pt>
                <c:pt idx="646">
                  <c:v>-9.9900505600759642E-4</c:v>
                </c:pt>
                <c:pt idx="647">
                  <c:v>-9.9900505600759642E-4</c:v>
                </c:pt>
                <c:pt idx="648">
                  <c:v>-9.9900505600759642E-4</c:v>
                </c:pt>
                <c:pt idx="649">
                  <c:v>-9.9900505600759642E-4</c:v>
                </c:pt>
                <c:pt idx="650">
                  <c:v>-9.9900505600759642E-4</c:v>
                </c:pt>
                <c:pt idx="651">
                  <c:v>-9.9900505600759642E-4</c:v>
                </c:pt>
                <c:pt idx="652">
                  <c:v>-9.9900505600759642E-4</c:v>
                </c:pt>
                <c:pt idx="653">
                  <c:v>-9.9900505600759642E-4</c:v>
                </c:pt>
                <c:pt idx="654">
                  <c:v>-9.9900505600759642E-4</c:v>
                </c:pt>
                <c:pt idx="655">
                  <c:v>-9.9900505600759642E-4</c:v>
                </c:pt>
                <c:pt idx="656">
                  <c:v>-9.9900505600759642E-4</c:v>
                </c:pt>
                <c:pt idx="657">
                  <c:v>-9.9900505600759642E-4</c:v>
                </c:pt>
                <c:pt idx="658">
                  <c:v>-9.6643705939624324E-4</c:v>
                </c:pt>
                <c:pt idx="659">
                  <c:v>-9.6643705939624324E-4</c:v>
                </c:pt>
                <c:pt idx="660">
                  <c:v>-9.6643705939624324E-4</c:v>
                </c:pt>
                <c:pt idx="661">
                  <c:v>-9.6643705939624324E-4</c:v>
                </c:pt>
                <c:pt idx="662">
                  <c:v>-9.6643705939624324E-4</c:v>
                </c:pt>
                <c:pt idx="663">
                  <c:v>-9.6643705939624324E-4</c:v>
                </c:pt>
                <c:pt idx="664">
                  <c:v>-9.6643705939624324E-4</c:v>
                </c:pt>
                <c:pt idx="665">
                  <c:v>-9.6643705939624324E-4</c:v>
                </c:pt>
                <c:pt idx="666">
                  <c:v>-9.6643705939624324E-4</c:v>
                </c:pt>
                <c:pt idx="667">
                  <c:v>-9.6643705939624324E-4</c:v>
                </c:pt>
                <c:pt idx="668">
                  <c:v>-9.6643705939624324E-4</c:v>
                </c:pt>
                <c:pt idx="669">
                  <c:v>-9.6643705939624324E-4</c:v>
                </c:pt>
                <c:pt idx="670">
                  <c:v>-9.6643705939624324E-4</c:v>
                </c:pt>
                <c:pt idx="671">
                  <c:v>-9.6643705939624324E-4</c:v>
                </c:pt>
                <c:pt idx="672">
                  <c:v>-9.6643705939624324E-4</c:v>
                </c:pt>
                <c:pt idx="673">
                  <c:v>-9.6643705939624324E-4</c:v>
                </c:pt>
                <c:pt idx="674">
                  <c:v>-9.6643705939624324E-4</c:v>
                </c:pt>
                <c:pt idx="675">
                  <c:v>-9.6643705939624324E-4</c:v>
                </c:pt>
                <c:pt idx="676">
                  <c:v>-9.6643705939624324E-4</c:v>
                </c:pt>
                <c:pt idx="677">
                  <c:v>-9.6643705939624324E-4</c:v>
                </c:pt>
                <c:pt idx="678">
                  <c:v>-9.6643705939624324E-4</c:v>
                </c:pt>
                <c:pt idx="679">
                  <c:v>-9.6643705939624324E-4</c:v>
                </c:pt>
                <c:pt idx="680">
                  <c:v>-9.6643705939624324E-4</c:v>
                </c:pt>
                <c:pt idx="681">
                  <c:v>-9.6643705939624324E-4</c:v>
                </c:pt>
                <c:pt idx="682">
                  <c:v>-9.6643705939624324E-4</c:v>
                </c:pt>
                <c:pt idx="683">
                  <c:v>-9.6643705939624324E-4</c:v>
                </c:pt>
                <c:pt idx="684">
                  <c:v>-9.6643705939624324E-4</c:v>
                </c:pt>
                <c:pt idx="685">
                  <c:v>-9.6643705939624324E-4</c:v>
                </c:pt>
                <c:pt idx="686">
                  <c:v>-9.3037963457653005E-4</c:v>
                </c:pt>
                <c:pt idx="687">
                  <c:v>-9.3037963457653005E-4</c:v>
                </c:pt>
                <c:pt idx="688">
                  <c:v>-9.3037963457653005E-4</c:v>
                </c:pt>
                <c:pt idx="689">
                  <c:v>-9.3037963457653005E-4</c:v>
                </c:pt>
                <c:pt idx="690">
                  <c:v>-9.3037963457653005E-4</c:v>
                </c:pt>
                <c:pt idx="691">
                  <c:v>-9.3037963457653005E-4</c:v>
                </c:pt>
                <c:pt idx="692">
                  <c:v>-9.3037963457653005E-4</c:v>
                </c:pt>
                <c:pt idx="693">
                  <c:v>-9.3037963457653005E-4</c:v>
                </c:pt>
                <c:pt idx="694">
                  <c:v>-9.3037963457653005E-4</c:v>
                </c:pt>
                <c:pt idx="695">
                  <c:v>-9.3037963457653005E-4</c:v>
                </c:pt>
                <c:pt idx="696">
                  <c:v>-9.3037963457653005E-4</c:v>
                </c:pt>
                <c:pt idx="697">
                  <c:v>-9.3037963457653005E-4</c:v>
                </c:pt>
                <c:pt idx="698">
                  <c:v>-9.3037963457653005E-4</c:v>
                </c:pt>
                <c:pt idx="699">
                  <c:v>-9.3037963457653005E-4</c:v>
                </c:pt>
                <c:pt idx="700">
                  <c:v>-9.3037963457653005E-4</c:v>
                </c:pt>
                <c:pt idx="701">
                  <c:v>-9.3037963457653005E-4</c:v>
                </c:pt>
                <c:pt idx="702">
                  <c:v>-9.3037963457653005E-4</c:v>
                </c:pt>
                <c:pt idx="703">
                  <c:v>-9.3037963457653005E-4</c:v>
                </c:pt>
                <c:pt idx="704">
                  <c:v>-9.3037963457653005E-4</c:v>
                </c:pt>
                <c:pt idx="705">
                  <c:v>-9.3037963457653005E-4</c:v>
                </c:pt>
                <c:pt idx="706">
                  <c:v>-9.3037963457653005E-4</c:v>
                </c:pt>
                <c:pt idx="707">
                  <c:v>-9.3037963457653005E-4</c:v>
                </c:pt>
                <c:pt idx="708">
                  <c:v>-9.3037963457653005E-4</c:v>
                </c:pt>
                <c:pt idx="709">
                  <c:v>-9.3037963457653005E-4</c:v>
                </c:pt>
                <c:pt idx="710">
                  <c:v>-9.3037963457653005E-4</c:v>
                </c:pt>
                <c:pt idx="711">
                  <c:v>-9.3037963457653005E-4</c:v>
                </c:pt>
                <c:pt idx="712">
                  <c:v>-9.3037963457653005E-4</c:v>
                </c:pt>
                <c:pt idx="713">
                  <c:v>-9.3037963457653005E-4</c:v>
                </c:pt>
                <c:pt idx="714">
                  <c:v>-9.3037963457653005E-4</c:v>
                </c:pt>
                <c:pt idx="715">
                  <c:v>-9.3037963457653005E-4</c:v>
                </c:pt>
                <c:pt idx="716">
                  <c:v>-9.3037963457653005E-4</c:v>
                </c:pt>
              </c:numCache>
            </c:numRef>
          </c:val>
          <c:smooth val="0"/>
          <c:extLst>
            <c:ext xmlns:c16="http://schemas.microsoft.com/office/drawing/2014/chart" uri="{C3380CC4-5D6E-409C-BE32-E72D297353CC}">
              <c16:uniqueId val="{00000005-9F2B-4EB4-8E3E-E0F688F08570}"/>
            </c:ext>
          </c:extLst>
        </c:ser>
        <c:ser>
          <c:idx val="3"/>
          <c:order val="3"/>
          <c:tx>
            <c:strRef>
              <c:f>FV_evolution_MbyM!$AN$3</c:f>
              <c:strCache>
                <c:ptCount val="1"/>
                <c:pt idx="0">
                  <c:v>US 2Y-10Y spot</c:v>
                </c:pt>
              </c:strCache>
            </c:strRef>
          </c:tx>
          <c:spPr>
            <a:ln w="19050" cap="rnd">
              <a:solidFill>
                <a:schemeClr val="tx1"/>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FV_evolution_MbyM!$AN$4:$AN$1000</c:f>
              <c:numCache>
                <c:formatCode>0.00%</c:formatCode>
                <c:ptCount val="997"/>
                <c:pt idx="0">
                  <c:v>-3.708000000000003E-3</c:v>
                </c:pt>
                <c:pt idx="1">
                  <c:v>-3.9070000000000077E-3</c:v>
                </c:pt>
                <c:pt idx="2">
                  <c:v>-4.1429999999999939E-3</c:v>
                </c:pt>
                <c:pt idx="3">
                  <c:v>-3.8569999999999993E-3</c:v>
                </c:pt>
                <c:pt idx="4">
                  <c:v>-3.3499999999999988E-3</c:v>
                </c:pt>
                <c:pt idx="5">
                  <c:v>-3.4409999999999996E-3</c:v>
                </c:pt>
                <c:pt idx="6">
                  <c:v>-3.5089999999999982E-3</c:v>
                </c:pt>
                <c:pt idx="7">
                  <c:v>-3.2969999999999944E-3</c:v>
                </c:pt>
                <c:pt idx="8">
                  <c:v>-2.7929999999999969E-3</c:v>
                </c:pt>
                <c:pt idx="9">
                  <c:v>-2.0509999999999973E-3</c:v>
                </c:pt>
                <c:pt idx="10">
                  <c:v>-2.0509999999999973E-3</c:v>
                </c:pt>
                <c:pt idx="11">
                  <c:v>-1.6140000000000043E-3</c:v>
                </c:pt>
                <c:pt idx="12">
                  <c:v>-2.589000000000001E-3</c:v>
                </c:pt>
                <c:pt idx="13">
                  <c:v>-2.1039999999999948E-3</c:v>
                </c:pt>
                <c:pt idx="14">
                  <c:v>-2.6189999999999963E-3</c:v>
                </c:pt>
                <c:pt idx="15">
                  <c:v>-2.8590000000000004E-3</c:v>
                </c:pt>
                <c:pt idx="16">
                  <c:v>-2.3960000000000023E-3</c:v>
                </c:pt>
                <c:pt idx="17">
                  <c:v>-2.037000000000011E-3</c:v>
                </c:pt>
                <c:pt idx="18">
                  <c:v>-1.7479999999999926E-3</c:v>
                </c:pt>
                <c:pt idx="19">
                  <c:v>-2.1160000000000068E-3</c:v>
                </c:pt>
                <c:pt idx="20">
                  <c:v>-2.4399999999999977E-3</c:v>
                </c:pt>
                <c:pt idx="21">
                  <c:v>-3.0260000000000009E-3</c:v>
                </c:pt>
                <c:pt idx="22">
                  <c:v>-2.9429999999999942E-3</c:v>
                </c:pt>
                <c:pt idx="23">
                  <c:v>-3.2220000000000026E-3</c:v>
                </c:pt>
                <c:pt idx="24">
                  <c:v>-3.4390000000000046E-3</c:v>
                </c:pt>
                <c:pt idx="25">
                  <c:v>-3.143E-3</c:v>
                </c:pt>
                <c:pt idx="26">
                  <c:v>-3.0350000000000099E-3</c:v>
                </c:pt>
                <c:pt idx="27">
                  <c:v>-3.0759999999999954E-3</c:v>
                </c:pt>
                <c:pt idx="28">
                  <c:v>-2.9999999999999957E-3</c:v>
                </c:pt>
                <c:pt idx="29">
                  <c:v>-3.0449999999999991E-3</c:v>
                </c:pt>
                <c:pt idx="30">
                  <c:v>-2.9450000000000032E-3</c:v>
                </c:pt>
                <c:pt idx="31">
                  <c:v>-3.4350000000000006E-3</c:v>
                </c:pt>
                <c:pt idx="32">
                  <c:v>-3.2239999999999977E-3</c:v>
                </c:pt>
                <c:pt idx="33">
                  <c:v>-3.4399999999999917E-3</c:v>
                </c:pt>
                <c:pt idx="34">
                  <c:v>-3.6240000000000022E-3</c:v>
                </c:pt>
                <c:pt idx="35">
                  <c:v>-3.6240000000000022E-3</c:v>
                </c:pt>
                <c:pt idx="36">
                  <c:v>-3.367999999999996E-3</c:v>
                </c:pt>
                <c:pt idx="37">
                  <c:v>-3.4730000000000108E-3</c:v>
                </c:pt>
                <c:pt idx="38">
                  <c:v>-3.9089999999999958E-3</c:v>
                </c:pt>
                <c:pt idx="39">
                  <c:v>-4.4160000000000033E-3</c:v>
                </c:pt>
                <c:pt idx="40">
                  <c:v>-4.387000000000002E-3</c:v>
                </c:pt>
                <c:pt idx="41">
                  <c:v>-3.9009999999999947E-3</c:v>
                </c:pt>
                <c:pt idx="42">
                  <c:v>-3.7350000000000091E-3</c:v>
                </c:pt>
                <c:pt idx="43">
                  <c:v>-3.6849999999999938E-3</c:v>
                </c:pt>
                <c:pt idx="44">
                  <c:v>-3.5149999999999973E-3</c:v>
                </c:pt>
                <c:pt idx="45">
                  <c:v>-3.8860000000000006E-3</c:v>
                </c:pt>
                <c:pt idx="46">
                  <c:v>-4.054000000000002E-3</c:v>
                </c:pt>
                <c:pt idx="47">
                  <c:v>-4.5159999999999992E-3</c:v>
                </c:pt>
                <c:pt idx="48">
                  <c:v>-4.1870000000000032E-3</c:v>
                </c:pt>
                <c:pt idx="49">
                  <c:v>-3.9859999999999896E-3</c:v>
                </c:pt>
                <c:pt idx="50">
                  <c:v>-4.377999999999993E-3</c:v>
                </c:pt>
                <c:pt idx="51">
                  <c:v>-4.3550000000000047E-3</c:v>
                </c:pt>
                <c:pt idx="52">
                  <c:v>-4.4459999999999986E-3</c:v>
                </c:pt>
                <c:pt idx="53">
                  <c:v>-4.0329999999999949E-3</c:v>
                </c:pt>
                <c:pt idx="54">
                  <c:v>-4.2129999999999945E-3</c:v>
                </c:pt>
                <c:pt idx="55">
                  <c:v>-4.0770000000000042E-3</c:v>
                </c:pt>
                <c:pt idx="56">
                  <c:v>-3.9059999999999928E-3</c:v>
                </c:pt>
                <c:pt idx="57">
                  <c:v>-3.2949999999999924E-3</c:v>
                </c:pt>
                <c:pt idx="58">
                  <c:v>-3.6940000000000028E-3</c:v>
                </c:pt>
                <c:pt idx="59">
                  <c:v>-3.9099999999999968E-3</c:v>
                </c:pt>
                <c:pt idx="60">
                  <c:v>-3.7999999999999978E-3</c:v>
                </c:pt>
                <c:pt idx="61">
                  <c:v>-3.594E-3</c:v>
                </c:pt>
                <c:pt idx="62">
                  <c:v>-3.7790000000000046E-3</c:v>
                </c:pt>
                <c:pt idx="63">
                  <c:v>-4.1969999999999924E-3</c:v>
                </c:pt>
                <c:pt idx="64">
                  <c:v>-4.1969999999999924E-3</c:v>
                </c:pt>
                <c:pt idx="65">
                  <c:v>-3.9610000000000062E-3</c:v>
                </c:pt>
                <c:pt idx="66">
                  <c:v>-3.3969999999999972E-3</c:v>
                </c:pt>
                <c:pt idx="67">
                  <c:v>-3.2510000000000039E-3</c:v>
                </c:pt>
                <c:pt idx="68">
                  <c:v>-3.3800000000000011E-3</c:v>
                </c:pt>
                <c:pt idx="69">
                  <c:v>-3.488999999999999E-3</c:v>
                </c:pt>
                <c:pt idx="70">
                  <c:v>-3.6879999999999968E-3</c:v>
                </c:pt>
                <c:pt idx="71">
                  <c:v>-3.8100000000000009E-3</c:v>
                </c:pt>
                <c:pt idx="72">
                  <c:v>-4.2960000000000012E-3</c:v>
                </c:pt>
                <c:pt idx="73">
                  <c:v>-3.7439999999999904E-3</c:v>
                </c:pt>
                <c:pt idx="74">
                  <c:v>-3.7499999999999964E-3</c:v>
                </c:pt>
                <c:pt idx="75">
                  <c:v>-3.1909999999999994E-3</c:v>
                </c:pt>
                <c:pt idx="76">
                  <c:v>-3.1969999999999985E-3</c:v>
                </c:pt>
                <c:pt idx="77">
                  <c:v>-3.4480000000000066E-3</c:v>
                </c:pt>
                <c:pt idx="78">
                  <c:v>-3.5350000000000034E-3</c:v>
                </c:pt>
                <c:pt idx="79">
                  <c:v>-3.6509999999999945E-3</c:v>
                </c:pt>
                <c:pt idx="80">
                  <c:v>-3.6279999999999993E-3</c:v>
                </c:pt>
                <c:pt idx="81">
                  <c:v>-3.3060000000000034E-3</c:v>
                </c:pt>
                <c:pt idx="82">
                  <c:v>-2.8520000000000004E-3</c:v>
                </c:pt>
                <c:pt idx="83">
                  <c:v>-2.9360000000000011E-3</c:v>
                </c:pt>
                <c:pt idx="84">
                  <c:v>-3.3040000000000014E-3</c:v>
                </c:pt>
                <c:pt idx="85">
                  <c:v>-3.6310000000000023E-3</c:v>
                </c:pt>
                <c:pt idx="86">
                  <c:v>-3.5530000000000006E-3</c:v>
                </c:pt>
                <c:pt idx="87">
                  <c:v>-3.3190000000000025E-3</c:v>
                </c:pt>
                <c:pt idx="88">
                  <c:v>-2.915999999999995E-3</c:v>
                </c:pt>
                <c:pt idx="89">
                  <c:v>-3.0830000000000024E-3</c:v>
                </c:pt>
                <c:pt idx="90">
                  <c:v>-3.4310000000000035E-3</c:v>
                </c:pt>
                <c:pt idx="91">
                  <c:v>-3.7340000000000012E-3</c:v>
                </c:pt>
                <c:pt idx="92">
                  <c:v>-3.4280000000000005E-3</c:v>
                </c:pt>
                <c:pt idx="93">
                  <c:v>-3.6230000000000012E-3</c:v>
                </c:pt>
                <c:pt idx="94">
                  <c:v>-3.6920000000000008E-3</c:v>
                </c:pt>
                <c:pt idx="95">
                  <c:v>-3.7470000000000003E-3</c:v>
                </c:pt>
                <c:pt idx="96">
                  <c:v>-3.7529999999999994E-3</c:v>
                </c:pt>
                <c:pt idx="97">
                  <c:v>-3.8370000000000001E-3</c:v>
                </c:pt>
                <c:pt idx="98">
                  <c:v>-4.2030000000000053E-3</c:v>
                </c:pt>
                <c:pt idx="99">
                  <c:v>-4.046999999999995E-3</c:v>
                </c:pt>
                <c:pt idx="100">
                  <c:v>-4.045E-3</c:v>
                </c:pt>
                <c:pt idx="101">
                  <c:v>-4.165000000000002E-3</c:v>
                </c:pt>
                <c:pt idx="102">
                  <c:v>-4.4719999999999968E-3</c:v>
                </c:pt>
                <c:pt idx="103">
                  <c:v>-4.5859999999999998E-3</c:v>
                </c:pt>
                <c:pt idx="104">
                  <c:v>-4.8110000000000097E-3</c:v>
                </c:pt>
                <c:pt idx="105">
                  <c:v>-4.8110000000000097E-3</c:v>
                </c:pt>
                <c:pt idx="106">
                  <c:v>-4.2640000000000039E-3</c:v>
                </c:pt>
                <c:pt idx="107">
                  <c:v>-3.6090000000000011E-3</c:v>
                </c:pt>
                <c:pt idx="108">
                  <c:v>-3.7879999999999997E-3</c:v>
                </c:pt>
                <c:pt idx="109">
                  <c:v>-3.7420000000000023E-3</c:v>
                </c:pt>
                <c:pt idx="110">
                  <c:v>-4.1959999999999983E-3</c:v>
                </c:pt>
                <c:pt idx="111">
                  <c:v>-4.4450000000000045E-3</c:v>
                </c:pt>
                <c:pt idx="112">
                  <c:v>-4.4669999999999987E-3</c:v>
                </c:pt>
                <c:pt idx="113">
                  <c:v>-4.3700000000000058E-3</c:v>
                </c:pt>
                <c:pt idx="114">
                  <c:v>-4.5329999999999954E-3</c:v>
                </c:pt>
                <c:pt idx="115">
                  <c:v>-4.1340000000000057E-3</c:v>
                </c:pt>
                <c:pt idx="116">
                  <c:v>-4.2999999999999983E-3</c:v>
                </c:pt>
                <c:pt idx="117">
                  <c:v>-4.3580000000000077E-3</c:v>
                </c:pt>
                <c:pt idx="118">
                  <c:v>-4.5270000000000032E-3</c:v>
                </c:pt>
                <c:pt idx="119">
                  <c:v>-4.8349999999999921E-3</c:v>
                </c:pt>
                <c:pt idx="120">
                  <c:v>-4.8460000000000031E-3</c:v>
                </c:pt>
                <c:pt idx="121">
                  <c:v>-4.8930000000000015E-3</c:v>
                </c:pt>
                <c:pt idx="122">
                  <c:v>-4.8930000000000015E-3</c:v>
                </c:pt>
                <c:pt idx="123">
                  <c:v>-4.7779999999999975E-3</c:v>
                </c:pt>
                <c:pt idx="124">
                  <c:v>-4.7679999999999945E-3</c:v>
                </c:pt>
                <c:pt idx="125">
                  <c:v>-4.9130000000000007E-3</c:v>
                </c:pt>
                <c:pt idx="126">
                  <c:v>-4.948000000000001E-3</c:v>
                </c:pt>
                <c:pt idx="127">
                  <c:v>-4.1780000000000012E-3</c:v>
                </c:pt>
                <c:pt idx="128">
                  <c:v>-4.255999999999989E-3</c:v>
                </c:pt>
                <c:pt idx="129">
                  <c:v>-3.5740000000000008E-3</c:v>
                </c:pt>
                <c:pt idx="130">
                  <c:v>-2.9430000000000081E-3</c:v>
                </c:pt>
                <c:pt idx="131">
                  <c:v>-3.0960000000000015E-3</c:v>
                </c:pt>
                <c:pt idx="132">
                  <c:v>-3.4719999999999959E-3</c:v>
                </c:pt>
                <c:pt idx="133">
                  <c:v>-3.4719999999999959E-3</c:v>
                </c:pt>
                <c:pt idx="134">
                  <c:v>-3.2510000000000039E-3</c:v>
                </c:pt>
                <c:pt idx="135">
                  <c:v>-3.5020000000000051E-3</c:v>
                </c:pt>
                <c:pt idx="136">
                  <c:v>-3.3050000000000024E-3</c:v>
                </c:pt>
                <c:pt idx="137">
                  <c:v>-3.3590000000000009E-3</c:v>
                </c:pt>
                <c:pt idx="138">
                  <c:v>-3.028999999999997E-3</c:v>
                </c:pt>
                <c:pt idx="139">
                  <c:v>-2.6849999999999999E-3</c:v>
                </c:pt>
                <c:pt idx="140">
                  <c:v>-2.2809999999999983E-3</c:v>
                </c:pt>
                <c:pt idx="141">
                  <c:v>-2.5960000000000011E-3</c:v>
                </c:pt>
                <c:pt idx="142">
                  <c:v>-2.8029999999999999E-3</c:v>
                </c:pt>
                <c:pt idx="143">
                  <c:v>-2.6930000000000079E-3</c:v>
                </c:pt>
                <c:pt idx="144">
                  <c:v>-2.7200000000000002E-3</c:v>
                </c:pt>
                <c:pt idx="145">
                  <c:v>-2.6449999999999946E-3</c:v>
                </c:pt>
                <c:pt idx="146">
                  <c:v>-2.4069999999999994E-3</c:v>
                </c:pt>
                <c:pt idx="147">
                  <c:v>-1.4689999999999981E-3</c:v>
                </c:pt>
                <c:pt idx="148">
                  <c:v>-1.8999999999999989E-3</c:v>
                </c:pt>
                <c:pt idx="149">
                  <c:v>-1.8929999999999989E-3</c:v>
                </c:pt>
                <c:pt idx="150">
                  <c:v>-2.2529999999999981E-3</c:v>
                </c:pt>
                <c:pt idx="151">
                  <c:v>-2.1910000000000054E-3</c:v>
                </c:pt>
                <c:pt idx="152">
                  <c:v>-2.2789999999999963E-3</c:v>
                </c:pt>
                <c:pt idx="153">
                  <c:v>-1.7220000000000013E-3</c:v>
                </c:pt>
                <c:pt idx="154">
                  <c:v>-8.9399999999999896E-4</c:v>
                </c:pt>
                <c:pt idx="155">
                  <c:v>-1.3169999999999987E-3</c:v>
                </c:pt>
                <c:pt idx="156">
                  <c:v>-8.3199999999999941E-4</c:v>
                </c:pt>
                <c:pt idx="157">
                  <c:v>-1.8999999999999573E-4</c:v>
                </c:pt>
                <c:pt idx="158">
                  <c:v>-5.0300000000000344E-4</c:v>
                </c:pt>
                <c:pt idx="159">
                  <c:v>-1.1329999999999951E-3</c:v>
                </c:pt>
                <c:pt idx="160">
                  <c:v>-1.1379999999999932E-3</c:v>
                </c:pt>
                <c:pt idx="161">
                  <c:v>-8.6599999999999872E-4</c:v>
                </c:pt>
                <c:pt idx="162">
                  <c:v>-1.2060000000000057E-3</c:v>
                </c:pt>
                <c:pt idx="163">
                  <c:v>-1.798000000000001E-3</c:v>
                </c:pt>
                <c:pt idx="164">
                  <c:v>-1.6709999999999989E-3</c:v>
                </c:pt>
                <c:pt idx="165">
                  <c:v>-1.9489999999999993E-3</c:v>
                </c:pt>
                <c:pt idx="166">
                  <c:v>-1.7689999999999997E-3</c:v>
                </c:pt>
                <c:pt idx="167">
                  <c:v>-1.2949999999999975E-3</c:v>
                </c:pt>
                <c:pt idx="168">
                  <c:v>-1.5140000000000015E-3</c:v>
                </c:pt>
                <c:pt idx="169">
                  <c:v>-1.1630000000000043E-3</c:v>
                </c:pt>
                <c:pt idx="170">
                  <c:v>-1.1979999999999977E-3</c:v>
                </c:pt>
                <c:pt idx="171">
                  <c:v>-7.7599999999999891E-4</c:v>
                </c:pt>
                <c:pt idx="172">
                  <c:v>-3.0100000000000265E-4</c:v>
                </c:pt>
                <c:pt idx="173">
                  <c:v>-3.2400000000000484E-4</c:v>
                </c:pt>
                <c:pt idx="174">
                  <c:v>-1.3099999999999917E-4</c:v>
                </c:pt>
                <c:pt idx="175">
                  <c:v>-1.3099999999999917E-4</c:v>
                </c:pt>
                <c:pt idx="176">
                  <c:v>-3.2100000000000184E-4</c:v>
                </c:pt>
                <c:pt idx="177">
                  <c:v>1.3000000000006062E-5</c:v>
                </c:pt>
                <c:pt idx="178">
                  <c:v>-1.6599999999999948E-4</c:v>
                </c:pt>
                <c:pt idx="179">
                  <c:v>6.1800000000000049E-4</c:v>
                </c:pt>
                <c:pt idx="180">
                  <c:v>3.1600000000000378E-4</c:v>
                </c:pt>
                <c:pt idx="181">
                  <c:v>4.8200000000000326E-4</c:v>
                </c:pt>
                <c:pt idx="182">
                  <c:v>1.1899999999999411E-4</c:v>
                </c:pt>
                <c:pt idx="183">
                  <c:v>3.4800000000000109E-4</c:v>
                </c:pt>
                <c:pt idx="184">
                  <c:v>6.8900000000000211E-4</c:v>
                </c:pt>
                <c:pt idx="185">
                  <c:v>6.6700000000000093E-4</c:v>
                </c:pt>
                <c:pt idx="186">
                  <c:v>4.0800000000000558E-4</c:v>
                </c:pt>
                <c:pt idx="187">
                  <c:v>8.6599999999999872E-4</c:v>
                </c:pt>
                <c:pt idx="188">
                  <c:v>1.3179999999999928E-3</c:v>
                </c:pt>
                <c:pt idx="189">
                  <c:v>1.5029999999999974E-3</c:v>
                </c:pt>
                <c:pt idx="190">
                  <c:v>1.6230000000000064E-3</c:v>
                </c:pt>
                <c:pt idx="191">
                  <c:v>1.9009999999999999E-3</c:v>
                </c:pt>
                <c:pt idx="192">
                  <c:v>2.2570000000000021E-3</c:v>
                </c:pt>
                <c:pt idx="193">
                  <c:v>1.6759999999999969E-3</c:v>
                </c:pt>
                <c:pt idx="194">
                  <c:v>1.913999999999999E-3</c:v>
                </c:pt>
                <c:pt idx="195">
                  <c:v>1.3980000000000034E-3</c:v>
                </c:pt>
                <c:pt idx="196">
                  <c:v>1.2720000000000023E-3</c:v>
                </c:pt>
                <c:pt idx="197">
                  <c:v>1.3950000000000004E-3</c:v>
                </c:pt>
                <c:pt idx="198">
                  <c:v>1.4050000000000035E-3</c:v>
                </c:pt>
                <c:pt idx="199">
                  <c:v>4.5499999999999707E-4</c:v>
                </c:pt>
                <c:pt idx="200">
                  <c:v>3.0399999999999872E-4</c:v>
                </c:pt>
                <c:pt idx="201">
                  <c:v>5.3699999999999581E-4</c:v>
                </c:pt>
                <c:pt idx="202">
                  <c:v>5.1100000000001145E-4</c:v>
                </c:pt>
                <c:pt idx="203">
                  <c:v>1.0350000000000081E-3</c:v>
                </c:pt>
                <c:pt idx="204">
                  <c:v>1.4489999999999989E-3</c:v>
                </c:pt>
                <c:pt idx="205">
                  <c:v>1.4489999999999989E-3</c:v>
                </c:pt>
                <c:pt idx="206">
                  <c:v>8.6300000000000265E-4</c:v>
                </c:pt>
                <c:pt idx="207">
                  <c:v>7.4599999999999667E-4</c:v>
                </c:pt>
                <c:pt idx="208">
                  <c:v>1.1870000000000006E-3</c:v>
                </c:pt>
                <c:pt idx="209">
                  <c:v>1.344999999999992E-3</c:v>
                </c:pt>
                <c:pt idx="210">
                  <c:v>1.6390000000000016E-3</c:v>
                </c:pt>
                <c:pt idx="211">
                  <c:v>1.7520000000000036E-3</c:v>
                </c:pt>
                <c:pt idx="212">
                  <c:v>1.6769999999999979E-3</c:v>
                </c:pt>
                <c:pt idx="213">
                  <c:v>1.3309999999999989E-3</c:v>
                </c:pt>
                <c:pt idx="214">
                  <c:v>1.3529999999999931E-3</c:v>
                </c:pt>
                <c:pt idx="215">
                  <c:v>1.4440000000000008E-3</c:v>
                </c:pt>
                <c:pt idx="216">
                  <c:v>1.579000000000004E-3</c:v>
                </c:pt>
                <c:pt idx="217">
                  <c:v>1.1779999999999985E-3</c:v>
                </c:pt>
                <c:pt idx="218">
                  <c:v>1.1419999999999972E-3</c:v>
                </c:pt>
                <c:pt idx="219">
                  <c:v>1.7820000000000058E-3</c:v>
                </c:pt>
                <c:pt idx="220">
                  <c:v>1.2479999999999922E-3</c:v>
                </c:pt>
                <c:pt idx="221">
                  <c:v>9.4300000000000633E-4</c:v>
                </c:pt>
                <c:pt idx="222">
                  <c:v>1.6979999999999981E-3</c:v>
                </c:pt>
                <c:pt idx="223">
                  <c:v>1.2630000000000072E-3</c:v>
                </c:pt>
                <c:pt idx="224">
                  <c:v>5.0399999999999751E-4</c:v>
                </c:pt>
                <c:pt idx="225">
                  <c:v>5.0399999999999751E-4</c:v>
                </c:pt>
                <c:pt idx="226">
                  <c:v>8.7400000000000672E-4</c:v>
                </c:pt>
                <c:pt idx="227">
                  <c:v>1.6549999999999968E-3</c:v>
                </c:pt>
                <c:pt idx="228">
                  <c:v>9.0599999999999709E-4</c:v>
                </c:pt>
                <c:pt idx="229">
                  <c:v>1.3610000000000011E-3</c:v>
                </c:pt>
                <c:pt idx="230">
                  <c:v>1.3360000000000039E-3</c:v>
                </c:pt>
                <c:pt idx="231">
                  <c:v>1.1589999999999934E-3</c:v>
                </c:pt>
                <c:pt idx="232">
                  <c:v>9.5599999999999852E-4</c:v>
                </c:pt>
                <c:pt idx="233">
                  <c:v>7.3100000000000248E-4</c:v>
                </c:pt>
                <c:pt idx="234">
                  <c:v>2.7199999999999447E-4</c:v>
                </c:pt>
                <c:pt idx="235">
                  <c:v>4.6000000000004371E-5</c:v>
                </c:pt>
                <c:pt idx="236">
                  <c:v>5.0099999999999451E-4</c:v>
                </c:pt>
                <c:pt idx="237">
                  <c:v>3.6200000000000121E-4</c:v>
                </c:pt>
                <c:pt idx="238">
                  <c:v>3.6200000000000121E-4</c:v>
                </c:pt>
                <c:pt idx="239">
                  <c:v>1.7600000000000254E-4</c:v>
                </c:pt>
                <c:pt idx="240">
                  <c:v>1.0100000000000386E-4</c:v>
                </c:pt>
                <c:pt idx="241">
                  <c:v>4.4999999999999901E-4</c:v>
                </c:pt>
                <c:pt idx="242">
                  <c:v>5.4399999999999588E-4</c:v>
                </c:pt>
                <c:pt idx="243">
                  <c:v>3.209999999999949E-4</c:v>
                </c:pt>
                <c:pt idx="244">
                  <c:v>4.8999999999999044E-4</c:v>
                </c:pt>
                <c:pt idx="245">
                  <c:v>7.6699999999999685E-4</c:v>
                </c:pt>
                <c:pt idx="246">
                  <c:v>8.3300000000000735E-4</c:v>
                </c:pt>
                <c:pt idx="247">
                  <c:v>1.1789999999999995E-3</c:v>
                </c:pt>
                <c:pt idx="248">
                  <c:v>1.3719999999999982E-3</c:v>
                </c:pt>
                <c:pt idx="249">
                  <c:v>1.5189999999999995E-3</c:v>
                </c:pt>
                <c:pt idx="250">
                  <c:v>1.4769999999999991E-3</c:v>
                </c:pt>
                <c:pt idx="251">
                  <c:v>1.5399999999999997E-3</c:v>
                </c:pt>
                <c:pt idx="252">
                  <c:v>1.5949999999999992E-3</c:v>
                </c:pt>
                <c:pt idx="253">
                  <c:v>2.4560000000000068E-3</c:v>
                </c:pt>
                <c:pt idx="254">
                  <c:v>2.1199999999999969E-3</c:v>
                </c:pt>
                <c:pt idx="255">
                  <c:v>2.4640000000000079E-3</c:v>
                </c:pt>
                <c:pt idx="256">
                  <c:v>2.5630000000000028E-3</c:v>
                </c:pt>
                <c:pt idx="257">
                  <c:v>2.5630000000000028E-3</c:v>
                </c:pt>
                <c:pt idx="258">
                  <c:v>2.5440000000000046E-3</c:v>
                </c:pt>
                <c:pt idx="259">
                  <c:v>2.9910000000000006E-3</c:v>
                </c:pt>
                <c:pt idx="260">
                  <c:v>2.9090000000000019E-3</c:v>
                </c:pt>
                <c:pt idx="261">
                  <c:v>3.2739999999999991E-3</c:v>
                </c:pt>
                <c:pt idx="262">
                  <c:v>3.2739999999999991E-3</c:v>
                </c:pt>
                <c:pt idx="263">
                  <c:v>3.1950000000000034E-3</c:v>
                </c:pt>
                <c:pt idx="264">
                  <c:v>3.1880000000000033E-3</c:v>
                </c:pt>
                <c:pt idx="265">
                  <c:v>#N/A</c:v>
                </c:pt>
                <c:pt idx="266">
                  <c:v>#N/A</c:v>
                </c:pt>
                <c:pt idx="267">
                  <c:v>3.5550000000000026E-3</c:v>
                </c:pt>
                <c:pt idx="268">
                  <c:v>3.9389999999999911E-3</c:v>
                </c:pt>
                <c:pt idx="269">
                  <c:v>4.0639999999999982E-3</c:v>
                </c:pt>
                <c:pt idx="270">
                  <c:v>4.2529999999999998E-3</c:v>
                </c:pt>
                <c:pt idx="271">
                  <c:v>3.7999999999999978E-3</c:v>
                </c:pt>
                <c:pt idx="272">
                  <c:v>#N/A</c:v>
                </c:pt>
                <c:pt idx="273">
                  <c:v>#N/A</c:v>
                </c:pt>
                <c:pt idx="274">
                  <c:v>3.9859999999999965E-3</c:v>
                </c:pt>
                <c:pt idx="275">
                  <c:v>4.2559999999999959E-3</c:v>
                </c:pt>
                <c:pt idx="276">
                  <c:v>3.8930000000000076E-3</c:v>
                </c:pt>
                <c:pt idx="277">
                  <c:v>3.8249999999999951E-3</c:v>
                </c:pt>
                <c:pt idx="278">
                  <c:v>3.4439999999999957E-3</c:v>
                </c:pt>
                <c:pt idx="279">
                  <c:v>#N/A</c:v>
                </c:pt>
                <c:pt idx="280">
                  <c:v>#N/A</c:v>
                </c:pt>
                <c:pt idx="281">
                  <c:v>3.4439999999999957E-3</c:v>
                </c:pt>
                <c:pt idx="282">
                  <c:v>3.0229999999999979E-3</c:v>
                </c:pt>
                <c:pt idx="283">
                  <c:v>3.133999999999991E-3</c:v>
                </c:pt>
                <c:pt idx="284">
                  <c:v>3.5460000000000075E-3</c:v>
                </c:pt>
                <c:pt idx="285">
                  <c:v>3.5589999999999997E-3</c:v>
                </c:pt>
                <c:pt idx="286">
                  <c:v>#N/A</c:v>
                </c:pt>
                <c:pt idx="287">
                  <c:v>#N/A</c:v>
                </c:pt>
                <c:pt idx="288">
                  <c:v>3.3930000000000002E-3</c:v>
                </c:pt>
                <c:pt idx="289">
                  <c:v>3.3740000000000089E-3</c:v>
                </c:pt>
                <c:pt idx="290">
                  <c:v>3.149000000000006E-3</c:v>
                </c:pt>
                <c:pt idx="291">
                  <c:v>3.0900000000000025E-3</c:v>
                </c:pt>
                <c:pt idx="292">
                  <c:v>3.4160000000000024E-3</c:v>
                </c:pt>
                <c:pt idx="293">
                  <c:v>#N/A</c:v>
                </c:pt>
                <c:pt idx="294">
                  <c:v>#N/A</c:v>
                </c:pt>
                <c:pt idx="295">
                  <c:v>3.0610000000000012E-3</c:v>
                </c:pt>
                <c:pt idx="296">
                  <c:v>2.9680000000000054E-3</c:v>
                </c:pt>
                <c:pt idx="297">
                  <c:v>2.3130000000000026E-3</c:v>
                </c:pt>
                <c:pt idx="298">
                  <c:v>2.2239999999999968E-3</c:v>
                </c:pt>
                <c:pt idx="299">
                  <c:v>2.0550000000000013E-3</c:v>
                </c:pt>
                <c:pt idx="300">
                  <c:v>#N/A</c:v>
                </c:pt>
                <c:pt idx="301">
                  <c:v>#N/A</c:v>
                </c:pt>
                <c:pt idx="302">
                  <c:v>2.2210000000000008E-3</c:v>
                </c:pt>
                <c:pt idx="303">
                  <c:v>2.5190000000000004E-3</c:v>
                </c:pt>
                <c:pt idx="304">
                  <c:v>2.6599999999999957E-3</c:v>
                </c:pt>
                <c:pt idx="305">
                  <c:v>2.2210000000000008E-3</c:v>
                </c:pt>
                <c:pt idx="306">
                  <c:v>2.1730000000000083E-3</c:v>
                </c:pt>
                <c:pt idx="307">
                  <c:v>#N/A</c:v>
                </c:pt>
                <c:pt idx="308">
                  <c:v>#N/A</c:v>
                </c:pt>
                <c:pt idx="309">
                  <c:v>2.1730000000000083E-3</c:v>
                </c:pt>
                <c:pt idx="310">
                  <c:v>2.4469999999999978E-3</c:v>
                </c:pt>
                <c:pt idx="311">
                  <c:v>2.6510000000000006E-3</c:v>
                </c:pt>
                <c:pt idx="312">
                  <c:v>2.3540000000000019E-3</c:v>
                </c:pt>
                <c:pt idx="313">
                  <c:v>2.3330000000000017E-3</c:v>
                </c:pt>
                <c:pt idx="314">
                  <c:v>#N/A</c:v>
                </c:pt>
                <c:pt idx="315">
                  <c:v>#N/A</c:v>
                </c:pt>
                <c:pt idx="316">
                  <c:v>2.2559999999999941E-3</c:v>
                </c:pt>
                <c:pt idx="317">
                  <c:v>2.0030000000000048E-3</c:v>
                </c:pt>
                <c:pt idx="318">
                  <c:v>1.8459999999999935E-3</c:v>
                </c:pt>
                <c:pt idx="319">
                  <c:v>2.0879999999999996E-3</c:v>
                </c:pt>
                <c:pt idx="320">
                  <c:v>2.1929999999999936E-3</c:v>
                </c:pt>
                <c:pt idx="321">
                  <c:v>#N/A</c:v>
                </c:pt>
                <c:pt idx="322">
                  <c:v>#N/A</c:v>
                </c:pt>
                <c:pt idx="323">
                  <c:v>2.0549999999999943E-3</c:v>
                </c:pt>
                <c:pt idx="324">
                  <c:v>2.5370000000000045E-3</c:v>
                </c:pt>
                <c:pt idx="325">
                  <c:v>2.7380000000000043E-3</c:v>
                </c:pt>
                <c:pt idx="326">
                  <c:v>3.1940000000000024E-3</c:v>
                </c:pt>
                <c:pt idx="327">
                  <c:v>3.0140000000000028E-3</c:v>
                </c:pt>
                <c:pt idx="328">
                  <c:v>#N/A</c:v>
                </c:pt>
                <c:pt idx="329">
                  <c:v>#N/A</c:v>
                </c:pt>
                <c:pt idx="330">
                  <c:v>3.2980000000000023E-3</c:v>
                </c:pt>
                <c:pt idx="331">
                  <c:v>3.367999999999996E-3</c:v>
                </c:pt>
                <c:pt idx="332">
                  <c:v>3.2580000000000039E-3</c:v>
                </c:pt>
                <c:pt idx="333">
                  <c:v>3.1110000000000027E-3</c:v>
                </c:pt>
                <c:pt idx="334">
                  <c:v>2.9509999999999953E-3</c:v>
                </c:pt>
                <c:pt idx="335">
                  <c:v>#N/A</c:v>
                </c:pt>
                <c:pt idx="336">
                  <c:v>#N/A</c:v>
                </c:pt>
                <c:pt idx="337">
                  <c:v>2.5439999999999907E-3</c:v>
                </c:pt>
                <c:pt idx="338">
                  <c:v>2.4330000000000046E-3</c:v>
                </c:pt>
                <c:pt idx="339">
                  <c:v>2.7049999999999991E-3</c:v>
                </c:pt>
                <c:pt idx="340">
                  <c:v>2.7330000000000063E-3</c:v>
                </c:pt>
                <c:pt idx="341">
                  <c:v>2.9809999999999975E-3</c:v>
                </c:pt>
                <c:pt idx="342">
                  <c:v>#N/A</c:v>
                </c:pt>
                <c:pt idx="343">
                  <c:v>#N/A</c:v>
                </c:pt>
                <c:pt idx="344">
                  <c:v>3.0000000000000027E-3</c:v>
                </c:pt>
                <c:pt idx="345">
                  <c:v>3.0009999999999967E-3</c:v>
                </c:pt>
                <c:pt idx="346">
                  <c:v>3.3529999999999879E-3</c:v>
                </c:pt>
                <c:pt idx="347">
                  <c:v>3.6959999999999979E-3</c:v>
                </c:pt>
                <c:pt idx="348">
                  <c:v>3.3749999999999961E-3</c:v>
                </c:pt>
                <c:pt idx="349">
                  <c:v>#N/A</c:v>
                </c:pt>
                <c:pt idx="350">
                  <c:v>#N/A</c:v>
                </c:pt>
                <c:pt idx="351">
                  <c:v>3.2210000000000016E-3</c:v>
                </c:pt>
                <c:pt idx="352">
                  <c:v>2.8779999999999986E-3</c:v>
                </c:pt>
                <c:pt idx="353">
                  <c:v>2.7230000000000032E-3</c:v>
                </c:pt>
                <c:pt idx="354">
                  <c:v>3.4689999999999999E-3</c:v>
                </c:pt>
                <c:pt idx="355">
                  <c:v>3.4229999999999955E-3</c:v>
                </c:pt>
                <c:pt idx="356">
                  <c:v>#N/A</c:v>
                </c:pt>
                <c:pt idx="357">
                  <c:v>#N/A</c:v>
                </c:pt>
                <c:pt idx="358">
                  <c:v>4.2060000000000014E-3</c:v>
                </c:pt>
                <c:pt idx="359">
                  <c:v>5.6730000000000044E-3</c:v>
                </c:pt>
                <c:pt idx="360">
                  <c:v>4.2379999999999987E-3</c:v>
                </c:pt>
                <c:pt idx="361">
                  <c:v>5.6290000000000021E-3</c:v>
                </c:pt>
                <c:pt idx="362">
                  <c:v>5.2959999999999952E-3</c:v>
                </c:pt>
                <c:pt idx="363">
                  <c:v>#N/A</c:v>
                </c:pt>
                <c:pt idx="364">
                  <c:v>#N/A</c:v>
                </c:pt>
                <c:pt idx="365">
                  <c:v>5.2889999999999951E-3</c:v>
                </c:pt>
                <c:pt idx="366">
                  <c:v>4.8810000000000034E-3</c:v>
                </c:pt>
                <c:pt idx="367">
                  <c:v>5.0730000000000011E-3</c:v>
                </c:pt>
                <c:pt idx="368">
                  <c:v>5.2670000000000008E-3</c:v>
                </c:pt>
                <c:pt idx="369">
                  <c:v>5.2670000000000008E-3</c:v>
                </c:pt>
                <c:pt idx="370">
                  <c:v>#N/A</c:v>
                </c:pt>
                <c:pt idx="371">
                  <c:v>#N/A</c:v>
                </c:pt>
                <c:pt idx="372">
                  <c:v>6.4829999999999957E-3</c:v>
                </c:pt>
                <c:pt idx="373">
                  <c:v>5.8180000000000037E-3</c:v>
                </c:pt>
                <c:pt idx="374">
                  <c:v>5.1029999999999964E-3</c:v>
                </c:pt>
                <c:pt idx="375">
                  <c:v>5.178000000000002E-3</c:v>
                </c:pt>
                <c:pt idx="376">
                  <c:v>4.8729999999999954E-3</c:v>
                </c:pt>
                <c:pt idx="377">
                  <c:v>#N/A</c:v>
                </c:pt>
                <c:pt idx="378">
                  <c:v>#N/A</c:v>
                </c:pt>
                <c:pt idx="379">
                  <c:v>5.1539999999999919E-3</c:v>
                </c:pt>
                <c:pt idx="380">
                  <c:v>5.2169999999999925E-3</c:v>
                </c:pt>
                <c:pt idx="381">
                  <c:v>5.5919999999999997E-3</c:v>
                </c:pt>
                <c:pt idx="382">
                  <c:v>5.1889999999999992E-3</c:v>
                </c:pt>
                <c:pt idx="383">
                  <c:v>4.8440000000000011E-3</c:v>
                </c:pt>
                <c:pt idx="384">
                  <c:v>#N/A</c:v>
                </c:pt>
                <c:pt idx="385">
                  <c:v>#N/A</c:v>
                </c:pt>
                <c:pt idx="386">
                  <c:v>5.1099999999999965E-3</c:v>
                </c:pt>
                <c:pt idx="387">
                  <c:v>5.1189999999999986E-3</c:v>
                </c:pt>
                <c:pt idx="388">
                  <c:v>4.9290000000000028E-3</c:v>
                </c:pt>
                <c:pt idx="389">
                  <c:v>5.0460000000000019E-3</c:v>
                </c:pt>
                <c:pt idx="390">
                  <c:v>4.8749999999999974E-3</c:v>
                </c:pt>
                <c:pt idx="391">
                  <c:v>#N/A</c:v>
                </c:pt>
                <c:pt idx="392">
                  <c:v>#N/A</c:v>
                </c:pt>
                <c:pt idx="393">
                  <c:v>4.6060000000000059E-3</c:v>
                </c:pt>
                <c:pt idx="394">
                  <c:v>4.8490000000000061E-3</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numCache>
            </c:numRef>
          </c:val>
          <c:smooth val="0"/>
          <c:extLst>
            <c:ext xmlns:c16="http://schemas.microsoft.com/office/drawing/2014/chart" uri="{C3380CC4-5D6E-409C-BE32-E72D297353CC}">
              <c16:uniqueId val="{00000006-9F2B-4EB4-8E3E-E0F688F08570}"/>
            </c:ext>
          </c:extLst>
        </c:ser>
        <c:ser>
          <c:idx val="4"/>
          <c:order val="4"/>
          <c:tx>
            <c:v>Forward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FV_evolution_MbyM!$BF$4:$BF$1000</c:f>
              <c:numCache>
                <c:formatCode>General</c:formatCode>
                <c:ptCount val="997"/>
                <c:pt idx="442" formatCode="0.00%">
                  <c:v>5.0198308943089354E-3</c:v>
                </c:pt>
                <c:pt idx="534" formatCode="0.00%">
                  <c:v>5.644476712328747E-3</c:v>
                </c:pt>
                <c:pt idx="626" formatCode="0.00%">
                  <c:v>6.0645043835616738E-3</c:v>
                </c:pt>
                <c:pt idx="716" formatCode="0.00%">
                  <c:v>6.4170578082191898E-3</c:v>
                </c:pt>
              </c:numCache>
            </c:numRef>
          </c:val>
          <c:smooth val="0"/>
          <c:extLst>
            <c:ext xmlns:c16="http://schemas.microsoft.com/office/drawing/2014/chart" uri="{C3380CC4-5D6E-409C-BE32-E72D297353CC}">
              <c16:uniqueId val="{00000007-9F2B-4EB4-8E3E-E0F688F08570}"/>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w="19050" cap="rnd">
                    <a:solidFill>
                      <a:schemeClr val="accent4"/>
                    </a:solidFill>
                    <a:prstDash val="dash"/>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FV_evolution_MbyM!$AN$4:$AN$630</c15:sqref>
                        </c15:formulaRef>
                      </c:ext>
                    </c:extLst>
                    <c:numCache>
                      <c:formatCode>0.00%</c:formatCode>
                      <c:ptCount val="627"/>
                      <c:pt idx="0">
                        <c:v>-3.708000000000003E-3</c:v>
                      </c:pt>
                      <c:pt idx="1">
                        <c:v>-3.9070000000000077E-3</c:v>
                      </c:pt>
                      <c:pt idx="2">
                        <c:v>-4.1429999999999939E-3</c:v>
                      </c:pt>
                      <c:pt idx="3">
                        <c:v>-3.8569999999999993E-3</c:v>
                      </c:pt>
                      <c:pt idx="4">
                        <c:v>-3.3499999999999988E-3</c:v>
                      </c:pt>
                      <c:pt idx="5">
                        <c:v>-3.4409999999999996E-3</c:v>
                      </c:pt>
                      <c:pt idx="6">
                        <c:v>-3.5089999999999982E-3</c:v>
                      </c:pt>
                      <c:pt idx="7">
                        <c:v>-3.2969999999999944E-3</c:v>
                      </c:pt>
                      <c:pt idx="8">
                        <c:v>-2.7929999999999969E-3</c:v>
                      </c:pt>
                      <c:pt idx="9">
                        <c:v>-2.0509999999999973E-3</c:v>
                      </c:pt>
                      <c:pt idx="10">
                        <c:v>-2.0509999999999973E-3</c:v>
                      </c:pt>
                      <c:pt idx="11">
                        <c:v>-1.6140000000000043E-3</c:v>
                      </c:pt>
                      <c:pt idx="12">
                        <c:v>-2.589000000000001E-3</c:v>
                      </c:pt>
                      <c:pt idx="13">
                        <c:v>-2.1039999999999948E-3</c:v>
                      </c:pt>
                      <c:pt idx="14">
                        <c:v>-2.6189999999999963E-3</c:v>
                      </c:pt>
                      <c:pt idx="15">
                        <c:v>-2.8590000000000004E-3</c:v>
                      </c:pt>
                      <c:pt idx="16">
                        <c:v>-2.3960000000000023E-3</c:v>
                      </c:pt>
                      <c:pt idx="17">
                        <c:v>-2.037000000000011E-3</c:v>
                      </c:pt>
                      <c:pt idx="18">
                        <c:v>-1.7479999999999926E-3</c:v>
                      </c:pt>
                      <c:pt idx="19">
                        <c:v>-2.1160000000000068E-3</c:v>
                      </c:pt>
                      <c:pt idx="20">
                        <c:v>-2.4399999999999977E-3</c:v>
                      </c:pt>
                      <c:pt idx="21">
                        <c:v>-3.0260000000000009E-3</c:v>
                      </c:pt>
                      <c:pt idx="22">
                        <c:v>-2.9429999999999942E-3</c:v>
                      </c:pt>
                      <c:pt idx="23">
                        <c:v>-3.2220000000000026E-3</c:v>
                      </c:pt>
                      <c:pt idx="24">
                        <c:v>-3.4390000000000046E-3</c:v>
                      </c:pt>
                      <c:pt idx="25">
                        <c:v>-3.143E-3</c:v>
                      </c:pt>
                      <c:pt idx="26">
                        <c:v>-3.0350000000000099E-3</c:v>
                      </c:pt>
                      <c:pt idx="27">
                        <c:v>-3.0759999999999954E-3</c:v>
                      </c:pt>
                      <c:pt idx="28">
                        <c:v>-2.9999999999999957E-3</c:v>
                      </c:pt>
                      <c:pt idx="29">
                        <c:v>-3.0449999999999991E-3</c:v>
                      </c:pt>
                      <c:pt idx="30">
                        <c:v>-2.9450000000000032E-3</c:v>
                      </c:pt>
                      <c:pt idx="31">
                        <c:v>-3.4350000000000006E-3</c:v>
                      </c:pt>
                      <c:pt idx="32">
                        <c:v>-3.2239999999999977E-3</c:v>
                      </c:pt>
                      <c:pt idx="33">
                        <c:v>-3.4399999999999917E-3</c:v>
                      </c:pt>
                      <c:pt idx="34">
                        <c:v>-3.6240000000000022E-3</c:v>
                      </c:pt>
                      <c:pt idx="35">
                        <c:v>-3.6240000000000022E-3</c:v>
                      </c:pt>
                      <c:pt idx="36">
                        <c:v>-3.367999999999996E-3</c:v>
                      </c:pt>
                      <c:pt idx="37">
                        <c:v>-3.4730000000000108E-3</c:v>
                      </c:pt>
                      <c:pt idx="38">
                        <c:v>-3.9089999999999958E-3</c:v>
                      </c:pt>
                      <c:pt idx="39">
                        <c:v>-4.4160000000000033E-3</c:v>
                      </c:pt>
                      <c:pt idx="40">
                        <c:v>-4.387000000000002E-3</c:v>
                      </c:pt>
                      <c:pt idx="41">
                        <c:v>-3.9009999999999947E-3</c:v>
                      </c:pt>
                      <c:pt idx="42">
                        <c:v>-3.7350000000000091E-3</c:v>
                      </c:pt>
                      <c:pt idx="43">
                        <c:v>-3.6849999999999938E-3</c:v>
                      </c:pt>
                      <c:pt idx="44">
                        <c:v>-3.5149999999999973E-3</c:v>
                      </c:pt>
                      <c:pt idx="45">
                        <c:v>-3.8860000000000006E-3</c:v>
                      </c:pt>
                      <c:pt idx="46">
                        <c:v>-4.054000000000002E-3</c:v>
                      </c:pt>
                      <c:pt idx="47">
                        <c:v>-4.5159999999999992E-3</c:v>
                      </c:pt>
                      <c:pt idx="48">
                        <c:v>-4.1870000000000032E-3</c:v>
                      </c:pt>
                      <c:pt idx="49">
                        <c:v>-3.9859999999999896E-3</c:v>
                      </c:pt>
                      <c:pt idx="50">
                        <c:v>-4.377999999999993E-3</c:v>
                      </c:pt>
                      <c:pt idx="51">
                        <c:v>-4.3550000000000047E-3</c:v>
                      </c:pt>
                      <c:pt idx="52">
                        <c:v>-4.4459999999999986E-3</c:v>
                      </c:pt>
                      <c:pt idx="53">
                        <c:v>-4.0329999999999949E-3</c:v>
                      </c:pt>
                      <c:pt idx="54">
                        <c:v>-4.2129999999999945E-3</c:v>
                      </c:pt>
                      <c:pt idx="55">
                        <c:v>-4.0770000000000042E-3</c:v>
                      </c:pt>
                      <c:pt idx="56">
                        <c:v>-3.9059999999999928E-3</c:v>
                      </c:pt>
                      <c:pt idx="57">
                        <c:v>-3.2949999999999924E-3</c:v>
                      </c:pt>
                      <c:pt idx="58">
                        <c:v>-3.6940000000000028E-3</c:v>
                      </c:pt>
                      <c:pt idx="59">
                        <c:v>-3.9099999999999968E-3</c:v>
                      </c:pt>
                      <c:pt idx="60">
                        <c:v>-3.7999999999999978E-3</c:v>
                      </c:pt>
                      <c:pt idx="61">
                        <c:v>-3.594E-3</c:v>
                      </c:pt>
                      <c:pt idx="62">
                        <c:v>-3.7790000000000046E-3</c:v>
                      </c:pt>
                      <c:pt idx="63">
                        <c:v>-4.1969999999999924E-3</c:v>
                      </c:pt>
                      <c:pt idx="64">
                        <c:v>-4.1969999999999924E-3</c:v>
                      </c:pt>
                      <c:pt idx="65">
                        <c:v>-3.9610000000000062E-3</c:v>
                      </c:pt>
                      <c:pt idx="66">
                        <c:v>-3.3969999999999972E-3</c:v>
                      </c:pt>
                      <c:pt idx="67">
                        <c:v>-3.2510000000000039E-3</c:v>
                      </c:pt>
                      <c:pt idx="68">
                        <c:v>-3.3800000000000011E-3</c:v>
                      </c:pt>
                      <c:pt idx="69">
                        <c:v>-3.488999999999999E-3</c:v>
                      </c:pt>
                      <c:pt idx="70">
                        <c:v>-3.6879999999999968E-3</c:v>
                      </c:pt>
                      <c:pt idx="71">
                        <c:v>-3.8100000000000009E-3</c:v>
                      </c:pt>
                      <c:pt idx="72">
                        <c:v>-4.2960000000000012E-3</c:v>
                      </c:pt>
                      <c:pt idx="73">
                        <c:v>-3.7439999999999904E-3</c:v>
                      </c:pt>
                      <c:pt idx="74">
                        <c:v>-3.7499999999999964E-3</c:v>
                      </c:pt>
                      <c:pt idx="75">
                        <c:v>-3.1909999999999994E-3</c:v>
                      </c:pt>
                      <c:pt idx="76">
                        <c:v>-3.1969999999999985E-3</c:v>
                      </c:pt>
                      <c:pt idx="77">
                        <c:v>-3.4480000000000066E-3</c:v>
                      </c:pt>
                      <c:pt idx="78">
                        <c:v>-3.5350000000000034E-3</c:v>
                      </c:pt>
                      <c:pt idx="79">
                        <c:v>-3.6509999999999945E-3</c:v>
                      </c:pt>
                      <c:pt idx="80">
                        <c:v>-3.6279999999999993E-3</c:v>
                      </c:pt>
                      <c:pt idx="81">
                        <c:v>-3.3060000000000034E-3</c:v>
                      </c:pt>
                      <c:pt idx="82">
                        <c:v>-2.8520000000000004E-3</c:v>
                      </c:pt>
                      <c:pt idx="83">
                        <c:v>-2.9360000000000011E-3</c:v>
                      </c:pt>
                      <c:pt idx="84">
                        <c:v>-3.3040000000000014E-3</c:v>
                      </c:pt>
                      <c:pt idx="85">
                        <c:v>-3.6310000000000023E-3</c:v>
                      </c:pt>
                      <c:pt idx="86">
                        <c:v>-3.5530000000000006E-3</c:v>
                      </c:pt>
                      <c:pt idx="87">
                        <c:v>-3.3190000000000025E-3</c:v>
                      </c:pt>
                      <c:pt idx="88">
                        <c:v>-2.915999999999995E-3</c:v>
                      </c:pt>
                      <c:pt idx="89">
                        <c:v>-3.0830000000000024E-3</c:v>
                      </c:pt>
                      <c:pt idx="90">
                        <c:v>-3.4310000000000035E-3</c:v>
                      </c:pt>
                      <c:pt idx="91">
                        <c:v>-3.7340000000000012E-3</c:v>
                      </c:pt>
                      <c:pt idx="92">
                        <c:v>-3.4280000000000005E-3</c:v>
                      </c:pt>
                      <c:pt idx="93">
                        <c:v>-3.6230000000000012E-3</c:v>
                      </c:pt>
                      <c:pt idx="94">
                        <c:v>-3.6920000000000008E-3</c:v>
                      </c:pt>
                      <c:pt idx="95">
                        <c:v>-3.7470000000000003E-3</c:v>
                      </c:pt>
                      <c:pt idx="96">
                        <c:v>-3.7529999999999994E-3</c:v>
                      </c:pt>
                      <c:pt idx="97">
                        <c:v>-3.8370000000000001E-3</c:v>
                      </c:pt>
                      <c:pt idx="98">
                        <c:v>-4.2030000000000053E-3</c:v>
                      </c:pt>
                      <c:pt idx="99">
                        <c:v>-4.046999999999995E-3</c:v>
                      </c:pt>
                      <c:pt idx="100">
                        <c:v>-4.045E-3</c:v>
                      </c:pt>
                      <c:pt idx="101">
                        <c:v>-4.165000000000002E-3</c:v>
                      </c:pt>
                      <c:pt idx="102">
                        <c:v>-4.4719999999999968E-3</c:v>
                      </c:pt>
                      <c:pt idx="103">
                        <c:v>-4.5859999999999998E-3</c:v>
                      </c:pt>
                      <c:pt idx="104">
                        <c:v>-4.8110000000000097E-3</c:v>
                      </c:pt>
                      <c:pt idx="105">
                        <c:v>-4.8110000000000097E-3</c:v>
                      </c:pt>
                      <c:pt idx="106">
                        <c:v>-4.2640000000000039E-3</c:v>
                      </c:pt>
                      <c:pt idx="107">
                        <c:v>-3.6090000000000011E-3</c:v>
                      </c:pt>
                      <c:pt idx="108">
                        <c:v>-3.7879999999999997E-3</c:v>
                      </c:pt>
                      <c:pt idx="109">
                        <c:v>-3.7420000000000023E-3</c:v>
                      </c:pt>
                      <c:pt idx="110">
                        <c:v>-4.1959999999999983E-3</c:v>
                      </c:pt>
                      <c:pt idx="111">
                        <c:v>-4.4450000000000045E-3</c:v>
                      </c:pt>
                      <c:pt idx="112">
                        <c:v>-4.4669999999999987E-3</c:v>
                      </c:pt>
                      <c:pt idx="113">
                        <c:v>-4.3700000000000058E-3</c:v>
                      </c:pt>
                      <c:pt idx="114">
                        <c:v>-4.5329999999999954E-3</c:v>
                      </c:pt>
                      <c:pt idx="115">
                        <c:v>-4.1340000000000057E-3</c:v>
                      </c:pt>
                      <c:pt idx="116">
                        <c:v>-4.2999999999999983E-3</c:v>
                      </c:pt>
                      <c:pt idx="117">
                        <c:v>-4.3580000000000077E-3</c:v>
                      </c:pt>
                      <c:pt idx="118">
                        <c:v>-4.5270000000000032E-3</c:v>
                      </c:pt>
                      <c:pt idx="119">
                        <c:v>-4.8349999999999921E-3</c:v>
                      </c:pt>
                      <c:pt idx="120">
                        <c:v>-4.8460000000000031E-3</c:v>
                      </c:pt>
                      <c:pt idx="121">
                        <c:v>-4.8930000000000015E-3</c:v>
                      </c:pt>
                      <c:pt idx="122">
                        <c:v>-4.8930000000000015E-3</c:v>
                      </c:pt>
                      <c:pt idx="123">
                        <c:v>-4.7779999999999975E-3</c:v>
                      </c:pt>
                      <c:pt idx="124">
                        <c:v>-4.7679999999999945E-3</c:v>
                      </c:pt>
                      <c:pt idx="125">
                        <c:v>-4.9130000000000007E-3</c:v>
                      </c:pt>
                      <c:pt idx="126">
                        <c:v>-4.948000000000001E-3</c:v>
                      </c:pt>
                      <c:pt idx="127">
                        <c:v>-4.1780000000000012E-3</c:v>
                      </c:pt>
                      <c:pt idx="128">
                        <c:v>-4.255999999999989E-3</c:v>
                      </c:pt>
                      <c:pt idx="129">
                        <c:v>-3.5740000000000008E-3</c:v>
                      </c:pt>
                      <c:pt idx="130">
                        <c:v>-2.9430000000000081E-3</c:v>
                      </c:pt>
                      <c:pt idx="131">
                        <c:v>-3.0960000000000015E-3</c:v>
                      </c:pt>
                      <c:pt idx="132">
                        <c:v>-3.4719999999999959E-3</c:v>
                      </c:pt>
                      <c:pt idx="133">
                        <c:v>-3.4719999999999959E-3</c:v>
                      </c:pt>
                      <c:pt idx="134">
                        <c:v>-3.2510000000000039E-3</c:v>
                      </c:pt>
                      <c:pt idx="135">
                        <c:v>-3.5020000000000051E-3</c:v>
                      </c:pt>
                      <c:pt idx="136">
                        <c:v>-3.3050000000000024E-3</c:v>
                      </c:pt>
                      <c:pt idx="137">
                        <c:v>-3.3590000000000009E-3</c:v>
                      </c:pt>
                      <c:pt idx="138">
                        <c:v>-3.028999999999997E-3</c:v>
                      </c:pt>
                      <c:pt idx="139">
                        <c:v>-2.6849999999999999E-3</c:v>
                      </c:pt>
                      <c:pt idx="140">
                        <c:v>-2.2809999999999983E-3</c:v>
                      </c:pt>
                      <c:pt idx="141">
                        <c:v>-2.5960000000000011E-3</c:v>
                      </c:pt>
                      <c:pt idx="142">
                        <c:v>-2.8029999999999999E-3</c:v>
                      </c:pt>
                      <c:pt idx="143">
                        <c:v>-2.6930000000000079E-3</c:v>
                      </c:pt>
                      <c:pt idx="144">
                        <c:v>-2.7200000000000002E-3</c:v>
                      </c:pt>
                      <c:pt idx="145">
                        <c:v>-2.6449999999999946E-3</c:v>
                      </c:pt>
                      <c:pt idx="146">
                        <c:v>-2.4069999999999994E-3</c:v>
                      </c:pt>
                      <c:pt idx="147">
                        <c:v>-1.4689999999999981E-3</c:v>
                      </c:pt>
                      <c:pt idx="148">
                        <c:v>-1.8999999999999989E-3</c:v>
                      </c:pt>
                      <c:pt idx="149">
                        <c:v>-1.8929999999999989E-3</c:v>
                      </c:pt>
                      <c:pt idx="150">
                        <c:v>-2.2529999999999981E-3</c:v>
                      </c:pt>
                      <c:pt idx="151">
                        <c:v>-2.1910000000000054E-3</c:v>
                      </c:pt>
                      <c:pt idx="152">
                        <c:v>-2.2789999999999963E-3</c:v>
                      </c:pt>
                      <c:pt idx="153">
                        <c:v>-1.7220000000000013E-3</c:v>
                      </c:pt>
                      <c:pt idx="154">
                        <c:v>-8.9399999999999896E-4</c:v>
                      </c:pt>
                      <c:pt idx="155">
                        <c:v>-1.3169999999999987E-3</c:v>
                      </c:pt>
                      <c:pt idx="156">
                        <c:v>-8.3199999999999941E-4</c:v>
                      </c:pt>
                      <c:pt idx="157">
                        <c:v>-1.8999999999999573E-4</c:v>
                      </c:pt>
                      <c:pt idx="158">
                        <c:v>-5.0300000000000344E-4</c:v>
                      </c:pt>
                      <c:pt idx="159">
                        <c:v>-1.1329999999999951E-3</c:v>
                      </c:pt>
                      <c:pt idx="160">
                        <c:v>-1.1379999999999932E-3</c:v>
                      </c:pt>
                      <c:pt idx="161">
                        <c:v>-8.6599999999999872E-4</c:v>
                      </c:pt>
                      <c:pt idx="162">
                        <c:v>-1.2060000000000057E-3</c:v>
                      </c:pt>
                      <c:pt idx="163">
                        <c:v>-1.798000000000001E-3</c:v>
                      </c:pt>
                      <c:pt idx="164">
                        <c:v>-1.6709999999999989E-3</c:v>
                      </c:pt>
                      <c:pt idx="165">
                        <c:v>-1.9489999999999993E-3</c:v>
                      </c:pt>
                      <c:pt idx="166">
                        <c:v>-1.7689999999999997E-3</c:v>
                      </c:pt>
                      <c:pt idx="167">
                        <c:v>-1.2949999999999975E-3</c:v>
                      </c:pt>
                      <c:pt idx="168">
                        <c:v>-1.5140000000000015E-3</c:v>
                      </c:pt>
                      <c:pt idx="169">
                        <c:v>-1.1630000000000043E-3</c:v>
                      </c:pt>
                      <c:pt idx="170">
                        <c:v>-1.1979999999999977E-3</c:v>
                      </c:pt>
                      <c:pt idx="171">
                        <c:v>-7.7599999999999891E-4</c:v>
                      </c:pt>
                      <c:pt idx="172">
                        <c:v>-3.0100000000000265E-4</c:v>
                      </c:pt>
                      <c:pt idx="173">
                        <c:v>-3.2400000000000484E-4</c:v>
                      </c:pt>
                      <c:pt idx="174">
                        <c:v>-1.3099999999999917E-4</c:v>
                      </c:pt>
                      <c:pt idx="175">
                        <c:v>-1.3099999999999917E-4</c:v>
                      </c:pt>
                      <c:pt idx="176">
                        <c:v>-3.2100000000000184E-4</c:v>
                      </c:pt>
                      <c:pt idx="177">
                        <c:v>1.3000000000006062E-5</c:v>
                      </c:pt>
                      <c:pt idx="178">
                        <c:v>-1.6599999999999948E-4</c:v>
                      </c:pt>
                      <c:pt idx="179">
                        <c:v>6.1800000000000049E-4</c:v>
                      </c:pt>
                      <c:pt idx="180">
                        <c:v>3.1600000000000378E-4</c:v>
                      </c:pt>
                      <c:pt idx="181">
                        <c:v>4.8200000000000326E-4</c:v>
                      </c:pt>
                      <c:pt idx="182">
                        <c:v>1.1899999999999411E-4</c:v>
                      </c:pt>
                      <c:pt idx="183">
                        <c:v>3.4800000000000109E-4</c:v>
                      </c:pt>
                      <c:pt idx="184">
                        <c:v>6.8900000000000211E-4</c:v>
                      </c:pt>
                      <c:pt idx="185">
                        <c:v>6.6700000000000093E-4</c:v>
                      </c:pt>
                      <c:pt idx="186">
                        <c:v>4.0800000000000558E-4</c:v>
                      </c:pt>
                      <c:pt idx="187">
                        <c:v>8.6599999999999872E-4</c:v>
                      </c:pt>
                      <c:pt idx="188">
                        <c:v>1.3179999999999928E-3</c:v>
                      </c:pt>
                      <c:pt idx="189">
                        <c:v>1.5029999999999974E-3</c:v>
                      </c:pt>
                      <c:pt idx="190">
                        <c:v>1.6230000000000064E-3</c:v>
                      </c:pt>
                      <c:pt idx="191">
                        <c:v>1.9009999999999999E-3</c:v>
                      </c:pt>
                      <c:pt idx="192">
                        <c:v>2.2570000000000021E-3</c:v>
                      </c:pt>
                      <c:pt idx="193">
                        <c:v>1.6759999999999969E-3</c:v>
                      </c:pt>
                      <c:pt idx="194">
                        <c:v>1.913999999999999E-3</c:v>
                      </c:pt>
                      <c:pt idx="195">
                        <c:v>1.3980000000000034E-3</c:v>
                      </c:pt>
                      <c:pt idx="196">
                        <c:v>1.2720000000000023E-3</c:v>
                      </c:pt>
                      <c:pt idx="197">
                        <c:v>1.3950000000000004E-3</c:v>
                      </c:pt>
                      <c:pt idx="198">
                        <c:v>1.4050000000000035E-3</c:v>
                      </c:pt>
                      <c:pt idx="199">
                        <c:v>4.5499999999999707E-4</c:v>
                      </c:pt>
                      <c:pt idx="200">
                        <c:v>3.0399999999999872E-4</c:v>
                      </c:pt>
                      <c:pt idx="201">
                        <c:v>5.3699999999999581E-4</c:v>
                      </c:pt>
                      <c:pt idx="202">
                        <c:v>5.1100000000001145E-4</c:v>
                      </c:pt>
                      <c:pt idx="203">
                        <c:v>1.0350000000000081E-3</c:v>
                      </c:pt>
                      <c:pt idx="204">
                        <c:v>1.4489999999999989E-3</c:v>
                      </c:pt>
                      <c:pt idx="205">
                        <c:v>1.4489999999999989E-3</c:v>
                      </c:pt>
                      <c:pt idx="206">
                        <c:v>8.6300000000000265E-4</c:v>
                      </c:pt>
                      <c:pt idx="207">
                        <c:v>7.4599999999999667E-4</c:v>
                      </c:pt>
                      <c:pt idx="208">
                        <c:v>1.1870000000000006E-3</c:v>
                      </c:pt>
                      <c:pt idx="209">
                        <c:v>1.344999999999992E-3</c:v>
                      </c:pt>
                      <c:pt idx="210">
                        <c:v>1.6390000000000016E-3</c:v>
                      </c:pt>
                      <c:pt idx="211">
                        <c:v>1.7520000000000036E-3</c:v>
                      </c:pt>
                      <c:pt idx="212">
                        <c:v>1.6769999999999979E-3</c:v>
                      </c:pt>
                      <c:pt idx="213">
                        <c:v>1.3309999999999989E-3</c:v>
                      </c:pt>
                      <c:pt idx="214">
                        <c:v>1.3529999999999931E-3</c:v>
                      </c:pt>
                      <c:pt idx="215">
                        <c:v>1.4440000000000008E-3</c:v>
                      </c:pt>
                      <c:pt idx="216">
                        <c:v>1.579000000000004E-3</c:v>
                      </c:pt>
                      <c:pt idx="217">
                        <c:v>1.1779999999999985E-3</c:v>
                      </c:pt>
                      <c:pt idx="218">
                        <c:v>1.1419999999999972E-3</c:v>
                      </c:pt>
                      <c:pt idx="219">
                        <c:v>1.7820000000000058E-3</c:v>
                      </c:pt>
                      <c:pt idx="220">
                        <c:v>1.2479999999999922E-3</c:v>
                      </c:pt>
                      <c:pt idx="221">
                        <c:v>9.4300000000000633E-4</c:v>
                      </c:pt>
                      <c:pt idx="222">
                        <c:v>1.6979999999999981E-3</c:v>
                      </c:pt>
                      <c:pt idx="223">
                        <c:v>1.2630000000000072E-3</c:v>
                      </c:pt>
                      <c:pt idx="224">
                        <c:v>5.0399999999999751E-4</c:v>
                      </c:pt>
                      <c:pt idx="225">
                        <c:v>5.0399999999999751E-4</c:v>
                      </c:pt>
                      <c:pt idx="226">
                        <c:v>8.7400000000000672E-4</c:v>
                      </c:pt>
                      <c:pt idx="227">
                        <c:v>1.6549999999999968E-3</c:v>
                      </c:pt>
                      <c:pt idx="228">
                        <c:v>9.0599999999999709E-4</c:v>
                      </c:pt>
                      <c:pt idx="229">
                        <c:v>1.3610000000000011E-3</c:v>
                      </c:pt>
                      <c:pt idx="230">
                        <c:v>1.3360000000000039E-3</c:v>
                      </c:pt>
                      <c:pt idx="231">
                        <c:v>1.1589999999999934E-3</c:v>
                      </c:pt>
                      <c:pt idx="232">
                        <c:v>9.5599999999999852E-4</c:v>
                      </c:pt>
                      <c:pt idx="233">
                        <c:v>7.3100000000000248E-4</c:v>
                      </c:pt>
                      <c:pt idx="234">
                        <c:v>2.7199999999999447E-4</c:v>
                      </c:pt>
                      <c:pt idx="235">
                        <c:v>4.6000000000004371E-5</c:v>
                      </c:pt>
                      <c:pt idx="236">
                        <c:v>5.0099999999999451E-4</c:v>
                      </c:pt>
                      <c:pt idx="237">
                        <c:v>3.6200000000000121E-4</c:v>
                      </c:pt>
                      <c:pt idx="238">
                        <c:v>3.6200000000000121E-4</c:v>
                      </c:pt>
                      <c:pt idx="239">
                        <c:v>1.7600000000000254E-4</c:v>
                      </c:pt>
                      <c:pt idx="240">
                        <c:v>1.0100000000000386E-4</c:v>
                      </c:pt>
                      <c:pt idx="241">
                        <c:v>4.4999999999999901E-4</c:v>
                      </c:pt>
                      <c:pt idx="242">
                        <c:v>5.4399999999999588E-4</c:v>
                      </c:pt>
                      <c:pt idx="243">
                        <c:v>3.209999999999949E-4</c:v>
                      </c:pt>
                      <c:pt idx="244">
                        <c:v>4.8999999999999044E-4</c:v>
                      </c:pt>
                      <c:pt idx="245">
                        <c:v>7.6699999999999685E-4</c:v>
                      </c:pt>
                      <c:pt idx="246">
                        <c:v>8.3300000000000735E-4</c:v>
                      </c:pt>
                      <c:pt idx="247">
                        <c:v>1.1789999999999995E-3</c:v>
                      </c:pt>
                      <c:pt idx="248">
                        <c:v>1.3719999999999982E-3</c:v>
                      </c:pt>
                      <c:pt idx="249">
                        <c:v>1.5189999999999995E-3</c:v>
                      </c:pt>
                      <c:pt idx="250">
                        <c:v>1.4769999999999991E-3</c:v>
                      </c:pt>
                      <c:pt idx="251">
                        <c:v>1.5399999999999997E-3</c:v>
                      </c:pt>
                      <c:pt idx="252">
                        <c:v>1.5949999999999992E-3</c:v>
                      </c:pt>
                      <c:pt idx="253">
                        <c:v>2.4560000000000068E-3</c:v>
                      </c:pt>
                      <c:pt idx="254">
                        <c:v>2.1199999999999969E-3</c:v>
                      </c:pt>
                      <c:pt idx="255">
                        <c:v>2.4640000000000079E-3</c:v>
                      </c:pt>
                      <c:pt idx="256">
                        <c:v>2.5630000000000028E-3</c:v>
                      </c:pt>
                      <c:pt idx="257">
                        <c:v>2.5630000000000028E-3</c:v>
                      </c:pt>
                      <c:pt idx="258">
                        <c:v>2.5440000000000046E-3</c:v>
                      </c:pt>
                      <c:pt idx="259">
                        <c:v>2.9910000000000006E-3</c:v>
                      </c:pt>
                      <c:pt idx="260">
                        <c:v>2.9090000000000019E-3</c:v>
                      </c:pt>
                      <c:pt idx="261">
                        <c:v>3.2739999999999991E-3</c:v>
                      </c:pt>
                      <c:pt idx="262">
                        <c:v>3.2739999999999991E-3</c:v>
                      </c:pt>
                      <c:pt idx="263">
                        <c:v>3.1950000000000034E-3</c:v>
                      </c:pt>
                      <c:pt idx="264">
                        <c:v>3.1880000000000033E-3</c:v>
                      </c:pt>
                      <c:pt idx="265">
                        <c:v>#N/A</c:v>
                      </c:pt>
                      <c:pt idx="266">
                        <c:v>#N/A</c:v>
                      </c:pt>
                      <c:pt idx="267">
                        <c:v>3.5550000000000026E-3</c:v>
                      </c:pt>
                      <c:pt idx="268">
                        <c:v>3.9389999999999911E-3</c:v>
                      </c:pt>
                      <c:pt idx="269">
                        <c:v>4.0639999999999982E-3</c:v>
                      </c:pt>
                      <c:pt idx="270">
                        <c:v>4.2529999999999998E-3</c:v>
                      </c:pt>
                      <c:pt idx="271">
                        <c:v>3.7999999999999978E-3</c:v>
                      </c:pt>
                      <c:pt idx="272">
                        <c:v>#N/A</c:v>
                      </c:pt>
                      <c:pt idx="273">
                        <c:v>#N/A</c:v>
                      </c:pt>
                      <c:pt idx="274">
                        <c:v>3.9859999999999965E-3</c:v>
                      </c:pt>
                      <c:pt idx="275">
                        <c:v>4.2559999999999959E-3</c:v>
                      </c:pt>
                      <c:pt idx="276">
                        <c:v>3.8930000000000076E-3</c:v>
                      </c:pt>
                      <c:pt idx="277">
                        <c:v>3.8249999999999951E-3</c:v>
                      </c:pt>
                      <c:pt idx="278">
                        <c:v>3.4439999999999957E-3</c:v>
                      </c:pt>
                      <c:pt idx="279">
                        <c:v>#N/A</c:v>
                      </c:pt>
                      <c:pt idx="280">
                        <c:v>#N/A</c:v>
                      </c:pt>
                      <c:pt idx="281">
                        <c:v>3.4439999999999957E-3</c:v>
                      </c:pt>
                      <c:pt idx="282">
                        <c:v>3.0229999999999979E-3</c:v>
                      </c:pt>
                      <c:pt idx="283">
                        <c:v>3.133999999999991E-3</c:v>
                      </c:pt>
                      <c:pt idx="284">
                        <c:v>3.5460000000000075E-3</c:v>
                      </c:pt>
                      <c:pt idx="285">
                        <c:v>3.5589999999999997E-3</c:v>
                      </c:pt>
                      <c:pt idx="286">
                        <c:v>#N/A</c:v>
                      </c:pt>
                      <c:pt idx="287">
                        <c:v>#N/A</c:v>
                      </c:pt>
                      <c:pt idx="288">
                        <c:v>3.3930000000000002E-3</c:v>
                      </c:pt>
                      <c:pt idx="289">
                        <c:v>3.3740000000000089E-3</c:v>
                      </c:pt>
                      <c:pt idx="290">
                        <c:v>3.149000000000006E-3</c:v>
                      </c:pt>
                      <c:pt idx="291">
                        <c:v>3.0900000000000025E-3</c:v>
                      </c:pt>
                      <c:pt idx="292">
                        <c:v>3.4160000000000024E-3</c:v>
                      </c:pt>
                      <c:pt idx="293">
                        <c:v>#N/A</c:v>
                      </c:pt>
                      <c:pt idx="294">
                        <c:v>#N/A</c:v>
                      </c:pt>
                      <c:pt idx="295">
                        <c:v>3.0610000000000012E-3</c:v>
                      </c:pt>
                      <c:pt idx="296">
                        <c:v>2.9680000000000054E-3</c:v>
                      </c:pt>
                      <c:pt idx="297">
                        <c:v>2.3130000000000026E-3</c:v>
                      </c:pt>
                      <c:pt idx="298">
                        <c:v>2.2239999999999968E-3</c:v>
                      </c:pt>
                      <c:pt idx="299">
                        <c:v>2.0550000000000013E-3</c:v>
                      </c:pt>
                      <c:pt idx="300">
                        <c:v>#N/A</c:v>
                      </c:pt>
                      <c:pt idx="301">
                        <c:v>#N/A</c:v>
                      </c:pt>
                      <c:pt idx="302">
                        <c:v>2.2210000000000008E-3</c:v>
                      </c:pt>
                      <c:pt idx="303">
                        <c:v>2.5190000000000004E-3</c:v>
                      </c:pt>
                      <c:pt idx="304">
                        <c:v>2.6599999999999957E-3</c:v>
                      </c:pt>
                      <c:pt idx="305">
                        <c:v>2.2210000000000008E-3</c:v>
                      </c:pt>
                      <c:pt idx="306">
                        <c:v>2.1730000000000083E-3</c:v>
                      </c:pt>
                      <c:pt idx="307">
                        <c:v>#N/A</c:v>
                      </c:pt>
                      <c:pt idx="308">
                        <c:v>#N/A</c:v>
                      </c:pt>
                      <c:pt idx="309">
                        <c:v>2.1730000000000083E-3</c:v>
                      </c:pt>
                      <c:pt idx="310">
                        <c:v>2.4469999999999978E-3</c:v>
                      </c:pt>
                      <c:pt idx="311">
                        <c:v>2.6510000000000006E-3</c:v>
                      </c:pt>
                      <c:pt idx="312">
                        <c:v>2.3540000000000019E-3</c:v>
                      </c:pt>
                      <c:pt idx="313">
                        <c:v>2.3330000000000017E-3</c:v>
                      </c:pt>
                      <c:pt idx="314">
                        <c:v>#N/A</c:v>
                      </c:pt>
                      <c:pt idx="315">
                        <c:v>#N/A</c:v>
                      </c:pt>
                      <c:pt idx="316">
                        <c:v>2.2559999999999941E-3</c:v>
                      </c:pt>
                      <c:pt idx="317">
                        <c:v>2.0030000000000048E-3</c:v>
                      </c:pt>
                      <c:pt idx="318">
                        <c:v>1.8459999999999935E-3</c:v>
                      </c:pt>
                      <c:pt idx="319">
                        <c:v>2.0879999999999996E-3</c:v>
                      </c:pt>
                      <c:pt idx="320">
                        <c:v>2.1929999999999936E-3</c:v>
                      </c:pt>
                      <c:pt idx="321">
                        <c:v>#N/A</c:v>
                      </c:pt>
                      <c:pt idx="322">
                        <c:v>#N/A</c:v>
                      </c:pt>
                      <c:pt idx="323">
                        <c:v>2.0549999999999943E-3</c:v>
                      </c:pt>
                      <c:pt idx="324">
                        <c:v>2.5370000000000045E-3</c:v>
                      </c:pt>
                      <c:pt idx="325">
                        <c:v>2.7380000000000043E-3</c:v>
                      </c:pt>
                      <c:pt idx="326">
                        <c:v>3.1940000000000024E-3</c:v>
                      </c:pt>
                      <c:pt idx="327">
                        <c:v>3.0140000000000028E-3</c:v>
                      </c:pt>
                      <c:pt idx="328">
                        <c:v>#N/A</c:v>
                      </c:pt>
                      <c:pt idx="329">
                        <c:v>#N/A</c:v>
                      </c:pt>
                      <c:pt idx="330">
                        <c:v>3.2980000000000023E-3</c:v>
                      </c:pt>
                      <c:pt idx="331">
                        <c:v>3.367999999999996E-3</c:v>
                      </c:pt>
                      <c:pt idx="332">
                        <c:v>3.2580000000000039E-3</c:v>
                      </c:pt>
                      <c:pt idx="333">
                        <c:v>3.1110000000000027E-3</c:v>
                      </c:pt>
                      <c:pt idx="334">
                        <c:v>2.9509999999999953E-3</c:v>
                      </c:pt>
                      <c:pt idx="335">
                        <c:v>#N/A</c:v>
                      </c:pt>
                      <c:pt idx="336">
                        <c:v>#N/A</c:v>
                      </c:pt>
                      <c:pt idx="337">
                        <c:v>2.5439999999999907E-3</c:v>
                      </c:pt>
                      <c:pt idx="338">
                        <c:v>2.4330000000000046E-3</c:v>
                      </c:pt>
                      <c:pt idx="339">
                        <c:v>2.7049999999999991E-3</c:v>
                      </c:pt>
                      <c:pt idx="340">
                        <c:v>2.7330000000000063E-3</c:v>
                      </c:pt>
                      <c:pt idx="341">
                        <c:v>2.9809999999999975E-3</c:v>
                      </c:pt>
                      <c:pt idx="342">
                        <c:v>#N/A</c:v>
                      </c:pt>
                      <c:pt idx="343">
                        <c:v>#N/A</c:v>
                      </c:pt>
                      <c:pt idx="344">
                        <c:v>3.0000000000000027E-3</c:v>
                      </c:pt>
                      <c:pt idx="345">
                        <c:v>3.0009999999999967E-3</c:v>
                      </c:pt>
                      <c:pt idx="346">
                        <c:v>3.3529999999999879E-3</c:v>
                      </c:pt>
                      <c:pt idx="347">
                        <c:v>3.6959999999999979E-3</c:v>
                      </c:pt>
                      <c:pt idx="348">
                        <c:v>3.3749999999999961E-3</c:v>
                      </c:pt>
                      <c:pt idx="349">
                        <c:v>#N/A</c:v>
                      </c:pt>
                      <c:pt idx="350">
                        <c:v>#N/A</c:v>
                      </c:pt>
                      <c:pt idx="351">
                        <c:v>3.2210000000000016E-3</c:v>
                      </c:pt>
                      <c:pt idx="352">
                        <c:v>2.8779999999999986E-3</c:v>
                      </c:pt>
                      <c:pt idx="353">
                        <c:v>2.7230000000000032E-3</c:v>
                      </c:pt>
                      <c:pt idx="354">
                        <c:v>3.4689999999999999E-3</c:v>
                      </c:pt>
                      <c:pt idx="355">
                        <c:v>3.4229999999999955E-3</c:v>
                      </c:pt>
                      <c:pt idx="356">
                        <c:v>#N/A</c:v>
                      </c:pt>
                      <c:pt idx="357">
                        <c:v>#N/A</c:v>
                      </c:pt>
                      <c:pt idx="358">
                        <c:v>4.2060000000000014E-3</c:v>
                      </c:pt>
                      <c:pt idx="359">
                        <c:v>5.6730000000000044E-3</c:v>
                      </c:pt>
                      <c:pt idx="360">
                        <c:v>4.2379999999999987E-3</c:v>
                      </c:pt>
                      <c:pt idx="361">
                        <c:v>5.6290000000000021E-3</c:v>
                      </c:pt>
                      <c:pt idx="362">
                        <c:v>5.2959999999999952E-3</c:v>
                      </c:pt>
                      <c:pt idx="363">
                        <c:v>#N/A</c:v>
                      </c:pt>
                      <c:pt idx="364">
                        <c:v>#N/A</c:v>
                      </c:pt>
                      <c:pt idx="365">
                        <c:v>5.2889999999999951E-3</c:v>
                      </c:pt>
                      <c:pt idx="366">
                        <c:v>4.8810000000000034E-3</c:v>
                      </c:pt>
                      <c:pt idx="367">
                        <c:v>5.0730000000000011E-3</c:v>
                      </c:pt>
                      <c:pt idx="368">
                        <c:v>5.2670000000000008E-3</c:v>
                      </c:pt>
                      <c:pt idx="369">
                        <c:v>5.2670000000000008E-3</c:v>
                      </c:pt>
                      <c:pt idx="370">
                        <c:v>#N/A</c:v>
                      </c:pt>
                      <c:pt idx="371">
                        <c:v>#N/A</c:v>
                      </c:pt>
                      <c:pt idx="372">
                        <c:v>6.4829999999999957E-3</c:v>
                      </c:pt>
                      <c:pt idx="373">
                        <c:v>5.8180000000000037E-3</c:v>
                      </c:pt>
                      <c:pt idx="374">
                        <c:v>5.1029999999999964E-3</c:v>
                      </c:pt>
                      <c:pt idx="375">
                        <c:v>5.178000000000002E-3</c:v>
                      </c:pt>
                      <c:pt idx="376">
                        <c:v>4.8729999999999954E-3</c:v>
                      </c:pt>
                      <c:pt idx="377">
                        <c:v>#N/A</c:v>
                      </c:pt>
                      <c:pt idx="378">
                        <c:v>#N/A</c:v>
                      </c:pt>
                      <c:pt idx="379">
                        <c:v>5.1539999999999919E-3</c:v>
                      </c:pt>
                      <c:pt idx="380">
                        <c:v>5.2169999999999925E-3</c:v>
                      </c:pt>
                      <c:pt idx="381">
                        <c:v>5.5919999999999997E-3</c:v>
                      </c:pt>
                      <c:pt idx="382">
                        <c:v>5.1889999999999992E-3</c:v>
                      </c:pt>
                      <c:pt idx="383">
                        <c:v>4.8440000000000011E-3</c:v>
                      </c:pt>
                      <c:pt idx="384">
                        <c:v>#N/A</c:v>
                      </c:pt>
                      <c:pt idx="385">
                        <c:v>#N/A</c:v>
                      </c:pt>
                      <c:pt idx="386">
                        <c:v>5.1099999999999965E-3</c:v>
                      </c:pt>
                      <c:pt idx="387">
                        <c:v>5.1189999999999986E-3</c:v>
                      </c:pt>
                      <c:pt idx="388">
                        <c:v>4.9290000000000028E-3</c:v>
                      </c:pt>
                      <c:pt idx="389">
                        <c:v>5.0460000000000019E-3</c:v>
                      </c:pt>
                      <c:pt idx="390">
                        <c:v>4.8749999999999974E-3</c:v>
                      </c:pt>
                      <c:pt idx="391">
                        <c:v>#N/A</c:v>
                      </c:pt>
                      <c:pt idx="392">
                        <c:v>#N/A</c:v>
                      </c:pt>
                      <c:pt idx="393">
                        <c:v>4.6060000000000059E-3</c:v>
                      </c:pt>
                      <c:pt idx="394">
                        <c:v>4.8490000000000061E-3</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c:ext xmlns:c16="http://schemas.microsoft.com/office/drawing/2014/chart" uri="{C3380CC4-5D6E-409C-BE32-E72D297353CC}">
                    <c16:uniqueId val="{00000008-9F2B-4EB4-8E3E-E0F688F08570}"/>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ax val="1.0000000000000002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0"/>
          <c:y val="0.89530020024593759"/>
          <c:w val="0.97987220447284329"/>
          <c:h val="6.7124298653680831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5Y-30Y fair value month-by</a:t>
            </a:r>
            <a:r>
              <a:rPr lang="en-GB" b="1" baseline="0">
                <a:solidFill>
                  <a:srgbClr val="003C64"/>
                </a:solidFill>
              </a:rPr>
              <a:t>-month </a:t>
            </a:r>
            <a:r>
              <a:rPr lang="en-GB" b="1">
                <a:solidFill>
                  <a:srgbClr val="003C64"/>
                </a:solidFill>
              </a:rPr>
              <a:t>projection</a:t>
            </a:r>
          </a:p>
        </c:rich>
      </c:tx>
      <c:layout>
        <c:manualLayout>
          <c:xMode val="edge"/>
          <c:yMode val="edge"/>
          <c:x val="0.1399680511182109"/>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778244572463586"/>
          <c:y val="0.14007019340752344"/>
          <c:w val="0.87320355510054548"/>
          <c:h val="0.65473189634640605"/>
        </c:manualLayout>
      </c:layout>
      <c:lineChart>
        <c:grouping val="standard"/>
        <c:varyColors val="0"/>
        <c:ser>
          <c:idx val="0"/>
          <c:order val="0"/>
          <c:tx>
            <c:strRef>
              <c:f>FV_evolution_MbyM!$BI$3</c:f>
              <c:strCache>
                <c:ptCount val="1"/>
                <c:pt idx="0">
                  <c:v>FV 5Y-30Y</c:v>
                </c:pt>
              </c:strCache>
            </c:strRef>
          </c:tx>
          <c:spPr>
            <a:ln w="19050" cap="rnd">
              <a:solidFill>
                <a:srgbClr val="004F9F"/>
              </a:solidFill>
              <a:round/>
            </a:ln>
            <a:effectLst/>
          </c:spPr>
          <c:marker>
            <c:symbol val="none"/>
          </c:marker>
          <c:dLbls>
            <c:dLbl>
              <c:idx val="427"/>
              <c:layout>
                <c:manualLayout>
                  <c:x val="-7.1930769037257036E-2"/>
                  <c:y val="0.2201624353340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810-4025-A3CD-CD5D2582F2BD}"/>
                </c:ext>
              </c:extLst>
            </c:dLbl>
            <c:dLbl>
              <c:idx val="611"/>
              <c:layout>
                <c:manualLayout>
                  <c:x val="-4.0242509622399433E-2"/>
                  <c:y val="0.2447965699577938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10-4025-A3CD-CD5D2582F2BD}"/>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FV_evolution_MbyM!$BI$4:$BI$1000</c:f>
              <c:numCache>
                <c:formatCode>0.00%</c:formatCode>
                <c:ptCount val="997"/>
                <c:pt idx="0">
                  <c:v>8.1085269075199806E-4</c:v>
                </c:pt>
                <c:pt idx="1">
                  <c:v>8.1085269075199806E-4</c:v>
                </c:pt>
                <c:pt idx="2">
                  <c:v>8.1085269075199806E-4</c:v>
                </c:pt>
                <c:pt idx="3">
                  <c:v>8.1085269075199806E-4</c:v>
                </c:pt>
                <c:pt idx="4">
                  <c:v>8.1085269075199806E-4</c:v>
                </c:pt>
                <c:pt idx="5">
                  <c:v>8.1085269075199806E-4</c:v>
                </c:pt>
                <c:pt idx="6">
                  <c:v>8.1085269075199806E-4</c:v>
                </c:pt>
                <c:pt idx="7">
                  <c:v>8.1085269075199806E-4</c:v>
                </c:pt>
                <c:pt idx="8">
                  <c:v>8.1085269075199806E-4</c:v>
                </c:pt>
                <c:pt idx="9">
                  <c:v>8.1085269075199806E-4</c:v>
                </c:pt>
                <c:pt idx="10">
                  <c:v>8.1085269075199806E-4</c:v>
                </c:pt>
                <c:pt idx="11">
                  <c:v>8.1085269075199806E-4</c:v>
                </c:pt>
                <c:pt idx="12">
                  <c:v>8.1085269075199806E-4</c:v>
                </c:pt>
                <c:pt idx="13">
                  <c:v>8.1085269075199806E-4</c:v>
                </c:pt>
                <c:pt idx="14">
                  <c:v>8.1085269075199806E-4</c:v>
                </c:pt>
                <c:pt idx="15">
                  <c:v>8.1085269075199806E-4</c:v>
                </c:pt>
                <c:pt idx="16">
                  <c:v>8.1085269075199806E-4</c:v>
                </c:pt>
                <c:pt idx="17">
                  <c:v>8.1085269075199806E-4</c:v>
                </c:pt>
                <c:pt idx="18">
                  <c:v>8.1085269075199806E-4</c:v>
                </c:pt>
                <c:pt idx="19">
                  <c:v>8.1085269075199806E-4</c:v>
                </c:pt>
                <c:pt idx="20">
                  <c:v>8.1085269075199806E-4</c:v>
                </c:pt>
                <c:pt idx="21">
                  <c:v>8.1085269075199806E-4</c:v>
                </c:pt>
                <c:pt idx="22">
                  <c:v>8.1085269075199806E-4</c:v>
                </c:pt>
                <c:pt idx="23">
                  <c:v>9.4468179066965752E-4</c:v>
                </c:pt>
                <c:pt idx="24">
                  <c:v>9.4468179066965752E-4</c:v>
                </c:pt>
                <c:pt idx="25">
                  <c:v>9.4468179066965752E-4</c:v>
                </c:pt>
                <c:pt idx="26">
                  <c:v>9.4468179066965752E-4</c:v>
                </c:pt>
                <c:pt idx="27">
                  <c:v>9.4468179066965752E-4</c:v>
                </c:pt>
                <c:pt idx="28">
                  <c:v>9.4468179066965752E-4</c:v>
                </c:pt>
                <c:pt idx="29">
                  <c:v>9.4468179066965752E-4</c:v>
                </c:pt>
                <c:pt idx="30">
                  <c:v>9.4468179066965752E-4</c:v>
                </c:pt>
                <c:pt idx="31">
                  <c:v>9.4468179066965752E-4</c:v>
                </c:pt>
                <c:pt idx="32">
                  <c:v>9.4468179066965752E-4</c:v>
                </c:pt>
                <c:pt idx="33">
                  <c:v>9.4468179066965752E-4</c:v>
                </c:pt>
                <c:pt idx="34">
                  <c:v>9.4468179066965752E-4</c:v>
                </c:pt>
                <c:pt idx="35">
                  <c:v>9.4468179066965752E-4</c:v>
                </c:pt>
                <c:pt idx="36">
                  <c:v>9.4468179066965752E-4</c:v>
                </c:pt>
                <c:pt idx="37">
                  <c:v>9.4468179066965752E-4</c:v>
                </c:pt>
                <c:pt idx="38">
                  <c:v>9.4468179066965752E-4</c:v>
                </c:pt>
                <c:pt idx="39">
                  <c:v>9.4468179066965752E-4</c:v>
                </c:pt>
                <c:pt idx="40">
                  <c:v>9.4468179066965752E-4</c:v>
                </c:pt>
                <c:pt idx="41">
                  <c:v>9.4468179066965752E-4</c:v>
                </c:pt>
                <c:pt idx="42">
                  <c:v>9.4468179066965752E-4</c:v>
                </c:pt>
                <c:pt idx="43">
                  <c:v>9.4468179066965752E-4</c:v>
                </c:pt>
                <c:pt idx="44">
                  <c:v>1.1510296309862611E-3</c:v>
                </c:pt>
                <c:pt idx="45">
                  <c:v>1.1510296309862611E-3</c:v>
                </c:pt>
                <c:pt idx="46">
                  <c:v>1.1510296309862611E-3</c:v>
                </c:pt>
                <c:pt idx="47">
                  <c:v>1.1510296309862611E-3</c:v>
                </c:pt>
                <c:pt idx="48">
                  <c:v>1.1510296309862611E-3</c:v>
                </c:pt>
                <c:pt idx="49">
                  <c:v>1.1510296309862611E-3</c:v>
                </c:pt>
                <c:pt idx="50">
                  <c:v>1.1510296309862611E-3</c:v>
                </c:pt>
                <c:pt idx="51">
                  <c:v>1.1510296309862611E-3</c:v>
                </c:pt>
                <c:pt idx="52">
                  <c:v>1.1510296309862611E-3</c:v>
                </c:pt>
                <c:pt idx="53">
                  <c:v>1.1510296309862611E-3</c:v>
                </c:pt>
                <c:pt idx="54">
                  <c:v>1.1510296309862611E-3</c:v>
                </c:pt>
                <c:pt idx="55">
                  <c:v>1.1510296309862611E-3</c:v>
                </c:pt>
                <c:pt idx="56">
                  <c:v>1.1510296309862611E-3</c:v>
                </c:pt>
                <c:pt idx="57">
                  <c:v>1.1510296309862611E-3</c:v>
                </c:pt>
                <c:pt idx="58">
                  <c:v>1.1510296309862611E-3</c:v>
                </c:pt>
                <c:pt idx="59">
                  <c:v>1.1510296309862611E-3</c:v>
                </c:pt>
                <c:pt idx="60">
                  <c:v>1.1510296309862611E-3</c:v>
                </c:pt>
                <c:pt idx="61">
                  <c:v>1.1510296309862611E-3</c:v>
                </c:pt>
                <c:pt idx="62">
                  <c:v>1.1510296309862611E-3</c:v>
                </c:pt>
                <c:pt idx="63">
                  <c:v>1.1510296309862611E-3</c:v>
                </c:pt>
                <c:pt idx="64">
                  <c:v>1.1510296309862611E-3</c:v>
                </c:pt>
                <c:pt idx="65">
                  <c:v>1.5127060335149642E-3</c:v>
                </c:pt>
                <c:pt idx="66">
                  <c:v>1.5127060335149642E-3</c:v>
                </c:pt>
                <c:pt idx="67">
                  <c:v>1.5127060335149642E-3</c:v>
                </c:pt>
                <c:pt idx="68">
                  <c:v>1.5127060335149642E-3</c:v>
                </c:pt>
                <c:pt idx="69">
                  <c:v>1.5127060335149642E-3</c:v>
                </c:pt>
                <c:pt idx="70">
                  <c:v>1.5127060335149642E-3</c:v>
                </c:pt>
                <c:pt idx="71">
                  <c:v>1.5127060335149642E-3</c:v>
                </c:pt>
                <c:pt idx="72">
                  <c:v>1.5127060335149642E-3</c:v>
                </c:pt>
                <c:pt idx="73">
                  <c:v>1.5127060335149642E-3</c:v>
                </c:pt>
                <c:pt idx="74">
                  <c:v>1.5127060335149642E-3</c:v>
                </c:pt>
                <c:pt idx="75">
                  <c:v>1.5127060335149642E-3</c:v>
                </c:pt>
                <c:pt idx="76">
                  <c:v>1.5127060335149642E-3</c:v>
                </c:pt>
                <c:pt idx="77">
                  <c:v>1.5127060335149642E-3</c:v>
                </c:pt>
                <c:pt idx="78">
                  <c:v>1.5127060335149642E-3</c:v>
                </c:pt>
                <c:pt idx="79">
                  <c:v>1.5127060335149642E-3</c:v>
                </c:pt>
                <c:pt idx="80">
                  <c:v>1.5127060335149642E-3</c:v>
                </c:pt>
                <c:pt idx="81">
                  <c:v>1.5127060335149642E-3</c:v>
                </c:pt>
                <c:pt idx="82">
                  <c:v>1.5127060335149642E-3</c:v>
                </c:pt>
                <c:pt idx="83">
                  <c:v>1.5127060335149642E-3</c:v>
                </c:pt>
                <c:pt idx="84">
                  <c:v>1.5127060335149642E-3</c:v>
                </c:pt>
                <c:pt idx="85">
                  <c:v>1.5127060335149642E-3</c:v>
                </c:pt>
                <c:pt idx="86">
                  <c:v>1.5127060335149642E-3</c:v>
                </c:pt>
                <c:pt idx="87">
                  <c:v>1.1190525017742842E-3</c:v>
                </c:pt>
                <c:pt idx="88">
                  <c:v>1.1190525017742842E-3</c:v>
                </c:pt>
                <c:pt idx="89">
                  <c:v>1.1190525017742842E-3</c:v>
                </c:pt>
                <c:pt idx="90">
                  <c:v>1.1190525017742842E-3</c:v>
                </c:pt>
                <c:pt idx="91">
                  <c:v>1.1190525017742842E-3</c:v>
                </c:pt>
                <c:pt idx="92">
                  <c:v>1.1190525017742842E-3</c:v>
                </c:pt>
                <c:pt idx="93">
                  <c:v>1.1190525017742842E-3</c:v>
                </c:pt>
                <c:pt idx="94">
                  <c:v>1.1190525017742842E-3</c:v>
                </c:pt>
                <c:pt idx="95">
                  <c:v>1.1190525017742842E-3</c:v>
                </c:pt>
                <c:pt idx="96">
                  <c:v>1.1190525017742842E-3</c:v>
                </c:pt>
                <c:pt idx="97">
                  <c:v>1.1190525017742842E-3</c:v>
                </c:pt>
                <c:pt idx="98">
                  <c:v>1.1190525017742842E-3</c:v>
                </c:pt>
                <c:pt idx="99">
                  <c:v>1.1190525017742842E-3</c:v>
                </c:pt>
                <c:pt idx="100">
                  <c:v>1.1190525017742842E-3</c:v>
                </c:pt>
                <c:pt idx="101">
                  <c:v>1.1190525017742842E-3</c:v>
                </c:pt>
                <c:pt idx="102">
                  <c:v>1.1190525017742842E-3</c:v>
                </c:pt>
                <c:pt idx="103">
                  <c:v>1.1190525017742842E-3</c:v>
                </c:pt>
                <c:pt idx="104">
                  <c:v>1.1190525017742842E-3</c:v>
                </c:pt>
                <c:pt idx="105">
                  <c:v>1.1190525017742842E-3</c:v>
                </c:pt>
                <c:pt idx="106">
                  <c:v>1.1190525017742842E-3</c:v>
                </c:pt>
                <c:pt idx="107">
                  <c:v>1.1190525017742842E-3</c:v>
                </c:pt>
                <c:pt idx="108">
                  <c:v>1.1190525017742842E-3</c:v>
                </c:pt>
                <c:pt idx="109">
                  <c:v>1.1190525017742842E-3</c:v>
                </c:pt>
                <c:pt idx="110">
                  <c:v>1.3235932728979174E-3</c:v>
                </c:pt>
                <c:pt idx="111">
                  <c:v>1.3235932728979174E-3</c:v>
                </c:pt>
                <c:pt idx="112">
                  <c:v>1.3235932728979174E-3</c:v>
                </c:pt>
                <c:pt idx="113">
                  <c:v>1.3235932728979174E-3</c:v>
                </c:pt>
                <c:pt idx="114">
                  <c:v>1.3235932728979174E-3</c:v>
                </c:pt>
                <c:pt idx="115">
                  <c:v>1.3235932728979174E-3</c:v>
                </c:pt>
                <c:pt idx="116">
                  <c:v>1.3235932728979174E-3</c:v>
                </c:pt>
                <c:pt idx="117">
                  <c:v>1.3235932728979174E-3</c:v>
                </c:pt>
                <c:pt idx="118">
                  <c:v>1.3235932728979174E-3</c:v>
                </c:pt>
                <c:pt idx="119">
                  <c:v>1.3235932728979174E-3</c:v>
                </c:pt>
                <c:pt idx="120">
                  <c:v>1.3235932728979174E-3</c:v>
                </c:pt>
                <c:pt idx="121">
                  <c:v>1.3235932728979174E-3</c:v>
                </c:pt>
                <c:pt idx="122">
                  <c:v>1.3235932728979174E-3</c:v>
                </c:pt>
                <c:pt idx="123">
                  <c:v>1.3235932728979174E-3</c:v>
                </c:pt>
                <c:pt idx="124">
                  <c:v>1.3235932728979174E-3</c:v>
                </c:pt>
                <c:pt idx="125">
                  <c:v>1.3235932728979174E-3</c:v>
                </c:pt>
                <c:pt idx="126">
                  <c:v>1.3235932728979174E-3</c:v>
                </c:pt>
                <c:pt idx="127">
                  <c:v>1.3235932728979174E-3</c:v>
                </c:pt>
                <c:pt idx="128">
                  <c:v>1.3235932728979174E-3</c:v>
                </c:pt>
                <c:pt idx="129">
                  <c:v>1.3235932728979174E-3</c:v>
                </c:pt>
                <c:pt idx="130">
                  <c:v>5.9612509483727982E-4</c:v>
                </c:pt>
                <c:pt idx="131">
                  <c:v>5.9612509483727982E-4</c:v>
                </c:pt>
                <c:pt idx="132">
                  <c:v>5.9612509483727982E-4</c:v>
                </c:pt>
                <c:pt idx="133">
                  <c:v>5.9612509483727982E-4</c:v>
                </c:pt>
                <c:pt idx="134">
                  <c:v>5.9612509483727982E-4</c:v>
                </c:pt>
                <c:pt idx="135">
                  <c:v>5.9612509483727982E-4</c:v>
                </c:pt>
                <c:pt idx="136">
                  <c:v>5.9612509483727982E-4</c:v>
                </c:pt>
                <c:pt idx="137">
                  <c:v>5.9612509483727982E-4</c:v>
                </c:pt>
                <c:pt idx="138">
                  <c:v>5.9612509483727982E-4</c:v>
                </c:pt>
                <c:pt idx="139">
                  <c:v>5.9612509483727982E-4</c:v>
                </c:pt>
                <c:pt idx="140">
                  <c:v>5.9612509483727982E-4</c:v>
                </c:pt>
                <c:pt idx="141">
                  <c:v>5.9612509483727982E-4</c:v>
                </c:pt>
                <c:pt idx="142">
                  <c:v>5.9612509483727982E-4</c:v>
                </c:pt>
                <c:pt idx="143">
                  <c:v>5.9612509483727982E-4</c:v>
                </c:pt>
                <c:pt idx="144">
                  <c:v>5.9612509483727982E-4</c:v>
                </c:pt>
                <c:pt idx="145">
                  <c:v>5.9612509483727982E-4</c:v>
                </c:pt>
                <c:pt idx="146">
                  <c:v>5.9612509483727982E-4</c:v>
                </c:pt>
                <c:pt idx="147">
                  <c:v>5.9612509483727982E-4</c:v>
                </c:pt>
                <c:pt idx="148">
                  <c:v>5.9612509483727982E-4</c:v>
                </c:pt>
                <c:pt idx="149">
                  <c:v>5.9612509483727982E-4</c:v>
                </c:pt>
                <c:pt idx="150">
                  <c:v>5.9612509483727982E-4</c:v>
                </c:pt>
                <c:pt idx="151">
                  <c:v>5.9612509483727982E-4</c:v>
                </c:pt>
                <c:pt idx="152">
                  <c:v>5.9612509483727982E-4</c:v>
                </c:pt>
                <c:pt idx="153">
                  <c:v>9.3484785517013863E-4</c:v>
                </c:pt>
                <c:pt idx="154">
                  <c:v>9.3484785517013863E-4</c:v>
                </c:pt>
                <c:pt idx="155">
                  <c:v>9.3484785517013863E-4</c:v>
                </c:pt>
                <c:pt idx="156">
                  <c:v>9.3484785517013863E-4</c:v>
                </c:pt>
                <c:pt idx="157">
                  <c:v>9.3484785517013863E-4</c:v>
                </c:pt>
                <c:pt idx="158">
                  <c:v>9.3484785517013863E-4</c:v>
                </c:pt>
                <c:pt idx="159">
                  <c:v>9.3484785517013863E-4</c:v>
                </c:pt>
                <c:pt idx="160">
                  <c:v>9.3484785517013863E-4</c:v>
                </c:pt>
                <c:pt idx="161">
                  <c:v>9.3484785517013863E-4</c:v>
                </c:pt>
                <c:pt idx="162">
                  <c:v>9.3484785517013863E-4</c:v>
                </c:pt>
                <c:pt idx="163">
                  <c:v>9.3484785517013863E-4</c:v>
                </c:pt>
                <c:pt idx="164">
                  <c:v>9.3484785517013863E-4</c:v>
                </c:pt>
                <c:pt idx="165">
                  <c:v>9.3484785517013863E-4</c:v>
                </c:pt>
                <c:pt idx="166">
                  <c:v>9.3484785517013863E-4</c:v>
                </c:pt>
                <c:pt idx="167">
                  <c:v>9.3484785517013863E-4</c:v>
                </c:pt>
                <c:pt idx="168">
                  <c:v>9.3484785517013863E-4</c:v>
                </c:pt>
                <c:pt idx="169">
                  <c:v>9.3484785517013863E-4</c:v>
                </c:pt>
                <c:pt idx="170">
                  <c:v>9.3484785517013863E-4</c:v>
                </c:pt>
                <c:pt idx="171">
                  <c:v>9.3484785517013863E-4</c:v>
                </c:pt>
                <c:pt idx="172">
                  <c:v>9.3484785517013863E-4</c:v>
                </c:pt>
                <c:pt idx="173">
                  <c:v>9.3484785517013863E-4</c:v>
                </c:pt>
                <c:pt idx="174">
                  <c:v>9.3484785517013863E-4</c:v>
                </c:pt>
                <c:pt idx="175">
                  <c:v>1.8499188719691972E-3</c:v>
                </c:pt>
                <c:pt idx="176">
                  <c:v>1.8499188719691972E-3</c:v>
                </c:pt>
                <c:pt idx="177">
                  <c:v>1.8499188719691972E-3</c:v>
                </c:pt>
                <c:pt idx="178">
                  <c:v>1.8499188719691972E-3</c:v>
                </c:pt>
                <c:pt idx="179">
                  <c:v>1.8499188719691972E-3</c:v>
                </c:pt>
                <c:pt idx="180">
                  <c:v>1.8499188719691972E-3</c:v>
                </c:pt>
                <c:pt idx="181">
                  <c:v>1.8499188719691972E-3</c:v>
                </c:pt>
                <c:pt idx="182">
                  <c:v>1.8499188719691972E-3</c:v>
                </c:pt>
                <c:pt idx="183">
                  <c:v>1.8499188719691972E-3</c:v>
                </c:pt>
                <c:pt idx="184">
                  <c:v>1.8499188719691972E-3</c:v>
                </c:pt>
                <c:pt idx="185">
                  <c:v>1.8499188719691972E-3</c:v>
                </c:pt>
                <c:pt idx="186">
                  <c:v>1.8499188719691972E-3</c:v>
                </c:pt>
                <c:pt idx="187">
                  <c:v>1.8499188719691972E-3</c:v>
                </c:pt>
                <c:pt idx="188">
                  <c:v>1.8499188719691972E-3</c:v>
                </c:pt>
                <c:pt idx="189">
                  <c:v>1.8499188719691972E-3</c:v>
                </c:pt>
                <c:pt idx="190">
                  <c:v>1.8499188719691972E-3</c:v>
                </c:pt>
                <c:pt idx="191">
                  <c:v>1.8499188719691972E-3</c:v>
                </c:pt>
                <c:pt idx="192">
                  <c:v>1.8499188719691972E-3</c:v>
                </c:pt>
                <c:pt idx="193">
                  <c:v>1.8499188719691972E-3</c:v>
                </c:pt>
                <c:pt idx="194">
                  <c:v>1.8499188719691972E-3</c:v>
                </c:pt>
                <c:pt idx="195">
                  <c:v>1.8499188719691972E-3</c:v>
                </c:pt>
                <c:pt idx="196">
                  <c:v>2.5389135976367425E-3</c:v>
                </c:pt>
                <c:pt idx="197">
                  <c:v>2.5389135976367425E-3</c:v>
                </c:pt>
                <c:pt idx="198">
                  <c:v>2.5389135976367425E-3</c:v>
                </c:pt>
                <c:pt idx="199">
                  <c:v>2.5389135976367425E-3</c:v>
                </c:pt>
                <c:pt idx="200">
                  <c:v>2.5389135976367425E-3</c:v>
                </c:pt>
                <c:pt idx="201">
                  <c:v>2.5389135976367425E-3</c:v>
                </c:pt>
                <c:pt idx="202">
                  <c:v>2.5389135976367425E-3</c:v>
                </c:pt>
                <c:pt idx="203">
                  <c:v>2.5389135976367425E-3</c:v>
                </c:pt>
                <c:pt idx="204">
                  <c:v>2.5389135976367425E-3</c:v>
                </c:pt>
                <c:pt idx="205">
                  <c:v>2.5389135976367425E-3</c:v>
                </c:pt>
                <c:pt idx="206">
                  <c:v>2.5389135976367425E-3</c:v>
                </c:pt>
                <c:pt idx="207">
                  <c:v>2.5389135976367425E-3</c:v>
                </c:pt>
                <c:pt idx="208">
                  <c:v>2.5389135976367425E-3</c:v>
                </c:pt>
                <c:pt idx="209">
                  <c:v>2.5389135976367425E-3</c:v>
                </c:pt>
                <c:pt idx="210">
                  <c:v>2.5389135976367425E-3</c:v>
                </c:pt>
                <c:pt idx="211">
                  <c:v>2.5389135976367425E-3</c:v>
                </c:pt>
                <c:pt idx="212">
                  <c:v>2.5389135976367425E-3</c:v>
                </c:pt>
                <c:pt idx="213">
                  <c:v>2.5389135976367425E-3</c:v>
                </c:pt>
                <c:pt idx="214">
                  <c:v>2.5389135976367425E-3</c:v>
                </c:pt>
                <c:pt idx="215">
                  <c:v>2.5389135976367425E-3</c:v>
                </c:pt>
                <c:pt idx="216">
                  <c:v>2.5389135976367425E-3</c:v>
                </c:pt>
                <c:pt idx="217">
                  <c:v>2.5389135976367425E-3</c:v>
                </c:pt>
                <c:pt idx="218">
                  <c:v>2.5389135976367425E-3</c:v>
                </c:pt>
                <c:pt idx="219">
                  <c:v>2.5546251219499896E-3</c:v>
                </c:pt>
                <c:pt idx="220">
                  <c:v>2.5546251219499896E-3</c:v>
                </c:pt>
                <c:pt idx="221">
                  <c:v>2.5546251219499896E-3</c:v>
                </c:pt>
                <c:pt idx="222">
                  <c:v>2.5546251219499896E-3</c:v>
                </c:pt>
                <c:pt idx="223">
                  <c:v>2.5546251219499896E-3</c:v>
                </c:pt>
                <c:pt idx="224">
                  <c:v>2.5546251219499896E-3</c:v>
                </c:pt>
                <c:pt idx="225">
                  <c:v>2.5546251219499896E-3</c:v>
                </c:pt>
                <c:pt idx="226">
                  <c:v>2.5546251219499896E-3</c:v>
                </c:pt>
                <c:pt idx="227">
                  <c:v>2.5546251219499896E-3</c:v>
                </c:pt>
                <c:pt idx="228">
                  <c:v>2.5546251219499896E-3</c:v>
                </c:pt>
                <c:pt idx="229">
                  <c:v>2.5546251219499896E-3</c:v>
                </c:pt>
                <c:pt idx="230">
                  <c:v>2.5546251219499896E-3</c:v>
                </c:pt>
                <c:pt idx="231">
                  <c:v>2.5546251219499896E-3</c:v>
                </c:pt>
                <c:pt idx="232">
                  <c:v>2.5546251219499896E-3</c:v>
                </c:pt>
                <c:pt idx="233">
                  <c:v>2.5546251219499896E-3</c:v>
                </c:pt>
                <c:pt idx="234">
                  <c:v>2.5546251219499896E-3</c:v>
                </c:pt>
                <c:pt idx="235">
                  <c:v>2.5546251219499896E-3</c:v>
                </c:pt>
                <c:pt idx="236">
                  <c:v>2.5546251219499896E-3</c:v>
                </c:pt>
                <c:pt idx="237">
                  <c:v>2.5546251219499896E-3</c:v>
                </c:pt>
                <c:pt idx="238">
                  <c:v>2.5546251219499896E-3</c:v>
                </c:pt>
                <c:pt idx="239">
                  <c:v>2.5546251219499896E-3</c:v>
                </c:pt>
                <c:pt idx="240">
                  <c:v>3.9153642627359694E-3</c:v>
                </c:pt>
                <c:pt idx="241">
                  <c:v>3.9153642627359694E-3</c:v>
                </c:pt>
                <c:pt idx="242">
                  <c:v>3.9153642627359694E-3</c:v>
                </c:pt>
                <c:pt idx="243">
                  <c:v>3.9153642627359694E-3</c:v>
                </c:pt>
                <c:pt idx="244">
                  <c:v>3.9153642627359694E-3</c:v>
                </c:pt>
                <c:pt idx="245">
                  <c:v>3.9153642627359694E-3</c:v>
                </c:pt>
                <c:pt idx="246">
                  <c:v>3.9153642627359694E-3</c:v>
                </c:pt>
                <c:pt idx="247">
                  <c:v>3.9153642627359694E-3</c:v>
                </c:pt>
                <c:pt idx="248">
                  <c:v>3.9153642627359694E-3</c:v>
                </c:pt>
                <c:pt idx="249">
                  <c:v>3.9153642627359694E-3</c:v>
                </c:pt>
                <c:pt idx="250">
                  <c:v>3.9153642627359694E-3</c:v>
                </c:pt>
                <c:pt idx="251">
                  <c:v>3.9153642627359694E-3</c:v>
                </c:pt>
                <c:pt idx="252">
                  <c:v>3.9153642627359694E-3</c:v>
                </c:pt>
                <c:pt idx="253">
                  <c:v>3.9153642627359694E-3</c:v>
                </c:pt>
                <c:pt idx="254">
                  <c:v>3.9153642627359694E-3</c:v>
                </c:pt>
                <c:pt idx="255">
                  <c:v>3.9153642627359694E-3</c:v>
                </c:pt>
                <c:pt idx="256">
                  <c:v>3.9153642627359694E-3</c:v>
                </c:pt>
                <c:pt idx="257">
                  <c:v>3.9153642627359694E-3</c:v>
                </c:pt>
                <c:pt idx="258">
                  <c:v>3.9153642627359694E-3</c:v>
                </c:pt>
                <c:pt idx="259">
                  <c:v>3.9153642627359694E-3</c:v>
                </c:pt>
                <c:pt idx="260">
                  <c:v>3.9153642627359694E-3</c:v>
                </c:pt>
                <c:pt idx="261">
                  <c:v>3.9153642627359694E-3</c:v>
                </c:pt>
                <c:pt idx="262">
                  <c:v>3.7025535909513407E-3</c:v>
                </c:pt>
                <c:pt idx="263">
                  <c:v>3.7025535909513407E-3</c:v>
                </c:pt>
                <c:pt idx="264">
                  <c:v>3.7025535909513407E-3</c:v>
                </c:pt>
                <c:pt idx="265">
                  <c:v>3.7025535909513407E-3</c:v>
                </c:pt>
                <c:pt idx="266">
                  <c:v>3.7025535909513407E-3</c:v>
                </c:pt>
                <c:pt idx="267">
                  <c:v>3.7025535909513407E-3</c:v>
                </c:pt>
                <c:pt idx="268">
                  <c:v>3.7025535909513407E-3</c:v>
                </c:pt>
                <c:pt idx="269">
                  <c:v>3.7025535909513407E-3</c:v>
                </c:pt>
                <c:pt idx="270">
                  <c:v>3.7025535909513407E-3</c:v>
                </c:pt>
                <c:pt idx="271">
                  <c:v>3.7025535909513407E-3</c:v>
                </c:pt>
                <c:pt idx="272">
                  <c:v>3.7025535909513407E-3</c:v>
                </c:pt>
                <c:pt idx="273">
                  <c:v>3.7025535909513407E-3</c:v>
                </c:pt>
                <c:pt idx="274">
                  <c:v>3.7025535909513407E-3</c:v>
                </c:pt>
                <c:pt idx="275">
                  <c:v>3.7025535909513407E-3</c:v>
                </c:pt>
                <c:pt idx="276">
                  <c:v>3.7025535909513407E-3</c:v>
                </c:pt>
                <c:pt idx="277">
                  <c:v>3.7025535909513407E-3</c:v>
                </c:pt>
                <c:pt idx="278">
                  <c:v>3.7025535909513407E-3</c:v>
                </c:pt>
                <c:pt idx="279">
                  <c:v>3.7025535909513407E-3</c:v>
                </c:pt>
                <c:pt idx="280">
                  <c:v>3.7025535909513407E-3</c:v>
                </c:pt>
                <c:pt idx="281">
                  <c:v>3.7025535909513407E-3</c:v>
                </c:pt>
                <c:pt idx="282">
                  <c:v>3.7025535909513407E-3</c:v>
                </c:pt>
                <c:pt idx="283">
                  <c:v>3.7025535909513407E-3</c:v>
                </c:pt>
                <c:pt idx="284">
                  <c:v>3.7025535909513407E-3</c:v>
                </c:pt>
                <c:pt idx="285">
                  <c:v>3.7025535909513407E-3</c:v>
                </c:pt>
                <c:pt idx="286">
                  <c:v>3.7025535909513407E-3</c:v>
                </c:pt>
                <c:pt idx="287">
                  <c:v>3.7025535909513407E-3</c:v>
                </c:pt>
                <c:pt idx="288">
                  <c:v>3.7025535909513407E-3</c:v>
                </c:pt>
                <c:pt idx="289">
                  <c:v>3.7025535909513407E-3</c:v>
                </c:pt>
                <c:pt idx="290">
                  <c:v>3.7025535909513407E-3</c:v>
                </c:pt>
                <c:pt idx="291">
                  <c:v>3.7025535909513407E-3</c:v>
                </c:pt>
                <c:pt idx="292">
                  <c:v>3.7025535909513407E-3</c:v>
                </c:pt>
                <c:pt idx="293">
                  <c:v>3.1108036720680493E-3</c:v>
                </c:pt>
                <c:pt idx="294">
                  <c:v>3.1108036720680493E-3</c:v>
                </c:pt>
                <c:pt idx="295">
                  <c:v>3.1108036720680493E-3</c:v>
                </c:pt>
                <c:pt idx="296">
                  <c:v>3.1108036720680493E-3</c:v>
                </c:pt>
                <c:pt idx="297">
                  <c:v>3.1108036720680493E-3</c:v>
                </c:pt>
                <c:pt idx="298">
                  <c:v>3.1108036720680493E-3</c:v>
                </c:pt>
                <c:pt idx="299">
                  <c:v>3.1108036720680493E-3</c:v>
                </c:pt>
                <c:pt idx="300">
                  <c:v>3.1108036720680493E-3</c:v>
                </c:pt>
                <c:pt idx="301">
                  <c:v>3.1108036720680493E-3</c:v>
                </c:pt>
                <c:pt idx="302">
                  <c:v>3.1108036720680493E-3</c:v>
                </c:pt>
                <c:pt idx="303">
                  <c:v>3.1108036720680493E-3</c:v>
                </c:pt>
                <c:pt idx="304">
                  <c:v>3.1108036720680493E-3</c:v>
                </c:pt>
                <c:pt idx="305">
                  <c:v>3.1108036720680493E-3</c:v>
                </c:pt>
                <c:pt idx="306">
                  <c:v>3.1108036720680493E-3</c:v>
                </c:pt>
                <c:pt idx="307">
                  <c:v>3.1108036720680493E-3</c:v>
                </c:pt>
                <c:pt idx="308">
                  <c:v>3.1108036720680493E-3</c:v>
                </c:pt>
                <c:pt idx="309">
                  <c:v>3.1108036720680493E-3</c:v>
                </c:pt>
                <c:pt idx="310">
                  <c:v>3.1108036720680493E-3</c:v>
                </c:pt>
                <c:pt idx="311">
                  <c:v>3.1108036720680493E-3</c:v>
                </c:pt>
                <c:pt idx="312">
                  <c:v>3.1108036720680493E-3</c:v>
                </c:pt>
                <c:pt idx="313">
                  <c:v>3.1108036720680493E-3</c:v>
                </c:pt>
                <c:pt idx="314">
                  <c:v>3.1108036720680493E-3</c:v>
                </c:pt>
                <c:pt idx="315">
                  <c:v>3.1108036720680493E-3</c:v>
                </c:pt>
                <c:pt idx="316">
                  <c:v>3.1108036720680493E-3</c:v>
                </c:pt>
                <c:pt idx="317">
                  <c:v>3.1108036720680493E-3</c:v>
                </c:pt>
                <c:pt idx="318">
                  <c:v>3.1108036720680493E-3</c:v>
                </c:pt>
                <c:pt idx="319">
                  <c:v>3.1108036720680493E-3</c:v>
                </c:pt>
                <c:pt idx="320">
                  <c:v>3.1108036720680493E-3</c:v>
                </c:pt>
                <c:pt idx="321">
                  <c:v>2.8441176965283074E-3</c:v>
                </c:pt>
                <c:pt idx="322">
                  <c:v>2.8441176965283074E-3</c:v>
                </c:pt>
                <c:pt idx="323">
                  <c:v>2.8441176965283074E-3</c:v>
                </c:pt>
                <c:pt idx="324">
                  <c:v>2.8441176965283074E-3</c:v>
                </c:pt>
                <c:pt idx="325">
                  <c:v>2.8441176965283074E-3</c:v>
                </c:pt>
                <c:pt idx="326">
                  <c:v>2.8441176965283074E-3</c:v>
                </c:pt>
                <c:pt idx="327">
                  <c:v>2.8441176965283074E-3</c:v>
                </c:pt>
                <c:pt idx="328">
                  <c:v>2.8441176965283074E-3</c:v>
                </c:pt>
                <c:pt idx="329">
                  <c:v>2.8441176965283074E-3</c:v>
                </c:pt>
                <c:pt idx="330">
                  <c:v>2.8441176965283074E-3</c:v>
                </c:pt>
                <c:pt idx="331">
                  <c:v>2.8441176965283074E-3</c:v>
                </c:pt>
                <c:pt idx="332">
                  <c:v>2.8441176965283074E-3</c:v>
                </c:pt>
                <c:pt idx="333">
                  <c:v>2.8441176965283074E-3</c:v>
                </c:pt>
                <c:pt idx="334">
                  <c:v>2.8441176965283074E-3</c:v>
                </c:pt>
                <c:pt idx="335">
                  <c:v>2.8441176965283074E-3</c:v>
                </c:pt>
                <c:pt idx="336">
                  <c:v>2.8441176965283074E-3</c:v>
                </c:pt>
                <c:pt idx="337">
                  <c:v>2.8441176965283074E-3</c:v>
                </c:pt>
                <c:pt idx="338">
                  <c:v>2.8441176965283074E-3</c:v>
                </c:pt>
                <c:pt idx="339">
                  <c:v>2.8441176965283074E-3</c:v>
                </c:pt>
                <c:pt idx="340">
                  <c:v>2.8441176965283074E-3</c:v>
                </c:pt>
                <c:pt idx="341">
                  <c:v>2.8441176965283074E-3</c:v>
                </c:pt>
                <c:pt idx="342">
                  <c:v>2.8441176965283074E-3</c:v>
                </c:pt>
                <c:pt idx="343">
                  <c:v>2.8441176965283074E-3</c:v>
                </c:pt>
                <c:pt idx="344">
                  <c:v>2.8441176965283074E-3</c:v>
                </c:pt>
                <c:pt idx="345">
                  <c:v>2.8441176965283074E-3</c:v>
                </c:pt>
                <c:pt idx="346">
                  <c:v>2.8441176965283074E-3</c:v>
                </c:pt>
                <c:pt idx="347">
                  <c:v>2.8441176965283074E-3</c:v>
                </c:pt>
                <c:pt idx="348">
                  <c:v>2.8441176965283074E-3</c:v>
                </c:pt>
                <c:pt idx="349">
                  <c:v>2.8441176965283074E-3</c:v>
                </c:pt>
                <c:pt idx="350">
                  <c:v>2.8441176965283074E-3</c:v>
                </c:pt>
                <c:pt idx="351">
                  <c:v>2.8441176965283074E-3</c:v>
                </c:pt>
                <c:pt idx="352">
                  <c:v>2.7195528876658367E-3</c:v>
                </c:pt>
                <c:pt idx="353">
                  <c:v>2.7195528876658367E-3</c:v>
                </c:pt>
                <c:pt idx="354">
                  <c:v>2.7195528876658367E-3</c:v>
                </c:pt>
                <c:pt idx="355">
                  <c:v>2.7195528876658367E-3</c:v>
                </c:pt>
                <c:pt idx="356">
                  <c:v>2.7195528876658367E-3</c:v>
                </c:pt>
                <c:pt idx="357">
                  <c:v>2.7195528876658367E-3</c:v>
                </c:pt>
                <c:pt idx="358">
                  <c:v>2.7195528876658367E-3</c:v>
                </c:pt>
                <c:pt idx="359">
                  <c:v>2.7195528876658367E-3</c:v>
                </c:pt>
                <c:pt idx="360">
                  <c:v>2.7195528876658367E-3</c:v>
                </c:pt>
                <c:pt idx="361">
                  <c:v>2.7195528876658367E-3</c:v>
                </c:pt>
                <c:pt idx="362">
                  <c:v>2.7195528876658367E-3</c:v>
                </c:pt>
                <c:pt idx="363">
                  <c:v>2.7195528876658367E-3</c:v>
                </c:pt>
                <c:pt idx="364">
                  <c:v>2.7195528876658367E-3</c:v>
                </c:pt>
                <c:pt idx="365">
                  <c:v>2.7195528876658367E-3</c:v>
                </c:pt>
                <c:pt idx="366">
                  <c:v>2.7195528876658367E-3</c:v>
                </c:pt>
                <c:pt idx="367">
                  <c:v>2.7195528876658367E-3</c:v>
                </c:pt>
                <c:pt idx="368">
                  <c:v>2.7195528876658367E-3</c:v>
                </c:pt>
                <c:pt idx="369">
                  <c:v>2.7195528876658367E-3</c:v>
                </c:pt>
                <c:pt idx="370">
                  <c:v>2.7195528876658367E-3</c:v>
                </c:pt>
                <c:pt idx="371">
                  <c:v>2.7195528876658367E-3</c:v>
                </c:pt>
                <c:pt idx="372">
                  <c:v>2.7195528876658367E-3</c:v>
                </c:pt>
                <c:pt idx="373">
                  <c:v>2.7195528876658367E-3</c:v>
                </c:pt>
                <c:pt idx="374">
                  <c:v>2.7195528876658367E-3</c:v>
                </c:pt>
                <c:pt idx="375">
                  <c:v>2.7195528876658367E-3</c:v>
                </c:pt>
                <c:pt idx="376">
                  <c:v>2.7195528876658367E-3</c:v>
                </c:pt>
                <c:pt idx="377">
                  <c:v>2.7195528876658367E-3</c:v>
                </c:pt>
                <c:pt idx="378">
                  <c:v>2.7195528876658367E-3</c:v>
                </c:pt>
                <c:pt idx="379">
                  <c:v>2.7195528876658367E-3</c:v>
                </c:pt>
                <c:pt idx="380">
                  <c:v>2.7195528876658367E-3</c:v>
                </c:pt>
                <c:pt idx="381">
                  <c:v>2.7195528876658367E-3</c:v>
                </c:pt>
                <c:pt idx="382">
                  <c:v>3.1447234707229765E-3</c:v>
                </c:pt>
                <c:pt idx="383">
                  <c:v>3.1447234707229765E-3</c:v>
                </c:pt>
                <c:pt idx="384">
                  <c:v>3.1447234707229765E-3</c:v>
                </c:pt>
                <c:pt idx="385">
                  <c:v>3.1447234707229765E-3</c:v>
                </c:pt>
                <c:pt idx="386">
                  <c:v>3.1447234707229765E-3</c:v>
                </c:pt>
                <c:pt idx="387">
                  <c:v>3.1447234707229765E-3</c:v>
                </c:pt>
                <c:pt idx="388">
                  <c:v>3.1447234707229765E-3</c:v>
                </c:pt>
                <c:pt idx="389">
                  <c:v>3.1447234707229765E-3</c:v>
                </c:pt>
                <c:pt idx="390">
                  <c:v>3.1447234707229765E-3</c:v>
                </c:pt>
                <c:pt idx="391">
                  <c:v>3.1447234707229765E-3</c:v>
                </c:pt>
                <c:pt idx="392">
                  <c:v>3.1447234707229765E-3</c:v>
                </c:pt>
                <c:pt idx="393">
                  <c:v>3.1447234707229765E-3</c:v>
                </c:pt>
                <c:pt idx="394">
                  <c:v>3.1447234707229765E-3</c:v>
                </c:pt>
                <c:pt idx="395">
                  <c:v>3.1447234707229765E-3</c:v>
                </c:pt>
                <c:pt idx="396">
                  <c:v>3.1447234707229765E-3</c:v>
                </c:pt>
                <c:pt idx="397">
                  <c:v>3.1447234707229765E-3</c:v>
                </c:pt>
                <c:pt idx="398">
                  <c:v>3.1447234707229765E-3</c:v>
                </c:pt>
                <c:pt idx="399">
                  <c:v>3.1447234707229765E-3</c:v>
                </c:pt>
                <c:pt idx="400">
                  <c:v>3.1447234707229765E-3</c:v>
                </c:pt>
                <c:pt idx="401">
                  <c:v>3.1447234707229765E-3</c:v>
                </c:pt>
                <c:pt idx="402">
                  <c:v>3.1447234707229765E-3</c:v>
                </c:pt>
                <c:pt idx="403">
                  <c:v>3.1447234707229765E-3</c:v>
                </c:pt>
                <c:pt idx="404">
                  <c:v>3.1447234707229765E-3</c:v>
                </c:pt>
                <c:pt idx="405">
                  <c:v>3.1447234707229765E-3</c:v>
                </c:pt>
                <c:pt idx="406">
                  <c:v>3.1447234707229765E-3</c:v>
                </c:pt>
                <c:pt idx="407">
                  <c:v>3.1447234707229765E-3</c:v>
                </c:pt>
                <c:pt idx="408">
                  <c:v>3.1447234707229765E-3</c:v>
                </c:pt>
                <c:pt idx="409">
                  <c:v>3.1447234707229765E-3</c:v>
                </c:pt>
                <c:pt idx="410">
                  <c:v>3.1447234707229765E-3</c:v>
                </c:pt>
                <c:pt idx="411">
                  <c:v>3.1447234707229765E-3</c:v>
                </c:pt>
                <c:pt idx="412">
                  <c:v>3.1447234707229765E-3</c:v>
                </c:pt>
                <c:pt idx="413">
                  <c:v>3.1542224435969213E-3</c:v>
                </c:pt>
                <c:pt idx="414">
                  <c:v>3.1542224435969213E-3</c:v>
                </c:pt>
                <c:pt idx="415">
                  <c:v>3.1542224435969213E-3</c:v>
                </c:pt>
                <c:pt idx="416">
                  <c:v>3.1542224435969213E-3</c:v>
                </c:pt>
                <c:pt idx="417">
                  <c:v>3.1542224435969213E-3</c:v>
                </c:pt>
                <c:pt idx="418">
                  <c:v>3.1542224435969213E-3</c:v>
                </c:pt>
                <c:pt idx="419">
                  <c:v>3.1542224435969213E-3</c:v>
                </c:pt>
                <c:pt idx="420">
                  <c:v>3.1542224435969213E-3</c:v>
                </c:pt>
                <c:pt idx="421">
                  <c:v>3.1542224435969213E-3</c:v>
                </c:pt>
                <c:pt idx="422">
                  <c:v>3.1542224435969213E-3</c:v>
                </c:pt>
                <c:pt idx="423">
                  <c:v>3.1542224435969213E-3</c:v>
                </c:pt>
                <c:pt idx="424">
                  <c:v>3.1542224435969213E-3</c:v>
                </c:pt>
                <c:pt idx="425">
                  <c:v>3.1542224435969213E-3</c:v>
                </c:pt>
                <c:pt idx="426">
                  <c:v>3.1542224435969213E-3</c:v>
                </c:pt>
                <c:pt idx="427">
                  <c:v>3.1542224435969213E-3</c:v>
                </c:pt>
                <c:pt idx="428">
                  <c:v>3.1542224435969213E-3</c:v>
                </c:pt>
                <c:pt idx="429">
                  <c:v>3.1542224435969213E-3</c:v>
                </c:pt>
                <c:pt idx="430">
                  <c:v>3.1542224435969213E-3</c:v>
                </c:pt>
                <c:pt idx="431">
                  <c:v>3.1542224435969213E-3</c:v>
                </c:pt>
                <c:pt idx="432">
                  <c:v>3.1542224435969213E-3</c:v>
                </c:pt>
                <c:pt idx="433">
                  <c:v>3.1542224435969213E-3</c:v>
                </c:pt>
                <c:pt idx="434">
                  <c:v>3.1542224435969213E-3</c:v>
                </c:pt>
                <c:pt idx="435">
                  <c:v>3.1542224435969213E-3</c:v>
                </c:pt>
                <c:pt idx="436">
                  <c:v>3.1542224435969213E-3</c:v>
                </c:pt>
                <c:pt idx="437">
                  <c:v>3.1542224435969213E-3</c:v>
                </c:pt>
                <c:pt idx="438">
                  <c:v>3.1542224435969213E-3</c:v>
                </c:pt>
                <c:pt idx="439">
                  <c:v>3.1542224435969213E-3</c:v>
                </c:pt>
                <c:pt idx="440">
                  <c:v>3.1542224435969213E-3</c:v>
                </c:pt>
                <c:pt idx="441">
                  <c:v>3.1542224435969213E-3</c:v>
                </c:pt>
                <c:pt idx="442">
                  <c:v>3.1542224435969213E-3</c:v>
                </c:pt>
                <c:pt idx="443">
                  <c:v>3.1925863515045103E-3</c:v>
                </c:pt>
                <c:pt idx="444">
                  <c:v>3.1925863515045103E-3</c:v>
                </c:pt>
                <c:pt idx="445">
                  <c:v>3.1925863515045103E-3</c:v>
                </c:pt>
                <c:pt idx="446">
                  <c:v>3.1925863515045103E-3</c:v>
                </c:pt>
                <c:pt idx="447">
                  <c:v>3.1925863515045103E-3</c:v>
                </c:pt>
                <c:pt idx="448">
                  <c:v>3.1925863515045103E-3</c:v>
                </c:pt>
                <c:pt idx="449">
                  <c:v>3.1925863515045103E-3</c:v>
                </c:pt>
                <c:pt idx="450">
                  <c:v>3.1925863515045103E-3</c:v>
                </c:pt>
                <c:pt idx="451">
                  <c:v>3.1925863515045103E-3</c:v>
                </c:pt>
                <c:pt idx="452">
                  <c:v>3.1925863515045103E-3</c:v>
                </c:pt>
                <c:pt idx="453">
                  <c:v>3.1925863515045103E-3</c:v>
                </c:pt>
                <c:pt idx="454">
                  <c:v>3.1925863515045103E-3</c:v>
                </c:pt>
                <c:pt idx="455">
                  <c:v>3.1925863515045103E-3</c:v>
                </c:pt>
                <c:pt idx="456">
                  <c:v>3.1925863515045103E-3</c:v>
                </c:pt>
                <c:pt idx="457">
                  <c:v>3.1925863515045103E-3</c:v>
                </c:pt>
                <c:pt idx="458">
                  <c:v>3.1925863515045103E-3</c:v>
                </c:pt>
                <c:pt idx="459">
                  <c:v>3.1925863515045103E-3</c:v>
                </c:pt>
                <c:pt idx="460">
                  <c:v>3.1925863515045103E-3</c:v>
                </c:pt>
                <c:pt idx="461">
                  <c:v>3.1925863515045103E-3</c:v>
                </c:pt>
                <c:pt idx="462">
                  <c:v>3.1925863515045103E-3</c:v>
                </c:pt>
                <c:pt idx="463">
                  <c:v>3.1925863515045103E-3</c:v>
                </c:pt>
                <c:pt idx="464">
                  <c:v>3.1925863515045103E-3</c:v>
                </c:pt>
                <c:pt idx="465">
                  <c:v>3.1925863515045103E-3</c:v>
                </c:pt>
                <c:pt idx="466">
                  <c:v>3.1925863515045103E-3</c:v>
                </c:pt>
                <c:pt idx="467">
                  <c:v>3.1925863515045103E-3</c:v>
                </c:pt>
                <c:pt idx="468">
                  <c:v>3.1925863515045103E-3</c:v>
                </c:pt>
                <c:pt idx="469">
                  <c:v>3.1925863515045103E-3</c:v>
                </c:pt>
                <c:pt idx="470">
                  <c:v>3.1925863515045103E-3</c:v>
                </c:pt>
                <c:pt idx="471">
                  <c:v>3.1925863515045103E-3</c:v>
                </c:pt>
                <c:pt idx="472">
                  <c:v>3.1925863515045103E-3</c:v>
                </c:pt>
                <c:pt idx="473">
                  <c:v>3.1925863515045103E-3</c:v>
                </c:pt>
                <c:pt idx="474">
                  <c:v>3.2309502594121131E-3</c:v>
                </c:pt>
                <c:pt idx="475">
                  <c:v>3.2309502594121131E-3</c:v>
                </c:pt>
                <c:pt idx="476">
                  <c:v>3.2309502594121131E-3</c:v>
                </c:pt>
                <c:pt idx="477">
                  <c:v>3.2309502594121131E-3</c:v>
                </c:pt>
                <c:pt idx="478">
                  <c:v>3.2309502594121131E-3</c:v>
                </c:pt>
                <c:pt idx="479">
                  <c:v>3.2309502594121131E-3</c:v>
                </c:pt>
                <c:pt idx="480">
                  <c:v>3.2309502594121131E-3</c:v>
                </c:pt>
                <c:pt idx="481">
                  <c:v>3.2309502594121131E-3</c:v>
                </c:pt>
                <c:pt idx="482">
                  <c:v>3.2309502594121131E-3</c:v>
                </c:pt>
                <c:pt idx="483">
                  <c:v>3.2309502594121131E-3</c:v>
                </c:pt>
                <c:pt idx="484">
                  <c:v>3.2309502594121131E-3</c:v>
                </c:pt>
                <c:pt idx="485">
                  <c:v>3.2309502594121131E-3</c:v>
                </c:pt>
                <c:pt idx="486">
                  <c:v>3.2309502594121131E-3</c:v>
                </c:pt>
                <c:pt idx="487">
                  <c:v>3.2309502594121131E-3</c:v>
                </c:pt>
                <c:pt idx="488">
                  <c:v>3.2309502594121131E-3</c:v>
                </c:pt>
                <c:pt idx="489">
                  <c:v>3.2309502594121131E-3</c:v>
                </c:pt>
                <c:pt idx="490">
                  <c:v>3.2309502594121131E-3</c:v>
                </c:pt>
                <c:pt idx="491">
                  <c:v>3.2309502594121131E-3</c:v>
                </c:pt>
                <c:pt idx="492">
                  <c:v>3.2309502594121131E-3</c:v>
                </c:pt>
                <c:pt idx="493">
                  <c:v>3.2309502594121131E-3</c:v>
                </c:pt>
                <c:pt idx="494">
                  <c:v>3.2309502594121131E-3</c:v>
                </c:pt>
                <c:pt idx="495">
                  <c:v>3.2309502594121131E-3</c:v>
                </c:pt>
                <c:pt idx="496">
                  <c:v>3.2309502594121131E-3</c:v>
                </c:pt>
                <c:pt idx="497">
                  <c:v>3.2309502594121131E-3</c:v>
                </c:pt>
                <c:pt idx="498">
                  <c:v>3.2309502594121131E-3</c:v>
                </c:pt>
                <c:pt idx="499">
                  <c:v>3.2309502594121131E-3</c:v>
                </c:pt>
                <c:pt idx="500">
                  <c:v>3.2309502594121131E-3</c:v>
                </c:pt>
                <c:pt idx="501">
                  <c:v>3.2309502594121131E-3</c:v>
                </c:pt>
                <c:pt idx="502">
                  <c:v>3.2309502594121131E-3</c:v>
                </c:pt>
                <c:pt idx="503">
                  <c:v>3.2309502594121131E-3</c:v>
                </c:pt>
                <c:pt idx="504">
                  <c:v>3.2309502594121131E-3</c:v>
                </c:pt>
                <c:pt idx="505">
                  <c:v>3.4466740896528722E-3</c:v>
                </c:pt>
                <c:pt idx="506">
                  <c:v>3.4466740896528722E-3</c:v>
                </c:pt>
                <c:pt idx="507">
                  <c:v>3.4466740896528722E-3</c:v>
                </c:pt>
                <c:pt idx="508">
                  <c:v>3.4466740896528722E-3</c:v>
                </c:pt>
                <c:pt idx="509">
                  <c:v>3.4466740896528722E-3</c:v>
                </c:pt>
                <c:pt idx="510">
                  <c:v>3.4466740896528722E-3</c:v>
                </c:pt>
                <c:pt idx="511">
                  <c:v>3.4466740896528722E-3</c:v>
                </c:pt>
                <c:pt idx="512">
                  <c:v>3.4466740896528722E-3</c:v>
                </c:pt>
                <c:pt idx="513">
                  <c:v>3.4466740896528722E-3</c:v>
                </c:pt>
                <c:pt idx="514">
                  <c:v>3.4466740896528722E-3</c:v>
                </c:pt>
                <c:pt idx="515">
                  <c:v>3.4466740896528722E-3</c:v>
                </c:pt>
                <c:pt idx="516">
                  <c:v>3.4466740896528722E-3</c:v>
                </c:pt>
                <c:pt idx="517">
                  <c:v>3.4466740896528722E-3</c:v>
                </c:pt>
                <c:pt idx="518">
                  <c:v>3.4466740896528722E-3</c:v>
                </c:pt>
                <c:pt idx="519">
                  <c:v>3.4466740896528722E-3</c:v>
                </c:pt>
                <c:pt idx="520">
                  <c:v>3.4466740896528722E-3</c:v>
                </c:pt>
                <c:pt idx="521">
                  <c:v>3.4466740896528722E-3</c:v>
                </c:pt>
                <c:pt idx="522">
                  <c:v>3.4466740896528722E-3</c:v>
                </c:pt>
                <c:pt idx="523">
                  <c:v>3.4466740896528722E-3</c:v>
                </c:pt>
                <c:pt idx="524">
                  <c:v>3.4466740896528722E-3</c:v>
                </c:pt>
                <c:pt idx="525">
                  <c:v>3.4466740896528722E-3</c:v>
                </c:pt>
                <c:pt idx="526">
                  <c:v>3.4466740896528722E-3</c:v>
                </c:pt>
                <c:pt idx="527">
                  <c:v>3.4466740896528722E-3</c:v>
                </c:pt>
                <c:pt idx="528">
                  <c:v>3.4466740896528722E-3</c:v>
                </c:pt>
                <c:pt idx="529">
                  <c:v>3.4466740896528722E-3</c:v>
                </c:pt>
                <c:pt idx="530">
                  <c:v>3.4466740896528722E-3</c:v>
                </c:pt>
                <c:pt idx="531">
                  <c:v>3.4466740896528722E-3</c:v>
                </c:pt>
                <c:pt idx="532">
                  <c:v>3.4466740896528722E-3</c:v>
                </c:pt>
                <c:pt idx="533">
                  <c:v>3.4466740896528722E-3</c:v>
                </c:pt>
                <c:pt idx="534">
                  <c:v>3.4466740896528722E-3</c:v>
                </c:pt>
                <c:pt idx="535">
                  <c:v>3.9449225129736948E-3</c:v>
                </c:pt>
                <c:pt idx="536">
                  <c:v>3.9449225129736948E-3</c:v>
                </c:pt>
                <c:pt idx="537">
                  <c:v>3.9449225129736948E-3</c:v>
                </c:pt>
                <c:pt idx="538">
                  <c:v>3.9449225129736948E-3</c:v>
                </c:pt>
                <c:pt idx="539">
                  <c:v>3.9449225129736948E-3</c:v>
                </c:pt>
                <c:pt idx="540">
                  <c:v>3.9449225129736948E-3</c:v>
                </c:pt>
                <c:pt idx="541">
                  <c:v>3.9449225129736948E-3</c:v>
                </c:pt>
                <c:pt idx="542">
                  <c:v>3.9449225129736948E-3</c:v>
                </c:pt>
                <c:pt idx="543">
                  <c:v>3.9449225129736948E-3</c:v>
                </c:pt>
                <c:pt idx="544">
                  <c:v>3.9449225129736948E-3</c:v>
                </c:pt>
                <c:pt idx="545">
                  <c:v>3.9449225129736948E-3</c:v>
                </c:pt>
                <c:pt idx="546">
                  <c:v>3.9449225129736948E-3</c:v>
                </c:pt>
                <c:pt idx="547">
                  <c:v>3.9449225129736948E-3</c:v>
                </c:pt>
                <c:pt idx="548">
                  <c:v>3.9449225129736948E-3</c:v>
                </c:pt>
                <c:pt idx="549">
                  <c:v>3.9449225129736948E-3</c:v>
                </c:pt>
                <c:pt idx="550">
                  <c:v>3.9449225129736948E-3</c:v>
                </c:pt>
                <c:pt idx="551">
                  <c:v>3.9449225129736948E-3</c:v>
                </c:pt>
                <c:pt idx="552">
                  <c:v>3.9449225129736948E-3</c:v>
                </c:pt>
                <c:pt idx="553">
                  <c:v>3.9449225129736948E-3</c:v>
                </c:pt>
                <c:pt idx="554">
                  <c:v>3.9449225129736948E-3</c:v>
                </c:pt>
                <c:pt idx="555">
                  <c:v>3.9449225129736948E-3</c:v>
                </c:pt>
                <c:pt idx="556">
                  <c:v>3.9449225129736948E-3</c:v>
                </c:pt>
                <c:pt idx="557">
                  <c:v>3.9449225129736948E-3</c:v>
                </c:pt>
                <c:pt idx="558">
                  <c:v>3.9449225129736948E-3</c:v>
                </c:pt>
                <c:pt idx="559">
                  <c:v>3.9449225129736948E-3</c:v>
                </c:pt>
                <c:pt idx="560">
                  <c:v>3.9449225129736948E-3</c:v>
                </c:pt>
                <c:pt idx="561">
                  <c:v>3.9449225129736948E-3</c:v>
                </c:pt>
                <c:pt idx="562">
                  <c:v>3.9449225129736948E-3</c:v>
                </c:pt>
                <c:pt idx="563">
                  <c:v>3.9449225129736948E-3</c:v>
                </c:pt>
                <c:pt idx="564">
                  <c:v>3.9449225129736948E-3</c:v>
                </c:pt>
                <c:pt idx="565">
                  <c:v>3.9449225129736948E-3</c:v>
                </c:pt>
                <c:pt idx="566">
                  <c:v>3.9820488754649247E-3</c:v>
                </c:pt>
                <c:pt idx="567">
                  <c:v>3.9820488754649247E-3</c:v>
                </c:pt>
                <c:pt idx="568">
                  <c:v>3.9820488754649247E-3</c:v>
                </c:pt>
                <c:pt idx="569">
                  <c:v>3.9820488754649247E-3</c:v>
                </c:pt>
                <c:pt idx="570">
                  <c:v>3.9820488754649247E-3</c:v>
                </c:pt>
                <c:pt idx="571">
                  <c:v>3.9820488754649247E-3</c:v>
                </c:pt>
                <c:pt idx="572">
                  <c:v>3.9820488754649247E-3</c:v>
                </c:pt>
                <c:pt idx="573">
                  <c:v>3.9820488754649247E-3</c:v>
                </c:pt>
                <c:pt idx="574">
                  <c:v>3.9820488754649247E-3</c:v>
                </c:pt>
                <c:pt idx="575">
                  <c:v>3.9820488754649247E-3</c:v>
                </c:pt>
                <c:pt idx="576">
                  <c:v>3.9820488754649247E-3</c:v>
                </c:pt>
                <c:pt idx="577">
                  <c:v>3.9820488754649247E-3</c:v>
                </c:pt>
                <c:pt idx="578">
                  <c:v>3.9820488754649247E-3</c:v>
                </c:pt>
                <c:pt idx="579">
                  <c:v>3.9820488754649247E-3</c:v>
                </c:pt>
                <c:pt idx="580">
                  <c:v>3.9820488754649247E-3</c:v>
                </c:pt>
                <c:pt idx="581">
                  <c:v>3.9820488754649247E-3</c:v>
                </c:pt>
                <c:pt idx="582">
                  <c:v>3.9820488754649247E-3</c:v>
                </c:pt>
                <c:pt idx="583">
                  <c:v>3.9820488754649247E-3</c:v>
                </c:pt>
                <c:pt idx="584">
                  <c:v>3.9820488754649247E-3</c:v>
                </c:pt>
                <c:pt idx="585">
                  <c:v>3.9820488754649247E-3</c:v>
                </c:pt>
                <c:pt idx="586">
                  <c:v>3.9820488754649247E-3</c:v>
                </c:pt>
                <c:pt idx="587">
                  <c:v>3.9820488754649247E-3</c:v>
                </c:pt>
                <c:pt idx="588">
                  <c:v>3.9820488754649247E-3</c:v>
                </c:pt>
                <c:pt idx="589">
                  <c:v>3.9820488754649247E-3</c:v>
                </c:pt>
                <c:pt idx="590">
                  <c:v>3.9820488754649247E-3</c:v>
                </c:pt>
                <c:pt idx="591">
                  <c:v>3.9820488754649247E-3</c:v>
                </c:pt>
                <c:pt idx="592">
                  <c:v>3.9820488754649247E-3</c:v>
                </c:pt>
                <c:pt idx="593">
                  <c:v>3.9820488754649247E-3</c:v>
                </c:pt>
                <c:pt idx="594">
                  <c:v>3.9820488754649247E-3</c:v>
                </c:pt>
                <c:pt idx="595">
                  <c:v>3.9820488754649247E-3</c:v>
                </c:pt>
                <c:pt idx="596">
                  <c:v>4.3825482553999442E-3</c:v>
                </c:pt>
                <c:pt idx="597">
                  <c:v>4.3825482553999442E-3</c:v>
                </c:pt>
                <c:pt idx="598">
                  <c:v>4.3825482553999442E-3</c:v>
                </c:pt>
                <c:pt idx="599">
                  <c:v>4.3825482553999442E-3</c:v>
                </c:pt>
                <c:pt idx="600">
                  <c:v>4.3825482553999442E-3</c:v>
                </c:pt>
                <c:pt idx="601">
                  <c:v>4.3825482553999442E-3</c:v>
                </c:pt>
                <c:pt idx="602">
                  <c:v>4.3825482553999442E-3</c:v>
                </c:pt>
                <c:pt idx="603">
                  <c:v>4.3825482553999442E-3</c:v>
                </c:pt>
                <c:pt idx="604">
                  <c:v>4.3825482553999442E-3</c:v>
                </c:pt>
                <c:pt idx="605">
                  <c:v>4.3825482553999442E-3</c:v>
                </c:pt>
                <c:pt idx="606">
                  <c:v>4.3825482553999442E-3</c:v>
                </c:pt>
                <c:pt idx="607">
                  <c:v>4.3825482553999442E-3</c:v>
                </c:pt>
                <c:pt idx="608">
                  <c:v>4.3825482553999442E-3</c:v>
                </c:pt>
                <c:pt idx="609">
                  <c:v>4.3825482553999442E-3</c:v>
                </c:pt>
                <c:pt idx="610">
                  <c:v>4.3825482553999442E-3</c:v>
                </c:pt>
                <c:pt idx="611">
                  <c:v>4.3825482553999442E-3</c:v>
                </c:pt>
                <c:pt idx="612">
                  <c:v>4.3825482553999442E-3</c:v>
                </c:pt>
                <c:pt idx="613">
                  <c:v>4.3825482553999442E-3</c:v>
                </c:pt>
                <c:pt idx="614">
                  <c:v>4.3825482553999442E-3</c:v>
                </c:pt>
                <c:pt idx="615">
                  <c:v>4.3825482553999442E-3</c:v>
                </c:pt>
                <c:pt idx="616">
                  <c:v>4.3825482553999442E-3</c:v>
                </c:pt>
                <c:pt idx="617">
                  <c:v>4.3825482553999442E-3</c:v>
                </c:pt>
                <c:pt idx="618">
                  <c:v>4.3825482553999442E-3</c:v>
                </c:pt>
                <c:pt idx="619">
                  <c:v>4.3825482553999442E-3</c:v>
                </c:pt>
                <c:pt idx="620">
                  <c:v>4.3825482553999442E-3</c:v>
                </c:pt>
                <c:pt idx="621">
                  <c:v>4.3825482553999442E-3</c:v>
                </c:pt>
                <c:pt idx="622">
                  <c:v>4.3825482553999442E-3</c:v>
                </c:pt>
                <c:pt idx="623">
                  <c:v>4.3825482553999442E-3</c:v>
                </c:pt>
                <c:pt idx="624">
                  <c:v>4.3825482553999442E-3</c:v>
                </c:pt>
                <c:pt idx="625">
                  <c:v>4.3825482553999442E-3</c:v>
                </c:pt>
                <c:pt idx="626">
                  <c:v>4.3825482553999442E-3</c:v>
                </c:pt>
                <c:pt idx="627">
                  <c:v>4.4078940221713367E-3</c:v>
                </c:pt>
                <c:pt idx="628">
                  <c:v>4.4078940221713367E-3</c:v>
                </c:pt>
                <c:pt idx="629">
                  <c:v>4.4078940221713367E-3</c:v>
                </c:pt>
                <c:pt idx="630">
                  <c:v>4.4078940221713367E-3</c:v>
                </c:pt>
                <c:pt idx="631">
                  <c:v>4.4078940221713367E-3</c:v>
                </c:pt>
                <c:pt idx="632">
                  <c:v>4.4078940221713367E-3</c:v>
                </c:pt>
                <c:pt idx="633">
                  <c:v>4.4078940221713367E-3</c:v>
                </c:pt>
                <c:pt idx="634">
                  <c:v>4.4078940221713367E-3</c:v>
                </c:pt>
                <c:pt idx="635">
                  <c:v>4.4078940221713367E-3</c:v>
                </c:pt>
                <c:pt idx="636">
                  <c:v>4.4078940221713367E-3</c:v>
                </c:pt>
                <c:pt idx="637">
                  <c:v>4.4078940221713367E-3</c:v>
                </c:pt>
                <c:pt idx="638">
                  <c:v>4.4078940221713367E-3</c:v>
                </c:pt>
                <c:pt idx="639">
                  <c:v>4.4078940221713367E-3</c:v>
                </c:pt>
                <c:pt idx="640">
                  <c:v>4.4078940221713367E-3</c:v>
                </c:pt>
                <c:pt idx="641">
                  <c:v>4.4078940221713367E-3</c:v>
                </c:pt>
                <c:pt idx="642">
                  <c:v>4.4078940221713367E-3</c:v>
                </c:pt>
                <c:pt idx="643">
                  <c:v>4.4078940221713367E-3</c:v>
                </c:pt>
                <c:pt idx="644">
                  <c:v>4.4078940221713367E-3</c:v>
                </c:pt>
                <c:pt idx="645">
                  <c:v>4.4078940221713367E-3</c:v>
                </c:pt>
                <c:pt idx="646">
                  <c:v>4.4078940221713367E-3</c:v>
                </c:pt>
                <c:pt idx="647">
                  <c:v>4.4078940221713367E-3</c:v>
                </c:pt>
                <c:pt idx="648">
                  <c:v>4.4078940221713367E-3</c:v>
                </c:pt>
                <c:pt idx="649">
                  <c:v>4.4078940221713367E-3</c:v>
                </c:pt>
                <c:pt idx="650">
                  <c:v>4.4078940221713367E-3</c:v>
                </c:pt>
                <c:pt idx="651">
                  <c:v>4.4078940221713367E-3</c:v>
                </c:pt>
                <c:pt idx="652">
                  <c:v>4.4078940221713367E-3</c:v>
                </c:pt>
                <c:pt idx="653">
                  <c:v>4.4078940221713367E-3</c:v>
                </c:pt>
                <c:pt idx="654">
                  <c:v>4.4078940221713367E-3</c:v>
                </c:pt>
                <c:pt idx="655">
                  <c:v>4.4078940221713367E-3</c:v>
                </c:pt>
                <c:pt idx="656">
                  <c:v>4.4078940221713367E-3</c:v>
                </c:pt>
                <c:pt idx="657">
                  <c:v>4.4078940221713367E-3</c:v>
                </c:pt>
                <c:pt idx="658">
                  <c:v>4.430786972803559E-3</c:v>
                </c:pt>
                <c:pt idx="659">
                  <c:v>4.430786972803559E-3</c:v>
                </c:pt>
                <c:pt idx="660">
                  <c:v>4.430786972803559E-3</c:v>
                </c:pt>
                <c:pt idx="661">
                  <c:v>4.430786972803559E-3</c:v>
                </c:pt>
                <c:pt idx="662">
                  <c:v>4.430786972803559E-3</c:v>
                </c:pt>
                <c:pt idx="663">
                  <c:v>4.430786972803559E-3</c:v>
                </c:pt>
                <c:pt idx="664">
                  <c:v>4.430786972803559E-3</c:v>
                </c:pt>
                <c:pt idx="665">
                  <c:v>4.430786972803559E-3</c:v>
                </c:pt>
                <c:pt idx="666">
                  <c:v>4.430786972803559E-3</c:v>
                </c:pt>
                <c:pt idx="667">
                  <c:v>4.430786972803559E-3</c:v>
                </c:pt>
                <c:pt idx="668">
                  <c:v>4.430786972803559E-3</c:v>
                </c:pt>
                <c:pt idx="669">
                  <c:v>4.430786972803559E-3</c:v>
                </c:pt>
                <c:pt idx="670">
                  <c:v>4.430786972803559E-3</c:v>
                </c:pt>
                <c:pt idx="671">
                  <c:v>4.430786972803559E-3</c:v>
                </c:pt>
                <c:pt idx="672">
                  <c:v>4.430786972803559E-3</c:v>
                </c:pt>
                <c:pt idx="673">
                  <c:v>4.430786972803559E-3</c:v>
                </c:pt>
                <c:pt idx="674">
                  <c:v>4.430786972803559E-3</c:v>
                </c:pt>
                <c:pt idx="675">
                  <c:v>4.430786972803559E-3</c:v>
                </c:pt>
                <c:pt idx="676">
                  <c:v>4.430786972803559E-3</c:v>
                </c:pt>
                <c:pt idx="677">
                  <c:v>4.430786972803559E-3</c:v>
                </c:pt>
                <c:pt idx="678">
                  <c:v>4.430786972803559E-3</c:v>
                </c:pt>
                <c:pt idx="679">
                  <c:v>4.430786972803559E-3</c:v>
                </c:pt>
                <c:pt idx="680">
                  <c:v>4.430786972803559E-3</c:v>
                </c:pt>
                <c:pt idx="681">
                  <c:v>4.430786972803559E-3</c:v>
                </c:pt>
                <c:pt idx="682">
                  <c:v>4.430786972803559E-3</c:v>
                </c:pt>
                <c:pt idx="683">
                  <c:v>4.430786972803559E-3</c:v>
                </c:pt>
                <c:pt idx="684">
                  <c:v>4.430786972803559E-3</c:v>
                </c:pt>
                <c:pt idx="685">
                  <c:v>4.430786972803559E-3</c:v>
                </c:pt>
                <c:pt idx="686">
                  <c:v>4.4561327395749445E-3</c:v>
                </c:pt>
                <c:pt idx="687">
                  <c:v>4.4561327395749445E-3</c:v>
                </c:pt>
                <c:pt idx="688">
                  <c:v>4.4561327395749445E-3</c:v>
                </c:pt>
                <c:pt idx="689">
                  <c:v>4.4561327395749445E-3</c:v>
                </c:pt>
                <c:pt idx="690">
                  <c:v>4.4561327395749445E-3</c:v>
                </c:pt>
                <c:pt idx="691">
                  <c:v>4.4561327395749445E-3</c:v>
                </c:pt>
                <c:pt idx="692">
                  <c:v>4.4561327395749445E-3</c:v>
                </c:pt>
                <c:pt idx="693">
                  <c:v>4.4561327395749445E-3</c:v>
                </c:pt>
                <c:pt idx="694">
                  <c:v>4.4561327395749445E-3</c:v>
                </c:pt>
                <c:pt idx="695">
                  <c:v>4.4561327395749445E-3</c:v>
                </c:pt>
                <c:pt idx="696">
                  <c:v>4.4561327395749445E-3</c:v>
                </c:pt>
                <c:pt idx="697">
                  <c:v>4.4561327395749445E-3</c:v>
                </c:pt>
                <c:pt idx="698">
                  <c:v>4.4561327395749445E-3</c:v>
                </c:pt>
                <c:pt idx="699">
                  <c:v>4.4561327395749445E-3</c:v>
                </c:pt>
                <c:pt idx="700">
                  <c:v>4.4561327395749445E-3</c:v>
                </c:pt>
                <c:pt idx="701">
                  <c:v>4.4561327395749445E-3</c:v>
                </c:pt>
                <c:pt idx="702">
                  <c:v>4.4561327395749445E-3</c:v>
                </c:pt>
                <c:pt idx="703">
                  <c:v>4.4561327395749445E-3</c:v>
                </c:pt>
                <c:pt idx="704">
                  <c:v>4.4561327395749445E-3</c:v>
                </c:pt>
                <c:pt idx="705">
                  <c:v>4.4561327395749445E-3</c:v>
                </c:pt>
                <c:pt idx="706">
                  <c:v>4.4561327395749445E-3</c:v>
                </c:pt>
                <c:pt idx="707">
                  <c:v>4.4561327395749445E-3</c:v>
                </c:pt>
                <c:pt idx="708">
                  <c:v>4.4561327395749445E-3</c:v>
                </c:pt>
                <c:pt idx="709">
                  <c:v>4.4561327395749445E-3</c:v>
                </c:pt>
                <c:pt idx="710">
                  <c:v>4.4561327395749445E-3</c:v>
                </c:pt>
                <c:pt idx="711">
                  <c:v>4.4561327395749445E-3</c:v>
                </c:pt>
                <c:pt idx="712">
                  <c:v>4.4561327395749445E-3</c:v>
                </c:pt>
                <c:pt idx="713">
                  <c:v>4.4561327395749445E-3</c:v>
                </c:pt>
                <c:pt idx="714">
                  <c:v>4.4561327395749445E-3</c:v>
                </c:pt>
                <c:pt idx="715">
                  <c:v>4.4561327395749445E-3</c:v>
                </c:pt>
                <c:pt idx="716">
                  <c:v>4.4561327395749445E-3</c:v>
                </c:pt>
              </c:numCache>
            </c:numRef>
          </c:val>
          <c:smooth val="0"/>
          <c:extLst>
            <c:ext xmlns:c16="http://schemas.microsoft.com/office/drawing/2014/chart" uri="{C3380CC4-5D6E-409C-BE32-E72D297353CC}">
              <c16:uniqueId val="{00000003-2810-4025-A3CD-CD5D2582F2BD}"/>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FV_evolution_MbyM!$BJ$4:$BJ$1000</c:f>
              <c:numCache>
                <c:formatCode>0.00%</c:formatCode>
                <c:ptCount val="997"/>
                <c:pt idx="0">
                  <c:v>4.5299833836369152E-3</c:v>
                </c:pt>
                <c:pt idx="1">
                  <c:v>4.5299833836369152E-3</c:v>
                </c:pt>
                <c:pt idx="2">
                  <c:v>4.5299833836369152E-3</c:v>
                </c:pt>
                <c:pt idx="3">
                  <c:v>4.5299833836369152E-3</c:v>
                </c:pt>
                <c:pt idx="4">
                  <c:v>4.5299833836369152E-3</c:v>
                </c:pt>
                <c:pt idx="5">
                  <c:v>4.5299833836369152E-3</c:v>
                </c:pt>
                <c:pt idx="6">
                  <c:v>4.5299833836369152E-3</c:v>
                </c:pt>
                <c:pt idx="7">
                  <c:v>4.5299833836369152E-3</c:v>
                </c:pt>
                <c:pt idx="8">
                  <c:v>4.5299833836369152E-3</c:v>
                </c:pt>
                <c:pt idx="9">
                  <c:v>4.5299833836369152E-3</c:v>
                </c:pt>
                <c:pt idx="10">
                  <c:v>4.5299833836369152E-3</c:v>
                </c:pt>
                <c:pt idx="11">
                  <c:v>4.5299833836369152E-3</c:v>
                </c:pt>
                <c:pt idx="12">
                  <c:v>4.5299833836369152E-3</c:v>
                </c:pt>
                <c:pt idx="13">
                  <c:v>4.5299833836369152E-3</c:v>
                </c:pt>
                <c:pt idx="14">
                  <c:v>4.5299833836369152E-3</c:v>
                </c:pt>
                <c:pt idx="15">
                  <c:v>4.5299833836369152E-3</c:v>
                </c:pt>
                <c:pt idx="16">
                  <c:v>4.5299833836369152E-3</c:v>
                </c:pt>
                <c:pt idx="17">
                  <c:v>4.5299833836369152E-3</c:v>
                </c:pt>
                <c:pt idx="18">
                  <c:v>4.5299833836369152E-3</c:v>
                </c:pt>
                <c:pt idx="19">
                  <c:v>4.5299833836369152E-3</c:v>
                </c:pt>
                <c:pt idx="20">
                  <c:v>4.5299833836369152E-3</c:v>
                </c:pt>
                <c:pt idx="21">
                  <c:v>4.5299833836369152E-3</c:v>
                </c:pt>
                <c:pt idx="22">
                  <c:v>4.5299833836369152E-3</c:v>
                </c:pt>
                <c:pt idx="23">
                  <c:v>4.6638124835545747E-3</c:v>
                </c:pt>
                <c:pt idx="24">
                  <c:v>4.6638124835545747E-3</c:v>
                </c:pt>
                <c:pt idx="25">
                  <c:v>4.6638124835545747E-3</c:v>
                </c:pt>
                <c:pt idx="26">
                  <c:v>4.6638124835545747E-3</c:v>
                </c:pt>
                <c:pt idx="27">
                  <c:v>4.6638124835545747E-3</c:v>
                </c:pt>
                <c:pt idx="28">
                  <c:v>4.6638124835545747E-3</c:v>
                </c:pt>
                <c:pt idx="29">
                  <c:v>4.6638124835545747E-3</c:v>
                </c:pt>
                <c:pt idx="30">
                  <c:v>4.6638124835545747E-3</c:v>
                </c:pt>
                <c:pt idx="31">
                  <c:v>4.6638124835545747E-3</c:v>
                </c:pt>
                <c:pt idx="32">
                  <c:v>4.6638124835545747E-3</c:v>
                </c:pt>
                <c:pt idx="33">
                  <c:v>4.6638124835545747E-3</c:v>
                </c:pt>
                <c:pt idx="34">
                  <c:v>4.6638124835545747E-3</c:v>
                </c:pt>
                <c:pt idx="35">
                  <c:v>4.6638124835545747E-3</c:v>
                </c:pt>
                <c:pt idx="36">
                  <c:v>4.6638124835545747E-3</c:v>
                </c:pt>
                <c:pt idx="37">
                  <c:v>4.6638124835545747E-3</c:v>
                </c:pt>
                <c:pt idx="38">
                  <c:v>4.6638124835545747E-3</c:v>
                </c:pt>
                <c:pt idx="39">
                  <c:v>4.6638124835545747E-3</c:v>
                </c:pt>
                <c:pt idx="40">
                  <c:v>4.6638124835545747E-3</c:v>
                </c:pt>
                <c:pt idx="41">
                  <c:v>4.6638124835545747E-3</c:v>
                </c:pt>
                <c:pt idx="42">
                  <c:v>4.6638124835545747E-3</c:v>
                </c:pt>
                <c:pt idx="43">
                  <c:v>4.6638124835545747E-3</c:v>
                </c:pt>
                <c:pt idx="44">
                  <c:v>4.8701603238711783E-3</c:v>
                </c:pt>
                <c:pt idx="45">
                  <c:v>4.8701603238711783E-3</c:v>
                </c:pt>
                <c:pt idx="46">
                  <c:v>4.8701603238711783E-3</c:v>
                </c:pt>
                <c:pt idx="47">
                  <c:v>4.8701603238711783E-3</c:v>
                </c:pt>
                <c:pt idx="48">
                  <c:v>4.8701603238711783E-3</c:v>
                </c:pt>
                <c:pt idx="49">
                  <c:v>4.8701603238711783E-3</c:v>
                </c:pt>
                <c:pt idx="50">
                  <c:v>4.8701603238711783E-3</c:v>
                </c:pt>
                <c:pt idx="51">
                  <c:v>4.8701603238711783E-3</c:v>
                </c:pt>
                <c:pt idx="52">
                  <c:v>4.8701603238711783E-3</c:v>
                </c:pt>
                <c:pt idx="53">
                  <c:v>4.8701603238711783E-3</c:v>
                </c:pt>
                <c:pt idx="54">
                  <c:v>4.8701603238711783E-3</c:v>
                </c:pt>
                <c:pt idx="55">
                  <c:v>4.8701603238711783E-3</c:v>
                </c:pt>
                <c:pt idx="56">
                  <c:v>4.8701603238711783E-3</c:v>
                </c:pt>
                <c:pt idx="57">
                  <c:v>4.8701603238711783E-3</c:v>
                </c:pt>
                <c:pt idx="58">
                  <c:v>4.8701603238711783E-3</c:v>
                </c:pt>
                <c:pt idx="59">
                  <c:v>4.8701603238711783E-3</c:v>
                </c:pt>
                <c:pt idx="60">
                  <c:v>4.8701603238711783E-3</c:v>
                </c:pt>
                <c:pt idx="61">
                  <c:v>4.8701603238711783E-3</c:v>
                </c:pt>
                <c:pt idx="62">
                  <c:v>4.8701603238711783E-3</c:v>
                </c:pt>
                <c:pt idx="63">
                  <c:v>4.8701603238711783E-3</c:v>
                </c:pt>
                <c:pt idx="64">
                  <c:v>4.8701603238711783E-3</c:v>
                </c:pt>
                <c:pt idx="65">
                  <c:v>5.2318367263998813E-3</c:v>
                </c:pt>
                <c:pt idx="66">
                  <c:v>5.2318367263998813E-3</c:v>
                </c:pt>
                <c:pt idx="67">
                  <c:v>5.2318367263998813E-3</c:v>
                </c:pt>
                <c:pt idx="68">
                  <c:v>5.2318367263998813E-3</c:v>
                </c:pt>
                <c:pt idx="69">
                  <c:v>5.2318367263998813E-3</c:v>
                </c:pt>
                <c:pt idx="70">
                  <c:v>5.2318367263998813E-3</c:v>
                </c:pt>
                <c:pt idx="71">
                  <c:v>5.2318367263998813E-3</c:v>
                </c:pt>
                <c:pt idx="72">
                  <c:v>5.2318367263998813E-3</c:v>
                </c:pt>
                <c:pt idx="73">
                  <c:v>5.2318367263998813E-3</c:v>
                </c:pt>
                <c:pt idx="74">
                  <c:v>5.2318367263998813E-3</c:v>
                </c:pt>
                <c:pt idx="75">
                  <c:v>5.2318367263998813E-3</c:v>
                </c:pt>
                <c:pt idx="76">
                  <c:v>5.2318367263998813E-3</c:v>
                </c:pt>
                <c:pt idx="77">
                  <c:v>5.2318367263998813E-3</c:v>
                </c:pt>
                <c:pt idx="78">
                  <c:v>5.2318367263998813E-3</c:v>
                </c:pt>
                <c:pt idx="79">
                  <c:v>5.2318367263998813E-3</c:v>
                </c:pt>
                <c:pt idx="80">
                  <c:v>5.2318367263998813E-3</c:v>
                </c:pt>
                <c:pt idx="81">
                  <c:v>5.2318367263998813E-3</c:v>
                </c:pt>
                <c:pt idx="82">
                  <c:v>5.2318367263998813E-3</c:v>
                </c:pt>
                <c:pt idx="83">
                  <c:v>5.2318367263998813E-3</c:v>
                </c:pt>
                <c:pt idx="84">
                  <c:v>5.2318367263998813E-3</c:v>
                </c:pt>
                <c:pt idx="85">
                  <c:v>5.2318367263998813E-3</c:v>
                </c:pt>
                <c:pt idx="86">
                  <c:v>5.2318367263998813E-3</c:v>
                </c:pt>
                <c:pt idx="87">
                  <c:v>4.8381831946592013E-3</c:v>
                </c:pt>
                <c:pt idx="88">
                  <c:v>4.8381831946592013E-3</c:v>
                </c:pt>
                <c:pt idx="89">
                  <c:v>4.8381831946592013E-3</c:v>
                </c:pt>
                <c:pt idx="90">
                  <c:v>4.8381831946592013E-3</c:v>
                </c:pt>
                <c:pt idx="91">
                  <c:v>4.8381831946592013E-3</c:v>
                </c:pt>
                <c:pt idx="92">
                  <c:v>4.8381831946592013E-3</c:v>
                </c:pt>
                <c:pt idx="93">
                  <c:v>4.8381831946592013E-3</c:v>
                </c:pt>
                <c:pt idx="94">
                  <c:v>4.8381831946592013E-3</c:v>
                </c:pt>
                <c:pt idx="95">
                  <c:v>4.8381831946592013E-3</c:v>
                </c:pt>
                <c:pt idx="96">
                  <c:v>4.8381831946592013E-3</c:v>
                </c:pt>
                <c:pt idx="97">
                  <c:v>4.8381831946592013E-3</c:v>
                </c:pt>
                <c:pt idx="98">
                  <c:v>4.8381831946592013E-3</c:v>
                </c:pt>
                <c:pt idx="99">
                  <c:v>4.8381831946592013E-3</c:v>
                </c:pt>
                <c:pt idx="100">
                  <c:v>4.8381831946592013E-3</c:v>
                </c:pt>
                <c:pt idx="101">
                  <c:v>4.8381831946592013E-3</c:v>
                </c:pt>
                <c:pt idx="102">
                  <c:v>4.8381831946592013E-3</c:v>
                </c:pt>
                <c:pt idx="103">
                  <c:v>4.8381831946592013E-3</c:v>
                </c:pt>
                <c:pt idx="104">
                  <c:v>4.8381831946592013E-3</c:v>
                </c:pt>
                <c:pt idx="105">
                  <c:v>4.8381831946592013E-3</c:v>
                </c:pt>
                <c:pt idx="106">
                  <c:v>4.8381831946592013E-3</c:v>
                </c:pt>
                <c:pt idx="107">
                  <c:v>4.8381831946592013E-3</c:v>
                </c:pt>
                <c:pt idx="108">
                  <c:v>4.8381831946592013E-3</c:v>
                </c:pt>
                <c:pt idx="109">
                  <c:v>4.8381831946592013E-3</c:v>
                </c:pt>
                <c:pt idx="110">
                  <c:v>5.0427239657828346E-3</c:v>
                </c:pt>
                <c:pt idx="111">
                  <c:v>5.0427239657828346E-3</c:v>
                </c:pt>
                <c:pt idx="112">
                  <c:v>5.0427239657828346E-3</c:v>
                </c:pt>
                <c:pt idx="113">
                  <c:v>5.0427239657828346E-3</c:v>
                </c:pt>
                <c:pt idx="114">
                  <c:v>5.0427239657828346E-3</c:v>
                </c:pt>
                <c:pt idx="115">
                  <c:v>5.0427239657828346E-3</c:v>
                </c:pt>
                <c:pt idx="116">
                  <c:v>5.0427239657828346E-3</c:v>
                </c:pt>
                <c:pt idx="117">
                  <c:v>5.0427239657828346E-3</c:v>
                </c:pt>
                <c:pt idx="118">
                  <c:v>5.0427239657828346E-3</c:v>
                </c:pt>
                <c:pt idx="119">
                  <c:v>5.0427239657828346E-3</c:v>
                </c:pt>
                <c:pt idx="120">
                  <c:v>5.0427239657828346E-3</c:v>
                </c:pt>
                <c:pt idx="121">
                  <c:v>5.0427239657828346E-3</c:v>
                </c:pt>
                <c:pt idx="122">
                  <c:v>5.0427239657828346E-3</c:v>
                </c:pt>
                <c:pt idx="123">
                  <c:v>5.0427239657828346E-3</c:v>
                </c:pt>
                <c:pt idx="124">
                  <c:v>5.0427239657828346E-3</c:v>
                </c:pt>
                <c:pt idx="125">
                  <c:v>5.0427239657828346E-3</c:v>
                </c:pt>
                <c:pt idx="126">
                  <c:v>5.0427239657828346E-3</c:v>
                </c:pt>
                <c:pt idx="127">
                  <c:v>5.0427239657828346E-3</c:v>
                </c:pt>
                <c:pt idx="128">
                  <c:v>5.0427239657828346E-3</c:v>
                </c:pt>
                <c:pt idx="129">
                  <c:v>5.0427239657828346E-3</c:v>
                </c:pt>
                <c:pt idx="130">
                  <c:v>4.315255787722197E-3</c:v>
                </c:pt>
                <c:pt idx="131">
                  <c:v>4.315255787722197E-3</c:v>
                </c:pt>
                <c:pt idx="132">
                  <c:v>4.315255787722197E-3</c:v>
                </c:pt>
                <c:pt idx="133">
                  <c:v>4.315255787722197E-3</c:v>
                </c:pt>
                <c:pt idx="134">
                  <c:v>4.315255787722197E-3</c:v>
                </c:pt>
                <c:pt idx="135">
                  <c:v>4.315255787722197E-3</c:v>
                </c:pt>
                <c:pt idx="136">
                  <c:v>4.315255787722197E-3</c:v>
                </c:pt>
                <c:pt idx="137">
                  <c:v>4.315255787722197E-3</c:v>
                </c:pt>
                <c:pt idx="138">
                  <c:v>4.315255787722197E-3</c:v>
                </c:pt>
                <c:pt idx="139">
                  <c:v>4.315255787722197E-3</c:v>
                </c:pt>
                <c:pt idx="140">
                  <c:v>4.315255787722197E-3</c:v>
                </c:pt>
                <c:pt idx="141">
                  <c:v>4.315255787722197E-3</c:v>
                </c:pt>
                <c:pt idx="142">
                  <c:v>4.315255787722197E-3</c:v>
                </c:pt>
                <c:pt idx="143">
                  <c:v>4.315255787722197E-3</c:v>
                </c:pt>
                <c:pt idx="144">
                  <c:v>4.315255787722197E-3</c:v>
                </c:pt>
                <c:pt idx="145">
                  <c:v>4.315255787722197E-3</c:v>
                </c:pt>
                <c:pt idx="146">
                  <c:v>4.315255787722197E-3</c:v>
                </c:pt>
                <c:pt idx="147">
                  <c:v>4.315255787722197E-3</c:v>
                </c:pt>
                <c:pt idx="148">
                  <c:v>4.315255787722197E-3</c:v>
                </c:pt>
                <c:pt idx="149">
                  <c:v>4.315255787722197E-3</c:v>
                </c:pt>
                <c:pt idx="150">
                  <c:v>4.315255787722197E-3</c:v>
                </c:pt>
                <c:pt idx="151">
                  <c:v>4.315255787722197E-3</c:v>
                </c:pt>
                <c:pt idx="152">
                  <c:v>4.315255787722197E-3</c:v>
                </c:pt>
                <c:pt idx="153">
                  <c:v>4.6539785480550558E-3</c:v>
                </c:pt>
                <c:pt idx="154">
                  <c:v>4.6539785480550558E-3</c:v>
                </c:pt>
                <c:pt idx="155">
                  <c:v>4.6539785480550558E-3</c:v>
                </c:pt>
                <c:pt idx="156">
                  <c:v>4.6539785480550558E-3</c:v>
                </c:pt>
                <c:pt idx="157">
                  <c:v>4.6539785480550558E-3</c:v>
                </c:pt>
                <c:pt idx="158">
                  <c:v>4.6539785480550558E-3</c:v>
                </c:pt>
                <c:pt idx="159">
                  <c:v>4.6539785480550558E-3</c:v>
                </c:pt>
                <c:pt idx="160">
                  <c:v>4.6539785480550558E-3</c:v>
                </c:pt>
                <c:pt idx="161">
                  <c:v>4.6539785480550558E-3</c:v>
                </c:pt>
                <c:pt idx="162">
                  <c:v>4.6539785480550558E-3</c:v>
                </c:pt>
                <c:pt idx="163">
                  <c:v>4.6539785480550558E-3</c:v>
                </c:pt>
                <c:pt idx="164">
                  <c:v>4.6539785480550558E-3</c:v>
                </c:pt>
                <c:pt idx="165">
                  <c:v>4.6539785480550558E-3</c:v>
                </c:pt>
                <c:pt idx="166">
                  <c:v>4.6539785480550558E-3</c:v>
                </c:pt>
                <c:pt idx="167">
                  <c:v>4.6539785480550558E-3</c:v>
                </c:pt>
                <c:pt idx="168">
                  <c:v>4.6539785480550558E-3</c:v>
                </c:pt>
                <c:pt idx="169">
                  <c:v>4.6539785480550558E-3</c:v>
                </c:pt>
                <c:pt idx="170">
                  <c:v>4.6539785480550558E-3</c:v>
                </c:pt>
                <c:pt idx="171">
                  <c:v>4.6539785480550558E-3</c:v>
                </c:pt>
                <c:pt idx="172">
                  <c:v>4.6539785480550558E-3</c:v>
                </c:pt>
                <c:pt idx="173">
                  <c:v>4.6539785480550558E-3</c:v>
                </c:pt>
                <c:pt idx="174">
                  <c:v>4.6539785480550558E-3</c:v>
                </c:pt>
                <c:pt idx="175">
                  <c:v>5.5690495648541144E-3</c:v>
                </c:pt>
                <c:pt idx="176">
                  <c:v>5.5690495648541144E-3</c:v>
                </c:pt>
                <c:pt idx="177">
                  <c:v>5.5690495648541144E-3</c:v>
                </c:pt>
                <c:pt idx="178">
                  <c:v>5.5690495648541144E-3</c:v>
                </c:pt>
                <c:pt idx="179">
                  <c:v>5.5690495648541144E-3</c:v>
                </c:pt>
                <c:pt idx="180">
                  <c:v>5.5690495648541144E-3</c:v>
                </c:pt>
                <c:pt idx="181">
                  <c:v>5.5690495648541144E-3</c:v>
                </c:pt>
                <c:pt idx="182">
                  <c:v>5.5690495648541144E-3</c:v>
                </c:pt>
                <c:pt idx="183">
                  <c:v>5.5690495648541144E-3</c:v>
                </c:pt>
                <c:pt idx="184">
                  <c:v>5.5690495648541144E-3</c:v>
                </c:pt>
                <c:pt idx="185">
                  <c:v>5.5690495648541144E-3</c:v>
                </c:pt>
                <c:pt idx="186">
                  <c:v>5.5690495648541144E-3</c:v>
                </c:pt>
                <c:pt idx="187">
                  <c:v>5.5690495648541144E-3</c:v>
                </c:pt>
                <c:pt idx="188">
                  <c:v>5.5690495648541144E-3</c:v>
                </c:pt>
                <c:pt idx="189">
                  <c:v>5.5690495648541144E-3</c:v>
                </c:pt>
                <c:pt idx="190">
                  <c:v>5.5690495648541144E-3</c:v>
                </c:pt>
                <c:pt idx="191">
                  <c:v>5.5690495648541144E-3</c:v>
                </c:pt>
                <c:pt idx="192">
                  <c:v>5.5690495648541144E-3</c:v>
                </c:pt>
                <c:pt idx="193">
                  <c:v>5.5690495648541144E-3</c:v>
                </c:pt>
                <c:pt idx="194">
                  <c:v>5.5690495648541144E-3</c:v>
                </c:pt>
                <c:pt idx="195">
                  <c:v>5.5690495648541144E-3</c:v>
                </c:pt>
                <c:pt idx="196">
                  <c:v>6.2580442905216596E-3</c:v>
                </c:pt>
                <c:pt idx="197">
                  <c:v>6.2580442905216596E-3</c:v>
                </c:pt>
                <c:pt idx="198">
                  <c:v>6.2580442905216596E-3</c:v>
                </c:pt>
                <c:pt idx="199">
                  <c:v>6.2580442905216596E-3</c:v>
                </c:pt>
                <c:pt idx="200">
                  <c:v>6.2580442905216596E-3</c:v>
                </c:pt>
                <c:pt idx="201">
                  <c:v>6.2580442905216596E-3</c:v>
                </c:pt>
                <c:pt idx="202">
                  <c:v>6.2580442905216596E-3</c:v>
                </c:pt>
                <c:pt idx="203">
                  <c:v>6.2580442905216596E-3</c:v>
                </c:pt>
                <c:pt idx="204">
                  <c:v>6.2580442905216596E-3</c:v>
                </c:pt>
                <c:pt idx="205">
                  <c:v>6.2580442905216596E-3</c:v>
                </c:pt>
                <c:pt idx="206">
                  <c:v>6.2580442905216596E-3</c:v>
                </c:pt>
                <c:pt idx="207">
                  <c:v>6.2580442905216596E-3</c:v>
                </c:pt>
                <c:pt idx="208">
                  <c:v>6.2580442905216596E-3</c:v>
                </c:pt>
                <c:pt idx="209">
                  <c:v>6.2580442905216596E-3</c:v>
                </c:pt>
                <c:pt idx="210">
                  <c:v>6.2580442905216596E-3</c:v>
                </c:pt>
                <c:pt idx="211">
                  <c:v>6.2580442905216596E-3</c:v>
                </c:pt>
                <c:pt idx="212">
                  <c:v>6.2580442905216596E-3</c:v>
                </c:pt>
                <c:pt idx="213">
                  <c:v>6.2580442905216596E-3</c:v>
                </c:pt>
                <c:pt idx="214">
                  <c:v>6.2580442905216596E-3</c:v>
                </c:pt>
                <c:pt idx="215">
                  <c:v>6.2580442905216596E-3</c:v>
                </c:pt>
                <c:pt idx="216">
                  <c:v>6.2580442905216596E-3</c:v>
                </c:pt>
                <c:pt idx="217">
                  <c:v>6.2580442905216596E-3</c:v>
                </c:pt>
                <c:pt idx="218">
                  <c:v>6.2580442905216596E-3</c:v>
                </c:pt>
                <c:pt idx="219">
                  <c:v>6.2737558148349068E-3</c:v>
                </c:pt>
                <c:pt idx="220">
                  <c:v>6.2737558148349068E-3</c:v>
                </c:pt>
                <c:pt idx="221">
                  <c:v>6.2737558148349068E-3</c:v>
                </c:pt>
                <c:pt idx="222">
                  <c:v>6.2737558148349068E-3</c:v>
                </c:pt>
                <c:pt idx="223">
                  <c:v>6.2737558148349068E-3</c:v>
                </c:pt>
                <c:pt idx="224">
                  <c:v>6.2737558148349068E-3</c:v>
                </c:pt>
                <c:pt idx="225">
                  <c:v>6.2737558148349068E-3</c:v>
                </c:pt>
                <c:pt idx="226">
                  <c:v>6.2737558148349068E-3</c:v>
                </c:pt>
                <c:pt idx="227">
                  <c:v>6.2737558148349068E-3</c:v>
                </c:pt>
                <c:pt idx="228">
                  <c:v>6.2737558148349068E-3</c:v>
                </c:pt>
                <c:pt idx="229">
                  <c:v>6.2737558148349068E-3</c:v>
                </c:pt>
                <c:pt idx="230">
                  <c:v>6.2737558148349068E-3</c:v>
                </c:pt>
                <c:pt idx="231">
                  <c:v>6.2737558148349068E-3</c:v>
                </c:pt>
                <c:pt idx="232">
                  <c:v>6.2737558148349068E-3</c:v>
                </c:pt>
                <c:pt idx="233">
                  <c:v>6.2737558148349068E-3</c:v>
                </c:pt>
                <c:pt idx="234">
                  <c:v>6.2737558148349068E-3</c:v>
                </c:pt>
                <c:pt idx="235">
                  <c:v>6.2737558148349068E-3</c:v>
                </c:pt>
                <c:pt idx="236">
                  <c:v>6.2737558148349068E-3</c:v>
                </c:pt>
                <c:pt idx="237">
                  <c:v>6.2737558148349068E-3</c:v>
                </c:pt>
                <c:pt idx="238">
                  <c:v>6.2737558148349068E-3</c:v>
                </c:pt>
                <c:pt idx="239">
                  <c:v>6.2737558148349068E-3</c:v>
                </c:pt>
                <c:pt idx="240">
                  <c:v>7.6344949556208866E-3</c:v>
                </c:pt>
                <c:pt idx="241">
                  <c:v>7.6344949556208866E-3</c:v>
                </c:pt>
                <c:pt idx="242">
                  <c:v>7.6344949556208866E-3</c:v>
                </c:pt>
                <c:pt idx="243">
                  <c:v>7.6344949556208866E-3</c:v>
                </c:pt>
                <c:pt idx="244">
                  <c:v>7.6344949556208866E-3</c:v>
                </c:pt>
                <c:pt idx="245">
                  <c:v>7.6344949556208866E-3</c:v>
                </c:pt>
                <c:pt idx="246">
                  <c:v>7.6344949556208866E-3</c:v>
                </c:pt>
                <c:pt idx="247">
                  <c:v>7.6344949556208866E-3</c:v>
                </c:pt>
                <c:pt idx="248">
                  <c:v>7.6344949556208866E-3</c:v>
                </c:pt>
                <c:pt idx="249">
                  <c:v>7.6344949556208866E-3</c:v>
                </c:pt>
                <c:pt idx="250">
                  <c:v>7.6344949556208866E-3</c:v>
                </c:pt>
                <c:pt idx="251">
                  <c:v>7.6344949556208866E-3</c:v>
                </c:pt>
                <c:pt idx="252">
                  <c:v>7.6344949556208866E-3</c:v>
                </c:pt>
                <c:pt idx="253">
                  <c:v>7.6344949556208866E-3</c:v>
                </c:pt>
                <c:pt idx="254">
                  <c:v>7.6344949556208866E-3</c:v>
                </c:pt>
                <c:pt idx="255">
                  <c:v>7.6344949556208866E-3</c:v>
                </c:pt>
                <c:pt idx="256">
                  <c:v>7.6344949556208866E-3</c:v>
                </c:pt>
                <c:pt idx="257">
                  <c:v>7.6344949556208866E-3</c:v>
                </c:pt>
                <c:pt idx="258">
                  <c:v>7.6344949556208866E-3</c:v>
                </c:pt>
                <c:pt idx="259">
                  <c:v>7.6344949556208866E-3</c:v>
                </c:pt>
                <c:pt idx="260">
                  <c:v>7.6344949556208866E-3</c:v>
                </c:pt>
                <c:pt idx="261">
                  <c:v>7.6344949556208866E-3</c:v>
                </c:pt>
                <c:pt idx="262">
                  <c:v>7.4216842838362579E-3</c:v>
                </c:pt>
                <c:pt idx="263">
                  <c:v>7.4216842838362579E-3</c:v>
                </c:pt>
                <c:pt idx="264">
                  <c:v>7.4216842838362579E-3</c:v>
                </c:pt>
                <c:pt idx="265">
                  <c:v>7.4216842838362579E-3</c:v>
                </c:pt>
                <c:pt idx="266">
                  <c:v>7.4216842838362579E-3</c:v>
                </c:pt>
                <c:pt idx="267">
                  <c:v>7.4216842838362579E-3</c:v>
                </c:pt>
                <c:pt idx="268">
                  <c:v>7.4216842838362579E-3</c:v>
                </c:pt>
                <c:pt idx="269">
                  <c:v>7.4216842838362579E-3</c:v>
                </c:pt>
                <c:pt idx="270">
                  <c:v>7.4216842838362579E-3</c:v>
                </c:pt>
                <c:pt idx="271">
                  <c:v>7.4216842838362579E-3</c:v>
                </c:pt>
                <c:pt idx="272">
                  <c:v>7.4216842838362579E-3</c:v>
                </c:pt>
                <c:pt idx="273">
                  <c:v>7.4216842838362579E-3</c:v>
                </c:pt>
                <c:pt idx="274">
                  <c:v>7.4216842838362579E-3</c:v>
                </c:pt>
                <c:pt idx="275">
                  <c:v>7.4216842838362579E-3</c:v>
                </c:pt>
                <c:pt idx="276">
                  <c:v>7.4216842838362579E-3</c:v>
                </c:pt>
                <c:pt idx="277">
                  <c:v>7.4216842838362579E-3</c:v>
                </c:pt>
                <c:pt idx="278">
                  <c:v>7.4216842838362579E-3</c:v>
                </c:pt>
                <c:pt idx="279">
                  <c:v>7.4216842838362579E-3</c:v>
                </c:pt>
                <c:pt idx="280">
                  <c:v>7.4216842838362579E-3</c:v>
                </c:pt>
                <c:pt idx="281">
                  <c:v>7.4216842838362579E-3</c:v>
                </c:pt>
                <c:pt idx="282">
                  <c:v>7.4216842838362579E-3</c:v>
                </c:pt>
                <c:pt idx="283">
                  <c:v>7.4216842838362579E-3</c:v>
                </c:pt>
                <c:pt idx="284">
                  <c:v>7.4216842838362579E-3</c:v>
                </c:pt>
                <c:pt idx="285">
                  <c:v>7.4216842838362579E-3</c:v>
                </c:pt>
                <c:pt idx="286">
                  <c:v>7.4216842838362579E-3</c:v>
                </c:pt>
                <c:pt idx="287">
                  <c:v>7.4216842838362579E-3</c:v>
                </c:pt>
                <c:pt idx="288">
                  <c:v>7.4216842838362579E-3</c:v>
                </c:pt>
                <c:pt idx="289">
                  <c:v>7.4216842838362579E-3</c:v>
                </c:pt>
                <c:pt idx="290">
                  <c:v>7.4216842838362579E-3</c:v>
                </c:pt>
                <c:pt idx="291">
                  <c:v>7.4216842838362579E-3</c:v>
                </c:pt>
                <c:pt idx="292">
                  <c:v>7.4216842838362579E-3</c:v>
                </c:pt>
                <c:pt idx="293">
                  <c:v>6.8299343649529665E-3</c:v>
                </c:pt>
                <c:pt idx="294">
                  <c:v>6.8299343649529665E-3</c:v>
                </c:pt>
                <c:pt idx="295">
                  <c:v>6.8299343649529665E-3</c:v>
                </c:pt>
                <c:pt idx="296">
                  <c:v>6.8299343649529665E-3</c:v>
                </c:pt>
                <c:pt idx="297">
                  <c:v>6.8299343649529665E-3</c:v>
                </c:pt>
                <c:pt idx="298">
                  <c:v>6.8299343649529665E-3</c:v>
                </c:pt>
                <c:pt idx="299">
                  <c:v>6.8299343649529665E-3</c:v>
                </c:pt>
                <c:pt idx="300">
                  <c:v>6.8299343649529665E-3</c:v>
                </c:pt>
                <c:pt idx="301">
                  <c:v>6.8299343649529665E-3</c:v>
                </c:pt>
                <c:pt idx="302">
                  <c:v>6.8299343649529665E-3</c:v>
                </c:pt>
                <c:pt idx="303">
                  <c:v>6.8299343649529665E-3</c:v>
                </c:pt>
                <c:pt idx="304">
                  <c:v>6.8299343649529665E-3</c:v>
                </c:pt>
                <c:pt idx="305">
                  <c:v>6.8299343649529665E-3</c:v>
                </c:pt>
                <c:pt idx="306">
                  <c:v>6.8299343649529665E-3</c:v>
                </c:pt>
                <c:pt idx="307">
                  <c:v>6.8299343649529665E-3</c:v>
                </c:pt>
                <c:pt idx="308">
                  <c:v>6.8299343649529665E-3</c:v>
                </c:pt>
                <c:pt idx="309">
                  <c:v>6.8299343649529665E-3</c:v>
                </c:pt>
                <c:pt idx="310">
                  <c:v>6.8299343649529665E-3</c:v>
                </c:pt>
                <c:pt idx="311">
                  <c:v>6.8299343649529665E-3</c:v>
                </c:pt>
                <c:pt idx="312">
                  <c:v>6.8299343649529665E-3</c:v>
                </c:pt>
                <c:pt idx="313">
                  <c:v>6.8299343649529665E-3</c:v>
                </c:pt>
                <c:pt idx="314">
                  <c:v>6.8299343649529665E-3</c:v>
                </c:pt>
                <c:pt idx="315">
                  <c:v>6.8299343649529665E-3</c:v>
                </c:pt>
                <c:pt idx="316">
                  <c:v>6.8299343649529665E-3</c:v>
                </c:pt>
                <c:pt idx="317">
                  <c:v>6.8299343649529665E-3</c:v>
                </c:pt>
                <c:pt idx="318">
                  <c:v>6.8299343649529665E-3</c:v>
                </c:pt>
                <c:pt idx="319">
                  <c:v>6.8299343649529665E-3</c:v>
                </c:pt>
                <c:pt idx="320">
                  <c:v>6.8299343649529665E-3</c:v>
                </c:pt>
                <c:pt idx="321">
                  <c:v>6.5632483894132246E-3</c:v>
                </c:pt>
                <c:pt idx="322">
                  <c:v>6.5632483894132246E-3</c:v>
                </c:pt>
                <c:pt idx="323">
                  <c:v>6.5632483894132246E-3</c:v>
                </c:pt>
                <c:pt idx="324">
                  <c:v>6.5632483894132246E-3</c:v>
                </c:pt>
                <c:pt idx="325">
                  <c:v>6.5632483894132246E-3</c:v>
                </c:pt>
                <c:pt idx="326">
                  <c:v>6.5632483894132246E-3</c:v>
                </c:pt>
                <c:pt idx="327">
                  <c:v>6.5632483894132246E-3</c:v>
                </c:pt>
                <c:pt idx="328">
                  <c:v>6.5632483894132246E-3</c:v>
                </c:pt>
                <c:pt idx="329">
                  <c:v>6.5632483894132246E-3</c:v>
                </c:pt>
                <c:pt idx="330">
                  <c:v>6.5632483894132246E-3</c:v>
                </c:pt>
                <c:pt idx="331">
                  <c:v>6.5632483894132246E-3</c:v>
                </c:pt>
                <c:pt idx="332">
                  <c:v>6.5632483894132246E-3</c:v>
                </c:pt>
                <c:pt idx="333">
                  <c:v>6.5632483894132246E-3</c:v>
                </c:pt>
                <c:pt idx="334">
                  <c:v>6.5632483894132246E-3</c:v>
                </c:pt>
                <c:pt idx="335">
                  <c:v>6.5632483894132246E-3</c:v>
                </c:pt>
                <c:pt idx="336">
                  <c:v>6.5632483894132246E-3</c:v>
                </c:pt>
                <c:pt idx="337">
                  <c:v>6.5632483894132246E-3</c:v>
                </c:pt>
                <c:pt idx="338">
                  <c:v>6.5632483894132246E-3</c:v>
                </c:pt>
                <c:pt idx="339">
                  <c:v>6.5632483894132246E-3</c:v>
                </c:pt>
                <c:pt idx="340">
                  <c:v>6.5632483894132246E-3</c:v>
                </c:pt>
                <c:pt idx="341">
                  <c:v>6.5632483894132246E-3</c:v>
                </c:pt>
                <c:pt idx="342">
                  <c:v>6.5632483894132246E-3</c:v>
                </c:pt>
                <c:pt idx="343">
                  <c:v>6.5632483894132246E-3</c:v>
                </c:pt>
                <c:pt idx="344">
                  <c:v>6.5632483894132246E-3</c:v>
                </c:pt>
                <c:pt idx="345">
                  <c:v>6.5632483894132246E-3</c:v>
                </c:pt>
                <c:pt idx="346">
                  <c:v>6.5632483894132246E-3</c:v>
                </c:pt>
                <c:pt idx="347">
                  <c:v>6.5632483894132246E-3</c:v>
                </c:pt>
                <c:pt idx="348">
                  <c:v>6.5632483894132246E-3</c:v>
                </c:pt>
                <c:pt idx="349">
                  <c:v>6.5632483894132246E-3</c:v>
                </c:pt>
                <c:pt idx="350">
                  <c:v>6.5632483894132246E-3</c:v>
                </c:pt>
                <c:pt idx="351">
                  <c:v>6.5632483894132246E-3</c:v>
                </c:pt>
                <c:pt idx="352">
                  <c:v>6.4386835805507539E-3</c:v>
                </c:pt>
                <c:pt idx="353">
                  <c:v>6.4386835805507539E-3</c:v>
                </c:pt>
                <c:pt idx="354">
                  <c:v>6.4386835805507539E-3</c:v>
                </c:pt>
                <c:pt idx="355">
                  <c:v>6.4386835805507539E-3</c:v>
                </c:pt>
                <c:pt idx="356">
                  <c:v>6.4386835805507539E-3</c:v>
                </c:pt>
                <c:pt idx="357">
                  <c:v>6.4386835805507539E-3</c:v>
                </c:pt>
                <c:pt idx="358">
                  <c:v>6.4386835805507539E-3</c:v>
                </c:pt>
                <c:pt idx="359">
                  <c:v>6.4386835805507539E-3</c:v>
                </c:pt>
                <c:pt idx="360">
                  <c:v>6.4386835805507539E-3</c:v>
                </c:pt>
                <c:pt idx="361">
                  <c:v>6.4386835805507539E-3</c:v>
                </c:pt>
                <c:pt idx="362">
                  <c:v>6.4386835805507539E-3</c:v>
                </c:pt>
                <c:pt idx="363">
                  <c:v>6.4386835805507539E-3</c:v>
                </c:pt>
                <c:pt idx="364">
                  <c:v>6.4386835805507539E-3</c:v>
                </c:pt>
                <c:pt idx="365">
                  <c:v>6.4386835805507539E-3</c:v>
                </c:pt>
                <c:pt idx="366">
                  <c:v>6.4386835805507539E-3</c:v>
                </c:pt>
                <c:pt idx="367">
                  <c:v>6.4386835805507539E-3</c:v>
                </c:pt>
                <c:pt idx="368">
                  <c:v>6.4386835805507539E-3</c:v>
                </c:pt>
                <c:pt idx="369">
                  <c:v>6.4386835805507539E-3</c:v>
                </c:pt>
                <c:pt idx="370">
                  <c:v>6.4386835805507539E-3</c:v>
                </c:pt>
                <c:pt idx="371">
                  <c:v>6.4386835805507539E-3</c:v>
                </c:pt>
                <c:pt idx="372">
                  <c:v>6.4386835805507539E-3</c:v>
                </c:pt>
                <c:pt idx="373">
                  <c:v>6.4386835805507539E-3</c:v>
                </c:pt>
                <c:pt idx="374">
                  <c:v>6.4386835805507539E-3</c:v>
                </c:pt>
                <c:pt idx="375">
                  <c:v>6.4386835805507539E-3</c:v>
                </c:pt>
                <c:pt idx="376">
                  <c:v>6.4386835805507539E-3</c:v>
                </c:pt>
                <c:pt idx="377">
                  <c:v>6.4386835805507539E-3</c:v>
                </c:pt>
                <c:pt idx="378">
                  <c:v>6.4386835805507539E-3</c:v>
                </c:pt>
                <c:pt idx="379">
                  <c:v>6.4386835805507539E-3</c:v>
                </c:pt>
                <c:pt idx="380">
                  <c:v>6.4386835805507539E-3</c:v>
                </c:pt>
                <c:pt idx="381">
                  <c:v>6.4386835805507539E-3</c:v>
                </c:pt>
                <c:pt idx="382">
                  <c:v>6.8638541636078937E-3</c:v>
                </c:pt>
                <c:pt idx="383">
                  <c:v>6.8638541636078937E-3</c:v>
                </c:pt>
                <c:pt idx="384">
                  <c:v>6.8638541636078937E-3</c:v>
                </c:pt>
                <c:pt idx="385">
                  <c:v>6.8638541636078937E-3</c:v>
                </c:pt>
                <c:pt idx="386">
                  <c:v>6.8638541636078937E-3</c:v>
                </c:pt>
                <c:pt idx="387">
                  <c:v>6.8638541636078937E-3</c:v>
                </c:pt>
                <c:pt idx="388">
                  <c:v>6.8638541636078937E-3</c:v>
                </c:pt>
                <c:pt idx="389">
                  <c:v>6.8638541636078937E-3</c:v>
                </c:pt>
                <c:pt idx="390">
                  <c:v>6.8638541636078937E-3</c:v>
                </c:pt>
                <c:pt idx="391">
                  <c:v>6.8638541636078937E-3</c:v>
                </c:pt>
                <c:pt idx="392">
                  <c:v>6.8638541636078937E-3</c:v>
                </c:pt>
                <c:pt idx="393">
                  <c:v>6.8638541636078937E-3</c:v>
                </c:pt>
                <c:pt idx="394">
                  <c:v>6.8638541636078937E-3</c:v>
                </c:pt>
                <c:pt idx="395">
                  <c:v>6.8638541636078937E-3</c:v>
                </c:pt>
                <c:pt idx="396">
                  <c:v>6.8638541636078937E-3</c:v>
                </c:pt>
                <c:pt idx="397">
                  <c:v>6.8638541636078937E-3</c:v>
                </c:pt>
                <c:pt idx="398">
                  <c:v>6.8638541636078937E-3</c:v>
                </c:pt>
                <c:pt idx="399">
                  <c:v>6.8638541636078937E-3</c:v>
                </c:pt>
                <c:pt idx="400">
                  <c:v>6.8638541636078937E-3</c:v>
                </c:pt>
                <c:pt idx="401">
                  <c:v>6.8638541636078937E-3</c:v>
                </c:pt>
                <c:pt idx="402">
                  <c:v>6.8638541636078937E-3</c:v>
                </c:pt>
                <c:pt idx="403">
                  <c:v>6.8638541636078937E-3</c:v>
                </c:pt>
                <c:pt idx="404">
                  <c:v>6.8638541636078937E-3</c:v>
                </c:pt>
                <c:pt idx="405">
                  <c:v>6.8638541636078937E-3</c:v>
                </c:pt>
                <c:pt idx="406">
                  <c:v>6.8638541636078937E-3</c:v>
                </c:pt>
                <c:pt idx="407">
                  <c:v>6.8638541636078937E-3</c:v>
                </c:pt>
                <c:pt idx="408">
                  <c:v>6.8638541636078937E-3</c:v>
                </c:pt>
                <c:pt idx="409">
                  <c:v>6.8638541636078937E-3</c:v>
                </c:pt>
                <c:pt idx="410">
                  <c:v>6.8638541636078937E-3</c:v>
                </c:pt>
                <c:pt idx="411">
                  <c:v>6.8638541636078937E-3</c:v>
                </c:pt>
                <c:pt idx="412">
                  <c:v>6.8638541636078937E-3</c:v>
                </c:pt>
                <c:pt idx="413">
                  <c:v>6.8733531364818384E-3</c:v>
                </c:pt>
                <c:pt idx="414">
                  <c:v>6.8733531364818384E-3</c:v>
                </c:pt>
                <c:pt idx="415">
                  <c:v>6.8733531364818384E-3</c:v>
                </c:pt>
                <c:pt idx="416">
                  <c:v>6.8733531364818384E-3</c:v>
                </c:pt>
                <c:pt idx="417">
                  <c:v>6.8733531364818384E-3</c:v>
                </c:pt>
                <c:pt idx="418">
                  <c:v>6.8733531364818384E-3</c:v>
                </c:pt>
                <c:pt idx="419">
                  <c:v>6.8733531364818384E-3</c:v>
                </c:pt>
                <c:pt idx="420">
                  <c:v>6.8733531364818384E-3</c:v>
                </c:pt>
                <c:pt idx="421">
                  <c:v>6.8733531364818384E-3</c:v>
                </c:pt>
                <c:pt idx="422">
                  <c:v>6.8733531364818384E-3</c:v>
                </c:pt>
                <c:pt idx="423">
                  <c:v>6.8733531364818384E-3</c:v>
                </c:pt>
                <c:pt idx="424">
                  <c:v>6.8733531364818384E-3</c:v>
                </c:pt>
                <c:pt idx="425">
                  <c:v>6.8733531364818384E-3</c:v>
                </c:pt>
                <c:pt idx="426">
                  <c:v>6.8733531364818384E-3</c:v>
                </c:pt>
                <c:pt idx="427">
                  <c:v>6.8733531364818384E-3</c:v>
                </c:pt>
                <c:pt idx="428">
                  <c:v>6.8733531364818384E-3</c:v>
                </c:pt>
                <c:pt idx="429">
                  <c:v>6.8733531364818384E-3</c:v>
                </c:pt>
                <c:pt idx="430">
                  <c:v>6.8733531364818384E-3</c:v>
                </c:pt>
                <c:pt idx="431">
                  <c:v>6.8733531364818384E-3</c:v>
                </c:pt>
                <c:pt idx="432">
                  <c:v>6.8733531364818384E-3</c:v>
                </c:pt>
                <c:pt idx="433">
                  <c:v>6.8733531364818384E-3</c:v>
                </c:pt>
                <c:pt idx="434">
                  <c:v>6.8733531364818384E-3</c:v>
                </c:pt>
                <c:pt idx="435">
                  <c:v>6.8733531364818384E-3</c:v>
                </c:pt>
                <c:pt idx="436">
                  <c:v>6.8733531364818384E-3</c:v>
                </c:pt>
                <c:pt idx="437">
                  <c:v>6.8733531364818384E-3</c:v>
                </c:pt>
                <c:pt idx="438">
                  <c:v>6.8733531364818384E-3</c:v>
                </c:pt>
                <c:pt idx="439">
                  <c:v>6.8733531364818384E-3</c:v>
                </c:pt>
                <c:pt idx="440">
                  <c:v>6.8733531364818384E-3</c:v>
                </c:pt>
                <c:pt idx="441">
                  <c:v>6.8733531364818384E-3</c:v>
                </c:pt>
                <c:pt idx="442">
                  <c:v>6.8733531364818384E-3</c:v>
                </c:pt>
                <c:pt idx="443">
                  <c:v>6.9117170443894274E-3</c:v>
                </c:pt>
                <c:pt idx="444">
                  <c:v>6.9117170443894274E-3</c:v>
                </c:pt>
                <c:pt idx="445">
                  <c:v>6.9117170443894274E-3</c:v>
                </c:pt>
                <c:pt idx="446">
                  <c:v>6.9117170443894274E-3</c:v>
                </c:pt>
                <c:pt idx="447">
                  <c:v>6.9117170443894274E-3</c:v>
                </c:pt>
                <c:pt idx="448">
                  <c:v>6.9117170443894274E-3</c:v>
                </c:pt>
                <c:pt idx="449">
                  <c:v>6.9117170443894274E-3</c:v>
                </c:pt>
                <c:pt idx="450">
                  <c:v>6.9117170443894274E-3</c:v>
                </c:pt>
                <c:pt idx="451">
                  <c:v>6.9117170443894274E-3</c:v>
                </c:pt>
                <c:pt idx="452">
                  <c:v>6.9117170443894274E-3</c:v>
                </c:pt>
                <c:pt idx="453">
                  <c:v>6.9117170443894274E-3</c:v>
                </c:pt>
                <c:pt idx="454">
                  <c:v>6.9117170443894274E-3</c:v>
                </c:pt>
                <c:pt idx="455">
                  <c:v>6.9117170443894274E-3</c:v>
                </c:pt>
                <c:pt idx="456">
                  <c:v>6.9117170443894274E-3</c:v>
                </c:pt>
                <c:pt idx="457">
                  <c:v>6.9117170443894274E-3</c:v>
                </c:pt>
                <c:pt idx="458">
                  <c:v>6.9117170443894274E-3</c:v>
                </c:pt>
                <c:pt idx="459">
                  <c:v>6.9117170443894274E-3</c:v>
                </c:pt>
                <c:pt idx="460">
                  <c:v>6.9117170443894274E-3</c:v>
                </c:pt>
                <c:pt idx="461">
                  <c:v>6.9117170443894274E-3</c:v>
                </c:pt>
                <c:pt idx="462">
                  <c:v>6.9117170443894274E-3</c:v>
                </c:pt>
                <c:pt idx="463">
                  <c:v>6.9117170443894274E-3</c:v>
                </c:pt>
                <c:pt idx="464">
                  <c:v>6.9117170443894274E-3</c:v>
                </c:pt>
                <c:pt idx="465">
                  <c:v>6.9117170443894274E-3</c:v>
                </c:pt>
                <c:pt idx="466">
                  <c:v>6.9117170443894274E-3</c:v>
                </c:pt>
                <c:pt idx="467">
                  <c:v>6.9117170443894274E-3</c:v>
                </c:pt>
                <c:pt idx="468">
                  <c:v>6.9117170443894274E-3</c:v>
                </c:pt>
                <c:pt idx="469">
                  <c:v>6.9117170443894274E-3</c:v>
                </c:pt>
                <c:pt idx="470">
                  <c:v>6.9117170443894274E-3</c:v>
                </c:pt>
                <c:pt idx="471">
                  <c:v>6.9117170443894274E-3</c:v>
                </c:pt>
                <c:pt idx="472">
                  <c:v>6.9117170443894274E-3</c:v>
                </c:pt>
                <c:pt idx="473">
                  <c:v>6.9117170443894274E-3</c:v>
                </c:pt>
                <c:pt idx="474">
                  <c:v>6.9500809522970303E-3</c:v>
                </c:pt>
                <c:pt idx="475">
                  <c:v>6.9500809522970303E-3</c:v>
                </c:pt>
                <c:pt idx="476">
                  <c:v>6.9500809522970303E-3</c:v>
                </c:pt>
                <c:pt idx="477">
                  <c:v>6.9500809522970303E-3</c:v>
                </c:pt>
                <c:pt idx="478">
                  <c:v>6.9500809522970303E-3</c:v>
                </c:pt>
                <c:pt idx="479">
                  <c:v>6.9500809522970303E-3</c:v>
                </c:pt>
                <c:pt idx="480">
                  <c:v>6.9500809522970303E-3</c:v>
                </c:pt>
                <c:pt idx="481">
                  <c:v>6.9500809522970303E-3</c:v>
                </c:pt>
                <c:pt idx="482">
                  <c:v>6.9500809522970303E-3</c:v>
                </c:pt>
                <c:pt idx="483">
                  <c:v>6.9500809522970303E-3</c:v>
                </c:pt>
                <c:pt idx="484">
                  <c:v>6.9500809522970303E-3</c:v>
                </c:pt>
                <c:pt idx="485">
                  <c:v>6.9500809522970303E-3</c:v>
                </c:pt>
                <c:pt idx="486">
                  <c:v>6.9500809522970303E-3</c:v>
                </c:pt>
                <c:pt idx="487">
                  <c:v>6.9500809522970303E-3</c:v>
                </c:pt>
                <c:pt idx="488">
                  <c:v>6.9500809522970303E-3</c:v>
                </c:pt>
                <c:pt idx="489">
                  <c:v>6.9500809522970303E-3</c:v>
                </c:pt>
                <c:pt idx="490">
                  <c:v>6.9500809522970303E-3</c:v>
                </c:pt>
                <c:pt idx="491">
                  <c:v>6.9500809522970303E-3</c:v>
                </c:pt>
                <c:pt idx="492">
                  <c:v>6.9500809522970303E-3</c:v>
                </c:pt>
                <c:pt idx="493">
                  <c:v>6.9500809522970303E-3</c:v>
                </c:pt>
                <c:pt idx="494">
                  <c:v>6.9500809522970303E-3</c:v>
                </c:pt>
                <c:pt idx="495">
                  <c:v>6.9500809522970303E-3</c:v>
                </c:pt>
                <c:pt idx="496">
                  <c:v>6.9500809522970303E-3</c:v>
                </c:pt>
                <c:pt idx="497">
                  <c:v>6.9500809522970303E-3</c:v>
                </c:pt>
                <c:pt idx="498">
                  <c:v>6.9500809522970303E-3</c:v>
                </c:pt>
                <c:pt idx="499">
                  <c:v>6.9500809522970303E-3</c:v>
                </c:pt>
                <c:pt idx="500">
                  <c:v>6.9500809522970303E-3</c:v>
                </c:pt>
                <c:pt idx="501">
                  <c:v>6.9500809522970303E-3</c:v>
                </c:pt>
                <c:pt idx="502">
                  <c:v>6.9500809522970303E-3</c:v>
                </c:pt>
                <c:pt idx="503">
                  <c:v>6.9500809522970303E-3</c:v>
                </c:pt>
                <c:pt idx="504">
                  <c:v>6.9500809522970303E-3</c:v>
                </c:pt>
                <c:pt idx="505">
                  <c:v>7.1658047825377894E-3</c:v>
                </c:pt>
                <c:pt idx="506">
                  <c:v>7.1658047825377894E-3</c:v>
                </c:pt>
                <c:pt idx="507">
                  <c:v>7.1658047825377894E-3</c:v>
                </c:pt>
                <c:pt idx="508">
                  <c:v>7.1658047825377894E-3</c:v>
                </c:pt>
                <c:pt idx="509">
                  <c:v>7.1658047825377894E-3</c:v>
                </c:pt>
                <c:pt idx="510">
                  <c:v>7.1658047825377894E-3</c:v>
                </c:pt>
                <c:pt idx="511">
                  <c:v>7.1658047825377894E-3</c:v>
                </c:pt>
                <c:pt idx="512">
                  <c:v>7.1658047825377894E-3</c:v>
                </c:pt>
                <c:pt idx="513">
                  <c:v>7.1658047825377894E-3</c:v>
                </c:pt>
                <c:pt idx="514">
                  <c:v>7.1658047825377894E-3</c:v>
                </c:pt>
                <c:pt idx="515">
                  <c:v>7.1658047825377894E-3</c:v>
                </c:pt>
                <c:pt idx="516">
                  <c:v>7.1658047825377894E-3</c:v>
                </c:pt>
                <c:pt idx="517">
                  <c:v>7.1658047825377894E-3</c:v>
                </c:pt>
                <c:pt idx="518">
                  <c:v>7.1658047825377894E-3</c:v>
                </c:pt>
                <c:pt idx="519">
                  <c:v>7.1658047825377894E-3</c:v>
                </c:pt>
                <c:pt idx="520">
                  <c:v>7.1658047825377894E-3</c:v>
                </c:pt>
                <c:pt idx="521">
                  <c:v>7.1658047825377894E-3</c:v>
                </c:pt>
                <c:pt idx="522">
                  <c:v>7.1658047825377894E-3</c:v>
                </c:pt>
                <c:pt idx="523">
                  <c:v>7.1658047825377894E-3</c:v>
                </c:pt>
                <c:pt idx="524">
                  <c:v>7.1658047825377894E-3</c:v>
                </c:pt>
                <c:pt idx="525">
                  <c:v>7.1658047825377894E-3</c:v>
                </c:pt>
                <c:pt idx="526">
                  <c:v>7.1658047825377894E-3</c:v>
                </c:pt>
                <c:pt idx="527">
                  <c:v>7.1658047825377894E-3</c:v>
                </c:pt>
                <c:pt idx="528">
                  <c:v>7.1658047825377894E-3</c:v>
                </c:pt>
                <c:pt idx="529">
                  <c:v>7.1658047825377894E-3</c:v>
                </c:pt>
                <c:pt idx="530">
                  <c:v>7.1658047825377894E-3</c:v>
                </c:pt>
                <c:pt idx="531">
                  <c:v>7.1658047825377894E-3</c:v>
                </c:pt>
                <c:pt idx="532">
                  <c:v>7.1658047825377894E-3</c:v>
                </c:pt>
                <c:pt idx="533">
                  <c:v>7.1658047825377894E-3</c:v>
                </c:pt>
                <c:pt idx="534">
                  <c:v>7.1658047825377894E-3</c:v>
                </c:pt>
                <c:pt idx="535">
                  <c:v>7.6640532058586119E-3</c:v>
                </c:pt>
                <c:pt idx="536">
                  <c:v>7.6640532058586119E-3</c:v>
                </c:pt>
                <c:pt idx="537">
                  <c:v>7.6640532058586119E-3</c:v>
                </c:pt>
                <c:pt idx="538">
                  <c:v>7.6640532058586119E-3</c:v>
                </c:pt>
                <c:pt idx="539">
                  <c:v>7.6640532058586119E-3</c:v>
                </c:pt>
                <c:pt idx="540">
                  <c:v>7.6640532058586119E-3</c:v>
                </c:pt>
                <c:pt idx="541">
                  <c:v>7.6640532058586119E-3</c:v>
                </c:pt>
                <c:pt idx="542">
                  <c:v>7.6640532058586119E-3</c:v>
                </c:pt>
                <c:pt idx="543">
                  <c:v>7.6640532058586119E-3</c:v>
                </c:pt>
                <c:pt idx="544">
                  <c:v>7.6640532058586119E-3</c:v>
                </c:pt>
                <c:pt idx="545">
                  <c:v>7.6640532058586119E-3</c:v>
                </c:pt>
                <c:pt idx="546">
                  <c:v>7.6640532058586119E-3</c:v>
                </c:pt>
                <c:pt idx="547">
                  <c:v>7.6640532058586119E-3</c:v>
                </c:pt>
                <c:pt idx="548">
                  <c:v>7.6640532058586119E-3</c:v>
                </c:pt>
                <c:pt idx="549">
                  <c:v>7.6640532058586119E-3</c:v>
                </c:pt>
                <c:pt idx="550">
                  <c:v>7.6640532058586119E-3</c:v>
                </c:pt>
                <c:pt idx="551">
                  <c:v>7.6640532058586119E-3</c:v>
                </c:pt>
                <c:pt idx="552">
                  <c:v>7.6640532058586119E-3</c:v>
                </c:pt>
                <c:pt idx="553">
                  <c:v>7.6640532058586119E-3</c:v>
                </c:pt>
                <c:pt idx="554">
                  <c:v>7.6640532058586119E-3</c:v>
                </c:pt>
                <c:pt idx="555">
                  <c:v>7.6640532058586119E-3</c:v>
                </c:pt>
                <c:pt idx="556">
                  <c:v>7.6640532058586119E-3</c:v>
                </c:pt>
                <c:pt idx="557">
                  <c:v>7.6640532058586119E-3</c:v>
                </c:pt>
                <c:pt idx="558">
                  <c:v>7.6640532058586119E-3</c:v>
                </c:pt>
                <c:pt idx="559">
                  <c:v>7.6640532058586119E-3</c:v>
                </c:pt>
                <c:pt idx="560">
                  <c:v>7.6640532058586119E-3</c:v>
                </c:pt>
                <c:pt idx="561">
                  <c:v>7.6640532058586119E-3</c:v>
                </c:pt>
                <c:pt idx="562">
                  <c:v>7.6640532058586119E-3</c:v>
                </c:pt>
                <c:pt idx="563">
                  <c:v>7.6640532058586119E-3</c:v>
                </c:pt>
                <c:pt idx="564">
                  <c:v>7.6640532058586119E-3</c:v>
                </c:pt>
                <c:pt idx="565">
                  <c:v>7.6640532058586119E-3</c:v>
                </c:pt>
                <c:pt idx="566">
                  <c:v>7.7011795683498419E-3</c:v>
                </c:pt>
                <c:pt idx="567">
                  <c:v>7.7011795683498419E-3</c:v>
                </c:pt>
                <c:pt idx="568">
                  <c:v>7.7011795683498419E-3</c:v>
                </c:pt>
                <c:pt idx="569">
                  <c:v>7.7011795683498419E-3</c:v>
                </c:pt>
                <c:pt idx="570">
                  <c:v>7.7011795683498419E-3</c:v>
                </c:pt>
                <c:pt idx="571">
                  <c:v>7.7011795683498419E-3</c:v>
                </c:pt>
                <c:pt idx="572">
                  <c:v>7.7011795683498419E-3</c:v>
                </c:pt>
                <c:pt idx="573">
                  <c:v>7.7011795683498419E-3</c:v>
                </c:pt>
                <c:pt idx="574">
                  <c:v>7.7011795683498419E-3</c:v>
                </c:pt>
                <c:pt idx="575">
                  <c:v>7.7011795683498419E-3</c:v>
                </c:pt>
                <c:pt idx="576">
                  <c:v>7.7011795683498419E-3</c:v>
                </c:pt>
                <c:pt idx="577">
                  <c:v>7.7011795683498419E-3</c:v>
                </c:pt>
                <c:pt idx="578">
                  <c:v>7.7011795683498419E-3</c:v>
                </c:pt>
                <c:pt idx="579">
                  <c:v>7.7011795683498419E-3</c:v>
                </c:pt>
                <c:pt idx="580">
                  <c:v>7.7011795683498419E-3</c:v>
                </c:pt>
                <c:pt idx="581">
                  <c:v>7.7011795683498419E-3</c:v>
                </c:pt>
                <c:pt idx="582">
                  <c:v>7.7011795683498419E-3</c:v>
                </c:pt>
                <c:pt idx="583">
                  <c:v>7.7011795683498419E-3</c:v>
                </c:pt>
                <c:pt idx="584">
                  <c:v>7.7011795683498419E-3</c:v>
                </c:pt>
                <c:pt idx="585">
                  <c:v>7.7011795683498419E-3</c:v>
                </c:pt>
                <c:pt idx="586">
                  <c:v>7.7011795683498419E-3</c:v>
                </c:pt>
                <c:pt idx="587">
                  <c:v>7.7011795683498419E-3</c:v>
                </c:pt>
                <c:pt idx="588">
                  <c:v>7.7011795683498419E-3</c:v>
                </c:pt>
                <c:pt idx="589">
                  <c:v>7.7011795683498419E-3</c:v>
                </c:pt>
                <c:pt idx="590">
                  <c:v>7.7011795683498419E-3</c:v>
                </c:pt>
                <c:pt idx="591">
                  <c:v>7.7011795683498419E-3</c:v>
                </c:pt>
                <c:pt idx="592">
                  <c:v>7.7011795683498419E-3</c:v>
                </c:pt>
                <c:pt idx="593">
                  <c:v>7.7011795683498419E-3</c:v>
                </c:pt>
                <c:pt idx="594">
                  <c:v>7.7011795683498419E-3</c:v>
                </c:pt>
                <c:pt idx="595">
                  <c:v>7.7011795683498419E-3</c:v>
                </c:pt>
                <c:pt idx="596">
                  <c:v>8.1016789482848614E-3</c:v>
                </c:pt>
                <c:pt idx="597">
                  <c:v>8.1016789482848614E-3</c:v>
                </c:pt>
                <c:pt idx="598">
                  <c:v>8.1016789482848614E-3</c:v>
                </c:pt>
                <c:pt idx="599">
                  <c:v>8.1016789482848614E-3</c:v>
                </c:pt>
                <c:pt idx="600">
                  <c:v>8.1016789482848614E-3</c:v>
                </c:pt>
                <c:pt idx="601">
                  <c:v>8.1016789482848614E-3</c:v>
                </c:pt>
                <c:pt idx="602">
                  <c:v>8.1016789482848614E-3</c:v>
                </c:pt>
                <c:pt idx="603">
                  <c:v>8.1016789482848614E-3</c:v>
                </c:pt>
                <c:pt idx="604">
                  <c:v>8.1016789482848614E-3</c:v>
                </c:pt>
                <c:pt idx="605">
                  <c:v>8.1016789482848614E-3</c:v>
                </c:pt>
                <c:pt idx="606">
                  <c:v>8.1016789482848614E-3</c:v>
                </c:pt>
                <c:pt idx="607">
                  <c:v>8.1016789482848614E-3</c:v>
                </c:pt>
                <c:pt idx="608">
                  <c:v>8.1016789482848614E-3</c:v>
                </c:pt>
                <c:pt idx="609">
                  <c:v>8.1016789482848614E-3</c:v>
                </c:pt>
                <c:pt idx="610">
                  <c:v>8.1016789482848614E-3</c:v>
                </c:pt>
                <c:pt idx="611">
                  <c:v>8.1016789482848614E-3</c:v>
                </c:pt>
                <c:pt idx="612">
                  <c:v>8.1016789482848614E-3</c:v>
                </c:pt>
                <c:pt idx="613">
                  <c:v>8.1016789482848614E-3</c:v>
                </c:pt>
                <c:pt idx="614">
                  <c:v>8.1016789482848614E-3</c:v>
                </c:pt>
                <c:pt idx="615">
                  <c:v>8.1016789482848614E-3</c:v>
                </c:pt>
                <c:pt idx="616">
                  <c:v>8.1016789482848614E-3</c:v>
                </c:pt>
                <c:pt idx="617">
                  <c:v>8.1016789482848614E-3</c:v>
                </c:pt>
                <c:pt idx="618">
                  <c:v>8.1016789482848614E-3</c:v>
                </c:pt>
                <c:pt idx="619">
                  <c:v>8.1016789482848614E-3</c:v>
                </c:pt>
                <c:pt idx="620">
                  <c:v>8.1016789482848614E-3</c:v>
                </c:pt>
                <c:pt idx="621">
                  <c:v>8.1016789482848614E-3</c:v>
                </c:pt>
                <c:pt idx="622">
                  <c:v>8.1016789482848614E-3</c:v>
                </c:pt>
                <c:pt idx="623">
                  <c:v>8.1016789482848614E-3</c:v>
                </c:pt>
                <c:pt idx="624">
                  <c:v>8.1016789482848614E-3</c:v>
                </c:pt>
                <c:pt idx="625">
                  <c:v>8.1016789482848614E-3</c:v>
                </c:pt>
                <c:pt idx="626">
                  <c:v>8.1016789482848614E-3</c:v>
                </c:pt>
                <c:pt idx="627">
                  <c:v>8.1270247150562538E-3</c:v>
                </c:pt>
                <c:pt idx="628">
                  <c:v>8.1270247150562538E-3</c:v>
                </c:pt>
                <c:pt idx="629">
                  <c:v>8.1270247150562538E-3</c:v>
                </c:pt>
                <c:pt idx="630">
                  <c:v>8.1270247150562538E-3</c:v>
                </c:pt>
                <c:pt idx="631">
                  <c:v>8.1270247150562538E-3</c:v>
                </c:pt>
                <c:pt idx="632">
                  <c:v>8.1270247150562538E-3</c:v>
                </c:pt>
                <c:pt idx="633">
                  <c:v>8.1270247150562538E-3</c:v>
                </c:pt>
                <c:pt idx="634">
                  <c:v>8.1270247150562538E-3</c:v>
                </c:pt>
                <c:pt idx="635">
                  <c:v>8.1270247150562538E-3</c:v>
                </c:pt>
                <c:pt idx="636">
                  <c:v>8.1270247150562538E-3</c:v>
                </c:pt>
                <c:pt idx="637">
                  <c:v>8.1270247150562538E-3</c:v>
                </c:pt>
                <c:pt idx="638">
                  <c:v>8.1270247150562538E-3</c:v>
                </c:pt>
                <c:pt idx="639">
                  <c:v>8.1270247150562538E-3</c:v>
                </c:pt>
                <c:pt idx="640">
                  <c:v>8.1270247150562538E-3</c:v>
                </c:pt>
                <c:pt idx="641">
                  <c:v>8.1270247150562538E-3</c:v>
                </c:pt>
                <c:pt idx="642">
                  <c:v>8.1270247150562538E-3</c:v>
                </c:pt>
                <c:pt idx="643">
                  <c:v>8.1270247150562538E-3</c:v>
                </c:pt>
                <c:pt idx="644">
                  <c:v>8.1270247150562538E-3</c:v>
                </c:pt>
                <c:pt idx="645">
                  <c:v>8.1270247150562538E-3</c:v>
                </c:pt>
                <c:pt idx="646">
                  <c:v>8.1270247150562538E-3</c:v>
                </c:pt>
                <c:pt idx="647">
                  <c:v>8.1270247150562538E-3</c:v>
                </c:pt>
                <c:pt idx="648">
                  <c:v>8.1270247150562538E-3</c:v>
                </c:pt>
                <c:pt idx="649">
                  <c:v>8.1270247150562538E-3</c:v>
                </c:pt>
                <c:pt idx="650">
                  <c:v>8.1270247150562538E-3</c:v>
                </c:pt>
                <c:pt idx="651">
                  <c:v>8.1270247150562538E-3</c:v>
                </c:pt>
                <c:pt idx="652">
                  <c:v>8.1270247150562538E-3</c:v>
                </c:pt>
                <c:pt idx="653">
                  <c:v>8.1270247150562538E-3</c:v>
                </c:pt>
                <c:pt idx="654">
                  <c:v>8.1270247150562538E-3</c:v>
                </c:pt>
                <c:pt idx="655">
                  <c:v>8.1270247150562538E-3</c:v>
                </c:pt>
                <c:pt idx="656">
                  <c:v>8.1270247150562538E-3</c:v>
                </c:pt>
                <c:pt idx="657">
                  <c:v>8.1270247150562538E-3</c:v>
                </c:pt>
                <c:pt idx="658">
                  <c:v>8.1499176656884761E-3</c:v>
                </c:pt>
                <c:pt idx="659">
                  <c:v>8.1499176656884761E-3</c:v>
                </c:pt>
                <c:pt idx="660">
                  <c:v>8.1499176656884761E-3</c:v>
                </c:pt>
                <c:pt idx="661">
                  <c:v>8.1499176656884761E-3</c:v>
                </c:pt>
                <c:pt idx="662">
                  <c:v>8.1499176656884761E-3</c:v>
                </c:pt>
                <c:pt idx="663">
                  <c:v>8.1499176656884761E-3</c:v>
                </c:pt>
                <c:pt idx="664">
                  <c:v>8.1499176656884761E-3</c:v>
                </c:pt>
                <c:pt idx="665">
                  <c:v>8.1499176656884761E-3</c:v>
                </c:pt>
                <c:pt idx="666">
                  <c:v>8.1499176656884761E-3</c:v>
                </c:pt>
                <c:pt idx="667">
                  <c:v>8.1499176656884761E-3</c:v>
                </c:pt>
                <c:pt idx="668">
                  <c:v>8.1499176656884761E-3</c:v>
                </c:pt>
                <c:pt idx="669">
                  <c:v>8.1499176656884761E-3</c:v>
                </c:pt>
                <c:pt idx="670">
                  <c:v>8.1499176656884761E-3</c:v>
                </c:pt>
                <c:pt idx="671">
                  <c:v>8.1499176656884761E-3</c:v>
                </c:pt>
                <c:pt idx="672">
                  <c:v>8.1499176656884761E-3</c:v>
                </c:pt>
                <c:pt idx="673">
                  <c:v>8.1499176656884761E-3</c:v>
                </c:pt>
                <c:pt idx="674">
                  <c:v>8.1499176656884761E-3</c:v>
                </c:pt>
                <c:pt idx="675">
                  <c:v>8.1499176656884761E-3</c:v>
                </c:pt>
                <c:pt idx="676">
                  <c:v>8.1499176656884761E-3</c:v>
                </c:pt>
                <c:pt idx="677">
                  <c:v>8.1499176656884761E-3</c:v>
                </c:pt>
                <c:pt idx="678">
                  <c:v>8.1499176656884761E-3</c:v>
                </c:pt>
                <c:pt idx="679">
                  <c:v>8.1499176656884761E-3</c:v>
                </c:pt>
                <c:pt idx="680">
                  <c:v>8.1499176656884761E-3</c:v>
                </c:pt>
                <c:pt idx="681">
                  <c:v>8.1499176656884761E-3</c:v>
                </c:pt>
                <c:pt idx="682">
                  <c:v>8.1499176656884761E-3</c:v>
                </c:pt>
                <c:pt idx="683">
                  <c:v>8.1499176656884761E-3</c:v>
                </c:pt>
                <c:pt idx="684">
                  <c:v>8.1499176656884761E-3</c:v>
                </c:pt>
                <c:pt idx="685">
                  <c:v>8.1499176656884761E-3</c:v>
                </c:pt>
                <c:pt idx="686">
                  <c:v>8.1752634324598616E-3</c:v>
                </c:pt>
                <c:pt idx="687">
                  <c:v>8.1752634324598616E-3</c:v>
                </c:pt>
                <c:pt idx="688">
                  <c:v>8.1752634324598616E-3</c:v>
                </c:pt>
                <c:pt idx="689">
                  <c:v>8.1752634324598616E-3</c:v>
                </c:pt>
                <c:pt idx="690">
                  <c:v>8.1752634324598616E-3</c:v>
                </c:pt>
                <c:pt idx="691">
                  <c:v>8.1752634324598616E-3</c:v>
                </c:pt>
                <c:pt idx="692">
                  <c:v>8.1752634324598616E-3</c:v>
                </c:pt>
                <c:pt idx="693">
                  <c:v>8.1752634324598616E-3</c:v>
                </c:pt>
                <c:pt idx="694">
                  <c:v>8.1752634324598616E-3</c:v>
                </c:pt>
                <c:pt idx="695">
                  <c:v>8.1752634324598616E-3</c:v>
                </c:pt>
                <c:pt idx="696">
                  <c:v>8.1752634324598616E-3</c:v>
                </c:pt>
                <c:pt idx="697">
                  <c:v>8.1752634324598616E-3</c:v>
                </c:pt>
                <c:pt idx="698">
                  <c:v>8.1752634324598616E-3</c:v>
                </c:pt>
                <c:pt idx="699">
                  <c:v>8.1752634324598616E-3</c:v>
                </c:pt>
                <c:pt idx="700">
                  <c:v>8.1752634324598616E-3</c:v>
                </c:pt>
                <c:pt idx="701">
                  <c:v>8.1752634324598616E-3</c:v>
                </c:pt>
                <c:pt idx="702">
                  <c:v>8.1752634324598616E-3</c:v>
                </c:pt>
                <c:pt idx="703">
                  <c:v>8.1752634324598616E-3</c:v>
                </c:pt>
                <c:pt idx="704">
                  <c:v>8.1752634324598616E-3</c:v>
                </c:pt>
                <c:pt idx="705">
                  <c:v>8.1752634324598616E-3</c:v>
                </c:pt>
                <c:pt idx="706">
                  <c:v>8.1752634324598616E-3</c:v>
                </c:pt>
                <c:pt idx="707">
                  <c:v>8.1752634324598616E-3</c:v>
                </c:pt>
                <c:pt idx="708">
                  <c:v>8.1752634324598616E-3</c:v>
                </c:pt>
                <c:pt idx="709">
                  <c:v>8.1752634324598616E-3</c:v>
                </c:pt>
                <c:pt idx="710">
                  <c:v>8.1752634324598616E-3</c:v>
                </c:pt>
                <c:pt idx="711">
                  <c:v>8.1752634324598616E-3</c:v>
                </c:pt>
                <c:pt idx="712">
                  <c:v>8.1752634324598616E-3</c:v>
                </c:pt>
                <c:pt idx="713">
                  <c:v>8.1752634324598616E-3</c:v>
                </c:pt>
                <c:pt idx="714">
                  <c:v>8.1752634324598616E-3</c:v>
                </c:pt>
                <c:pt idx="715">
                  <c:v>8.1752634324598616E-3</c:v>
                </c:pt>
                <c:pt idx="716">
                  <c:v>8.1752634324598616E-3</c:v>
                </c:pt>
              </c:numCache>
            </c:numRef>
          </c:val>
          <c:smooth val="0"/>
          <c:extLst>
            <c:ext xmlns:c16="http://schemas.microsoft.com/office/drawing/2014/chart" uri="{C3380CC4-5D6E-409C-BE32-E72D297353CC}">
              <c16:uniqueId val="{00000004-2810-4025-A3CD-CD5D2582F2BD}"/>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FV_evolution_MbyM!$BK$4:$BK$1000</c:f>
              <c:numCache>
                <c:formatCode>0.00%</c:formatCode>
                <c:ptCount val="997"/>
                <c:pt idx="0">
                  <c:v>-2.9082780021329195E-3</c:v>
                </c:pt>
                <c:pt idx="1">
                  <c:v>-2.9082780021329195E-3</c:v>
                </c:pt>
                <c:pt idx="2">
                  <c:v>-2.9082780021329195E-3</c:v>
                </c:pt>
                <c:pt idx="3">
                  <c:v>-2.9082780021329195E-3</c:v>
                </c:pt>
                <c:pt idx="4">
                  <c:v>-2.9082780021329195E-3</c:v>
                </c:pt>
                <c:pt idx="5">
                  <c:v>-2.9082780021329195E-3</c:v>
                </c:pt>
                <c:pt idx="6">
                  <c:v>-2.9082780021329195E-3</c:v>
                </c:pt>
                <c:pt idx="7">
                  <c:v>-2.9082780021329195E-3</c:v>
                </c:pt>
                <c:pt idx="8">
                  <c:v>-2.9082780021329195E-3</c:v>
                </c:pt>
                <c:pt idx="9">
                  <c:v>-2.9082780021329195E-3</c:v>
                </c:pt>
                <c:pt idx="10">
                  <c:v>-2.9082780021329195E-3</c:v>
                </c:pt>
                <c:pt idx="11">
                  <c:v>-2.9082780021329195E-3</c:v>
                </c:pt>
                <c:pt idx="12">
                  <c:v>-2.9082780021329195E-3</c:v>
                </c:pt>
                <c:pt idx="13">
                  <c:v>-2.9082780021329195E-3</c:v>
                </c:pt>
                <c:pt idx="14">
                  <c:v>-2.9082780021329195E-3</c:v>
                </c:pt>
                <c:pt idx="15">
                  <c:v>-2.9082780021329195E-3</c:v>
                </c:pt>
                <c:pt idx="16">
                  <c:v>-2.9082780021329195E-3</c:v>
                </c:pt>
                <c:pt idx="17">
                  <c:v>-2.9082780021329195E-3</c:v>
                </c:pt>
                <c:pt idx="18">
                  <c:v>-2.9082780021329195E-3</c:v>
                </c:pt>
                <c:pt idx="19">
                  <c:v>-2.9082780021329195E-3</c:v>
                </c:pt>
                <c:pt idx="20">
                  <c:v>-2.9082780021329195E-3</c:v>
                </c:pt>
                <c:pt idx="21">
                  <c:v>-2.9082780021329195E-3</c:v>
                </c:pt>
                <c:pt idx="22">
                  <c:v>-2.9082780021329195E-3</c:v>
                </c:pt>
                <c:pt idx="23">
                  <c:v>-2.7744489022152601E-3</c:v>
                </c:pt>
                <c:pt idx="24">
                  <c:v>-2.7744489022152601E-3</c:v>
                </c:pt>
                <c:pt idx="25">
                  <c:v>-2.7744489022152601E-3</c:v>
                </c:pt>
                <c:pt idx="26">
                  <c:v>-2.7744489022152601E-3</c:v>
                </c:pt>
                <c:pt idx="27">
                  <c:v>-2.7744489022152601E-3</c:v>
                </c:pt>
                <c:pt idx="28">
                  <c:v>-2.7744489022152601E-3</c:v>
                </c:pt>
                <c:pt idx="29">
                  <c:v>-2.7744489022152601E-3</c:v>
                </c:pt>
                <c:pt idx="30">
                  <c:v>-2.7744489022152601E-3</c:v>
                </c:pt>
                <c:pt idx="31">
                  <c:v>-2.7744489022152601E-3</c:v>
                </c:pt>
                <c:pt idx="32">
                  <c:v>-2.7744489022152601E-3</c:v>
                </c:pt>
                <c:pt idx="33">
                  <c:v>-2.7744489022152601E-3</c:v>
                </c:pt>
                <c:pt idx="34">
                  <c:v>-2.7744489022152601E-3</c:v>
                </c:pt>
                <c:pt idx="35">
                  <c:v>-2.7744489022152601E-3</c:v>
                </c:pt>
                <c:pt idx="36">
                  <c:v>-2.7744489022152601E-3</c:v>
                </c:pt>
                <c:pt idx="37">
                  <c:v>-2.7744489022152601E-3</c:v>
                </c:pt>
                <c:pt idx="38">
                  <c:v>-2.7744489022152601E-3</c:v>
                </c:pt>
                <c:pt idx="39">
                  <c:v>-2.7744489022152601E-3</c:v>
                </c:pt>
                <c:pt idx="40">
                  <c:v>-2.7744489022152601E-3</c:v>
                </c:pt>
                <c:pt idx="41">
                  <c:v>-2.7744489022152601E-3</c:v>
                </c:pt>
                <c:pt idx="42">
                  <c:v>-2.7744489022152601E-3</c:v>
                </c:pt>
                <c:pt idx="43">
                  <c:v>-2.7744489022152601E-3</c:v>
                </c:pt>
                <c:pt idx="44">
                  <c:v>-2.5681010618986565E-3</c:v>
                </c:pt>
                <c:pt idx="45">
                  <c:v>-2.5681010618986565E-3</c:v>
                </c:pt>
                <c:pt idx="46">
                  <c:v>-2.5681010618986565E-3</c:v>
                </c:pt>
                <c:pt idx="47">
                  <c:v>-2.5681010618986565E-3</c:v>
                </c:pt>
                <c:pt idx="48">
                  <c:v>-2.5681010618986565E-3</c:v>
                </c:pt>
                <c:pt idx="49">
                  <c:v>-2.5681010618986565E-3</c:v>
                </c:pt>
                <c:pt idx="50">
                  <c:v>-2.5681010618986565E-3</c:v>
                </c:pt>
                <c:pt idx="51">
                  <c:v>-2.5681010618986565E-3</c:v>
                </c:pt>
                <c:pt idx="52">
                  <c:v>-2.5681010618986565E-3</c:v>
                </c:pt>
                <c:pt idx="53">
                  <c:v>-2.5681010618986565E-3</c:v>
                </c:pt>
                <c:pt idx="54">
                  <c:v>-2.5681010618986565E-3</c:v>
                </c:pt>
                <c:pt idx="55">
                  <c:v>-2.5681010618986565E-3</c:v>
                </c:pt>
                <c:pt idx="56">
                  <c:v>-2.5681010618986565E-3</c:v>
                </c:pt>
                <c:pt idx="57">
                  <c:v>-2.5681010618986565E-3</c:v>
                </c:pt>
                <c:pt idx="58">
                  <c:v>-2.5681010618986565E-3</c:v>
                </c:pt>
                <c:pt idx="59">
                  <c:v>-2.5681010618986565E-3</c:v>
                </c:pt>
                <c:pt idx="60">
                  <c:v>-2.5681010618986565E-3</c:v>
                </c:pt>
                <c:pt idx="61">
                  <c:v>-2.5681010618986565E-3</c:v>
                </c:pt>
                <c:pt idx="62">
                  <c:v>-2.5681010618986565E-3</c:v>
                </c:pt>
                <c:pt idx="63">
                  <c:v>-2.5681010618986565E-3</c:v>
                </c:pt>
                <c:pt idx="64">
                  <c:v>-2.5681010618986565E-3</c:v>
                </c:pt>
                <c:pt idx="65">
                  <c:v>-2.2064246593699534E-3</c:v>
                </c:pt>
                <c:pt idx="66">
                  <c:v>-2.2064246593699534E-3</c:v>
                </c:pt>
                <c:pt idx="67">
                  <c:v>-2.2064246593699534E-3</c:v>
                </c:pt>
                <c:pt idx="68">
                  <c:v>-2.2064246593699534E-3</c:v>
                </c:pt>
                <c:pt idx="69">
                  <c:v>-2.2064246593699534E-3</c:v>
                </c:pt>
                <c:pt idx="70">
                  <c:v>-2.2064246593699534E-3</c:v>
                </c:pt>
                <c:pt idx="71">
                  <c:v>-2.2064246593699534E-3</c:v>
                </c:pt>
                <c:pt idx="72">
                  <c:v>-2.2064246593699534E-3</c:v>
                </c:pt>
                <c:pt idx="73">
                  <c:v>-2.2064246593699534E-3</c:v>
                </c:pt>
                <c:pt idx="74">
                  <c:v>-2.2064246593699534E-3</c:v>
                </c:pt>
                <c:pt idx="75">
                  <c:v>-2.2064246593699534E-3</c:v>
                </c:pt>
                <c:pt idx="76">
                  <c:v>-2.2064246593699534E-3</c:v>
                </c:pt>
                <c:pt idx="77">
                  <c:v>-2.2064246593699534E-3</c:v>
                </c:pt>
                <c:pt idx="78">
                  <c:v>-2.2064246593699534E-3</c:v>
                </c:pt>
                <c:pt idx="79">
                  <c:v>-2.2064246593699534E-3</c:v>
                </c:pt>
                <c:pt idx="80">
                  <c:v>-2.2064246593699534E-3</c:v>
                </c:pt>
                <c:pt idx="81">
                  <c:v>-2.2064246593699534E-3</c:v>
                </c:pt>
                <c:pt idx="82">
                  <c:v>-2.2064246593699534E-3</c:v>
                </c:pt>
                <c:pt idx="83">
                  <c:v>-2.2064246593699534E-3</c:v>
                </c:pt>
                <c:pt idx="84">
                  <c:v>-2.2064246593699534E-3</c:v>
                </c:pt>
                <c:pt idx="85">
                  <c:v>-2.2064246593699534E-3</c:v>
                </c:pt>
                <c:pt idx="86">
                  <c:v>-2.2064246593699534E-3</c:v>
                </c:pt>
                <c:pt idx="87">
                  <c:v>-2.6000781911106334E-3</c:v>
                </c:pt>
                <c:pt idx="88">
                  <c:v>-2.6000781911106334E-3</c:v>
                </c:pt>
                <c:pt idx="89">
                  <c:v>-2.6000781911106334E-3</c:v>
                </c:pt>
                <c:pt idx="90">
                  <c:v>-2.6000781911106334E-3</c:v>
                </c:pt>
                <c:pt idx="91">
                  <c:v>-2.6000781911106334E-3</c:v>
                </c:pt>
                <c:pt idx="92">
                  <c:v>-2.6000781911106334E-3</c:v>
                </c:pt>
                <c:pt idx="93">
                  <c:v>-2.6000781911106334E-3</c:v>
                </c:pt>
                <c:pt idx="94">
                  <c:v>-2.6000781911106334E-3</c:v>
                </c:pt>
                <c:pt idx="95">
                  <c:v>-2.6000781911106334E-3</c:v>
                </c:pt>
                <c:pt idx="96">
                  <c:v>-2.6000781911106334E-3</c:v>
                </c:pt>
                <c:pt idx="97">
                  <c:v>-2.6000781911106334E-3</c:v>
                </c:pt>
                <c:pt idx="98">
                  <c:v>-2.6000781911106334E-3</c:v>
                </c:pt>
                <c:pt idx="99">
                  <c:v>-2.6000781911106334E-3</c:v>
                </c:pt>
                <c:pt idx="100">
                  <c:v>-2.6000781911106334E-3</c:v>
                </c:pt>
                <c:pt idx="101">
                  <c:v>-2.6000781911106334E-3</c:v>
                </c:pt>
                <c:pt idx="102">
                  <c:v>-2.6000781911106334E-3</c:v>
                </c:pt>
                <c:pt idx="103">
                  <c:v>-2.6000781911106334E-3</c:v>
                </c:pt>
                <c:pt idx="104">
                  <c:v>-2.6000781911106334E-3</c:v>
                </c:pt>
                <c:pt idx="105">
                  <c:v>-2.6000781911106334E-3</c:v>
                </c:pt>
                <c:pt idx="106">
                  <c:v>-2.6000781911106334E-3</c:v>
                </c:pt>
                <c:pt idx="107">
                  <c:v>-2.6000781911106334E-3</c:v>
                </c:pt>
                <c:pt idx="108">
                  <c:v>-2.6000781911106334E-3</c:v>
                </c:pt>
                <c:pt idx="109">
                  <c:v>-2.6000781911106334E-3</c:v>
                </c:pt>
                <c:pt idx="110">
                  <c:v>-2.3955374199870001E-3</c:v>
                </c:pt>
                <c:pt idx="111">
                  <c:v>-2.3955374199870001E-3</c:v>
                </c:pt>
                <c:pt idx="112">
                  <c:v>-2.3955374199870001E-3</c:v>
                </c:pt>
                <c:pt idx="113">
                  <c:v>-2.3955374199870001E-3</c:v>
                </c:pt>
                <c:pt idx="114">
                  <c:v>-2.3955374199870001E-3</c:v>
                </c:pt>
                <c:pt idx="115">
                  <c:v>-2.3955374199870001E-3</c:v>
                </c:pt>
                <c:pt idx="116">
                  <c:v>-2.3955374199870001E-3</c:v>
                </c:pt>
                <c:pt idx="117">
                  <c:v>-2.3955374199870001E-3</c:v>
                </c:pt>
                <c:pt idx="118">
                  <c:v>-2.3955374199870001E-3</c:v>
                </c:pt>
                <c:pt idx="119">
                  <c:v>-2.3955374199870001E-3</c:v>
                </c:pt>
                <c:pt idx="120">
                  <c:v>-2.3955374199870001E-3</c:v>
                </c:pt>
                <c:pt idx="121">
                  <c:v>-2.3955374199870001E-3</c:v>
                </c:pt>
                <c:pt idx="122">
                  <c:v>-2.3955374199870001E-3</c:v>
                </c:pt>
                <c:pt idx="123">
                  <c:v>-2.3955374199870001E-3</c:v>
                </c:pt>
                <c:pt idx="124">
                  <c:v>-2.3955374199870001E-3</c:v>
                </c:pt>
                <c:pt idx="125">
                  <c:v>-2.3955374199870001E-3</c:v>
                </c:pt>
                <c:pt idx="126">
                  <c:v>-2.3955374199870001E-3</c:v>
                </c:pt>
                <c:pt idx="127">
                  <c:v>-2.3955374199870001E-3</c:v>
                </c:pt>
                <c:pt idx="128">
                  <c:v>-2.3955374199870001E-3</c:v>
                </c:pt>
                <c:pt idx="129">
                  <c:v>-2.3955374199870001E-3</c:v>
                </c:pt>
                <c:pt idx="130">
                  <c:v>-3.1230055980476378E-3</c:v>
                </c:pt>
                <c:pt idx="131">
                  <c:v>-3.1230055980476378E-3</c:v>
                </c:pt>
                <c:pt idx="132">
                  <c:v>-3.1230055980476378E-3</c:v>
                </c:pt>
                <c:pt idx="133">
                  <c:v>-3.1230055980476378E-3</c:v>
                </c:pt>
                <c:pt idx="134">
                  <c:v>-3.1230055980476378E-3</c:v>
                </c:pt>
                <c:pt idx="135">
                  <c:v>-3.1230055980476378E-3</c:v>
                </c:pt>
                <c:pt idx="136">
                  <c:v>-3.1230055980476378E-3</c:v>
                </c:pt>
                <c:pt idx="137">
                  <c:v>-3.1230055980476378E-3</c:v>
                </c:pt>
                <c:pt idx="138">
                  <c:v>-3.1230055980476378E-3</c:v>
                </c:pt>
                <c:pt idx="139">
                  <c:v>-3.1230055980476378E-3</c:v>
                </c:pt>
                <c:pt idx="140">
                  <c:v>-3.1230055980476378E-3</c:v>
                </c:pt>
                <c:pt idx="141">
                  <c:v>-3.1230055980476378E-3</c:v>
                </c:pt>
                <c:pt idx="142">
                  <c:v>-3.1230055980476378E-3</c:v>
                </c:pt>
                <c:pt idx="143">
                  <c:v>-3.1230055980476378E-3</c:v>
                </c:pt>
                <c:pt idx="144">
                  <c:v>-3.1230055980476378E-3</c:v>
                </c:pt>
                <c:pt idx="145">
                  <c:v>-3.1230055980476378E-3</c:v>
                </c:pt>
                <c:pt idx="146">
                  <c:v>-3.1230055980476378E-3</c:v>
                </c:pt>
                <c:pt idx="147">
                  <c:v>-3.1230055980476378E-3</c:v>
                </c:pt>
                <c:pt idx="148">
                  <c:v>-3.1230055980476378E-3</c:v>
                </c:pt>
                <c:pt idx="149">
                  <c:v>-3.1230055980476378E-3</c:v>
                </c:pt>
                <c:pt idx="150">
                  <c:v>-3.1230055980476378E-3</c:v>
                </c:pt>
                <c:pt idx="151">
                  <c:v>-3.1230055980476378E-3</c:v>
                </c:pt>
                <c:pt idx="152">
                  <c:v>-3.1230055980476378E-3</c:v>
                </c:pt>
                <c:pt idx="153">
                  <c:v>-2.784282837714779E-3</c:v>
                </c:pt>
                <c:pt idx="154">
                  <c:v>-2.784282837714779E-3</c:v>
                </c:pt>
                <c:pt idx="155">
                  <c:v>-2.784282837714779E-3</c:v>
                </c:pt>
                <c:pt idx="156">
                  <c:v>-2.784282837714779E-3</c:v>
                </c:pt>
                <c:pt idx="157">
                  <c:v>-2.784282837714779E-3</c:v>
                </c:pt>
                <c:pt idx="158">
                  <c:v>-2.784282837714779E-3</c:v>
                </c:pt>
                <c:pt idx="159">
                  <c:v>-2.784282837714779E-3</c:v>
                </c:pt>
                <c:pt idx="160">
                  <c:v>-2.784282837714779E-3</c:v>
                </c:pt>
                <c:pt idx="161">
                  <c:v>-2.784282837714779E-3</c:v>
                </c:pt>
                <c:pt idx="162">
                  <c:v>-2.784282837714779E-3</c:v>
                </c:pt>
                <c:pt idx="163">
                  <c:v>-2.784282837714779E-3</c:v>
                </c:pt>
                <c:pt idx="164">
                  <c:v>-2.784282837714779E-3</c:v>
                </c:pt>
                <c:pt idx="165">
                  <c:v>-2.784282837714779E-3</c:v>
                </c:pt>
                <c:pt idx="166">
                  <c:v>-2.784282837714779E-3</c:v>
                </c:pt>
                <c:pt idx="167">
                  <c:v>-2.784282837714779E-3</c:v>
                </c:pt>
                <c:pt idx="168">
                  <c:v>-2.784282837714779E-3</c:v>
                </c:pt>
                <c:pt idx="169">
                  <c:v>-2.784282837714779E-3</c:v>
                </c:pt>
                <c:pt idx="170">
                  <c:v>-2.784282837714779E-3</c:v>
                </c:pt>
                <c:pt idx="171">
                  <c:v>-2.784282837714779E-3</c:v>
                </c:pt>
                <c:pt idx="172">
                  <c:v>-2.784282837714779E-3</c:v>
                </c:pt>
                <c:pt idx="173">
                  <c:v>-2.784282837714779E-3</c:v>
                </c:pt>
                <c:pt idx="174">
                  <c:v>-2.784282837714779E-3</c:v>
                </c:pt>
                <c:pt idx="175">
                  <c:v>-1.8692118209157203E-3</c:v>
                </c:pt>
                <c:pt idx="176">
                  <c:v>-1.8692118209157203E-3</c:v>
                </c:pt>
                <c:pt idx="177">
                  <c:v>-1.8692118209157203E-3</c:v>
                </c:pt>
                <c:pt idx="178">
                  <c:v>-1.8692118209157203E-3</c:v>
                </c:pt>
                <c:pt idx="179">
                  <c:v>-1.8692118209157203E-3</c:v>
                </c:pt>
                <c:pt idx="180">
                  <c:v>-1.8692118209157203E-3</c:v>
                </c:pt>
                <c:pt idx="181">
                  <c:v>-1.8692118209157203E-3</c:v>
                </c:pt>
                <c:pt idx="182">
                  <c:v>-1.8692118209157203E-3</c:v>
                </c:pt>
                <c:pt idx="183">
                  <c:v>-1.8692118209157203E-3</c:v>
                </c:pt>
                <c:pt idx="184">
                  <c:v>-1.8692118209157203E-3</c:v>
                </c:pt>
                <c:pt idx="185">
                  <c:v>-1.8692118209157203E-3</c:v>
                </c:pt>
                <c:pt idx="186">
                  <c:v>-1.8692118209157203E-3</c:v>
                </c:pt>
                <c:pt idx="187">
                  <c:v>-1.8692118209157203E-3</c:v>
                </c:pt>
                <c:pt idx="188">
                  <c:v>-1.8692118209157203E-3</c:v>
                </c:pt>
                <c:pt idx="189">
                  <c:v>-1.8692118209157203E-3</c:v>
                </c:pt>
                <c:pt idx="190">
                  <c:v>-1.8692118209157203E-3</c:v>
                </c:pt>
                <c:pt idx="191">
                  <c:v>-1.8692118209157203E-3</c:v>
                </c:pt>
                <c:pt idx="192">
                  <c:v>-1.8692118209157203E-3</c:v>
                </c:pt>
                <c:pt idx="193">
                  <c:v>-1.8692118209157203E-3</c:v>
                </c:pt>
                <c:pt idx="194">
                  <c:v>-1.8692118209157203E-3</c:v>
                </c:pt>
                <c:pt idx="195">
                  <c:v>-1.8692118209157203E-3</c:v>
                </c:pt>
                <c:pt idx="196">
                  <c:v>-1.1802170952481751E-3</c:v>
                </c:pt>
                <c:pt idx="197">
                  <c:v>-1.1802170952481751E-3</c:v>
                </c:pt>
                <c:pt idx="198">
                  <c:v>-1.1802170952481751E-3</c:v>
                </c:pt>
                <c:pt idx="199">
                  <c:v>-1.1802170952481751E-3</c:v>
                </c:pt>
                <c:pt idx="200">
                  <c:v>-1.1802170952481751E-3</c:v>
                </c:pt>
                <c:pt idx="201">
                  <c:v>-1.1802170952481751E-3</c:v>
                </c:pt>
                <c:pt idx="202">
                  <c:v>-1.1802170952481751E-3</c:v>
                </c:pt>
                <c:pt idx="203">
                  <c:v>-1.1802170952481751E-3</c:v>
                </c:pt>
                <c:pt idx="204">
                  <c:v>-1.1802170952481751E-3</c:v>
                </c:pt>
                <c:pt idx="205">
                  <c:v>-1.1802170952481751E-3</c:v>
                </c:pt>
                <c:pt idx="206">
                  <c:v>-1.1802170952481751E-3</c:v>
                </c:pt>
                <c:pt idx="207">
                  <c:v>-1.1802170952481751E-3</c:v>
                </c:pt>
                <c:pt idx="208">
                  <c:v>-1.1802170952481751E-3</c:v>
                </c:pt>
                <c:pt idx="209">
                  <c:v>-1.1802170952481751E-3</c:v>
                </c:pt>
                <c:pt idx="210">
                  <c:v>-1.1802170952481751E-3</c:v>
                </c:pt>
                <c:pt idx="211">
                  <c:v>-1.1802170952481751E-3</c:v>
                </c:pt>
                <c:pt idx="212">
                  <c:v>-1.1802170952481751E-3</c:v>
                </c:pt>
                <c:pt idx="213">
                  <c:v>-1.1802170952481751E-3</c:v>
                </c:pt>
                <c:pt idx="214">
                  <c:v>-1.1802170952481751E-3</c:v>
                </c:pt>
                <c:pt idx="215">
                  <c:v>-1.1802170952481751E-3</c:v>
                </c:pt>
                <c:pt idx="216">
                  <c:v>-1.1802170952481751E-3</c:v>
                </c:pt>
                <c:pt idx="217">
                  <c:v>-1.1802170952481751E-3</c:v>
                </c:pt>
                <c:pt idx="218">
                  <c:v>-1.1802170952481751E-3</c:v>
                </c:pt>
                <c:pt idx="219">
                  <c:v>-1.1645055709349279E-3</c:v>
                </c:pt>
                <c:pt idx="220">
                  <c:v>-1.1645055709349279E-3</c:v>
                </c:pt>
                <c:pt idx="221">
                  <c:v>-1.1645055709349279E-3</c:v>
                </c:pt>
                <c:pt idx="222">
                  <c:v>-1.1645055709349279E-3</c:v>
                </c:pt>
                <c:pt idx="223">
                  <c:v>-1.1645055709349279E-3</c:v>
                </c:pt>
                <c:pt idx="224">
                  <c:v>-1.1645055709349279E-3</c:v>
                </c:pt>
                <c:pt idx="225">
                  <c:v>-1.1645055709349279E-3</c:v>
                </c:pt>
                <c:pt idx="226">
                  <c:v>-1.1645055709349279E-3</c:v>
                </c:pt>
                <c:pt idx="227">
                  <c:v>-1.1645055709349279E-3</c:v>
                </c:pt>
                <c:pt idx="228">
                  <c:v>-1.1645055709349279E-3</c:v>
                </c:pt>
                <c:pt idx="229">
                  <c:v>-1.1645055709349279E-3</c:v>
                </c:pt>
                <c:pt idx="230">
                  <c:v>-1.1645055709349279E-3</c:v>
                </c:pt>
                <c:pt idx="231">
                  <c:v>-1.1645055709349279E-3</c:v>
                </c:pt>
                <c:pt idx="232">
                  <c:v>-1.1645055709349279E-3</c:v>
                </c:pt>
                <c:pt idx="233">
                  <c:v>-1.1645055709349279E-3</c:v>
                </c:pt>
                <c:pt idx="234">
                  <c:v>-1.1645055709349279E-3</c:v>
                </c:pt>
                <c:pt idx="235">
                  <c:v>-1.1645055709349279E-3</c:v>
                </c:pt>
                <c:pt idx="236">
                  <c:v>-1.1645055709349279E-3</c:v>
                </c:pt>
                <c:pt idx="237">
                  <c:v>-1.1645055709349279E-3</c:v>
                </c:pt>
                <c:pt idx="238">
                  <c:v>-1.1645055709349279E-3</c:v>
                </c:pt>
                <c:pt idx="239">
                  <c:v>-1.1645055709349279E-3</c:v>
                </c:pt>
                <c:pt idx="240">
                  <c:v>1.9623356985105185E-4</c:v>
                </c:pt>
                <c:pt idx="241">
                  <c:v>1.9623356985105185E-4</c:v>
                </c:pt>
                <c:pt idx="242">
                  <c:v>1.9623356985105185E-4</c:v>
                </c:pt>
                <c:pt idx="243">
                  <c:v>1.9623356985105185E-4</c:v>
                </c:pt>
                <c:pt idx="244">
                  <c:v>1.9623356985105185E-4</c:v>
                </c:pt>
                <c:pt idx="245">
                  <c:v>1.9623356985105185E-4</c:v>
                </c:pt>
                <c:pt idx="246">
                  <c:v>1.9623356985105185E-4</c:v>
                </c:pt>
                <c:pt idx="247">
                  <c:v>1.9623356985105185E-4</c:v>
                </c:pt>
                <c:pt idx="248">
                  <c:v>1.9623356985105185E-4</c:v>
                </c:pt>
                <c:pt idx="249">
                  <c:v>1.9623356985105185E-4</c:v>
                </c:pt>
                <c:pt idx="250">
                  <c:v>1.9623356985105185E-4</c:v>
                </c:pt>
                <c:pt idx="251">
                  <c:v>1.9623356985105185E-4</c:v>
                </c:pt>
                <c:pt idx="252">
                  <c:v>1.9623356985105185E-4</c:v>
                </c:pt>
                <c:pt idx="253">
                  <c:v>1.9623356985105185E-4</c:v>
                </c:pt>
                <c:pt idx="254">
                  <c:v>1.9623356985105185E-4</c:v>
                </c:pt>
                <c:pt idx="255">
                  <c:v>1.9623356985105185E-4</c:v>
                </c:pt>
                <c:pt idx="256">
                  <c:v>1.9623356985105185E-4</c:v>
                </c:pt>
                <c:pt idx="257">
                  <c:v>1.9623356985105185E-4</c:v>
                </c:pt>
                <c:pt idx="258">
                  <c:v>1.9623356985105185E-4</c:v>
                </c:pt>
                <c:pt idx="259">
                  <c:v>1.9623356985105185E-4</c:v>
                </c:pt>
                <c:pt idx="260">
                  <c:v>1.9623356985105185E-4</c:v>
                </c:pt>
                <c:pt idx="261">
                  <c:v>1.9623356985105185E-4</c:v>
                </c:pt>
                <c:pt idx="262">
                  <c:v>-1.6577101933576855E-5</c:v>
                </c:pt>
                <c:pt idx="263">
                  <c:v>-1.6577101933576855E-5</c:v>
                </c:pt>
                <c:pt idx="264">
                  <c:v>-1.6577101933576855E-5</c:v>
                </c:pt>
                <c:pt idx="265">
                  <c:v>-1.6577101933576855E-5</c:v>
                </c:pt>
                <c:pt idx="266">
                  <c:v>-1.6577101933576855E-5</c:v>
                </c:pt>
                <c:pt idx="267">
                  <c:v>-1.6577101933576855E-5</c:v>
                </c:pt>
                <c:pt idx="268">
                  <c:v>-1.6577101933576855E-5</c:v>
                </c:pt>
                <c:pt idx="269">
                  <c:v>-1.6577101933576855E-5</c:v>
                </c:pt>
                <c:pt idx="270">
                  <c:v>-1.6577101933576855E-5</c:v>
                </c:pt>
                <c:pt idx="271">
                  <c:v>-1.6577101933576855E-5</c:v>
                </c:pt>
                <c:pt idx="272">
                  <c:v>-1.6577101933576855E-5</c:v>
                </c:pt>
                <c:pt idx="273">
                  <c:v>-1.6577101933576855E-5</c:v>
                </c:pt>
                <c:pt idx="274">
                  <c:v>-1.6577101933576855E-5</c:v>
                </c:pt>
                <c:pt idx="275">
                  <c:v>-1.6577101933576855E-5</c:v>
                </c:pt>
                <c:pt idx="276">
                  <c:v>-1.6577101933576855E-5</c:v>
                </c:pt>
                <c:pt idx="277">
                  <c:v>-1.6577101933576855E-5</c:v>
                </c:pt>
                <c:pt idx="278">
                  <c:v>-1.6577101933576855E-5</c:v>
                </c:pt>
                <c:pt idx="279">
                  <c:v>-1.6577101933576855E-5</c:v>
                </c:pt>
                <c:pt idx="280">
                  <c:v>-1.6577101933576855E-5</c:v>
                </c:pt>
                <c:pt idx="281">
                  <c:v>-1.6577101933576855E-5</c:v>
                </c:pt>
                <c:pt idx="282">
                  <c:v>-1.6577101933576855E-5</c:v>
                </c:pt>
                <c:pt idx="283">
                  <c:v>-1.6577101933576855E-5</c:v>
                </c:pt>
                <c:pt idx="284">
                  <c:v>-1.6577101933576855E-5</c:v>
                </c:pt>
                <c:pt idx="285">
                  <c:v>-1.6577101933576855E-5</c:v>
                </c:pt>
                <c:pt idx="286">
                  <c:v>-1.6577101933576855E-5</c:v>
                </c:pt>
                <c:pt idx="287">
                  <c:v>-1.6577101933576855E-5</c:v>
                </c:pt>
                <c:pt idx="288">
                  <c:v>-1.6577101933576855E-5</c:v>
                </c:pt>
                <c:pt idx="289">
                  <c:v>-1.6577101933576855E-5</c:v>
                </c:pt>
                <c:pt idx="290">
                  <c:v>-1.6577101933576855E-5</c:v>
                </c:pt>
                <c:pt idx="291">
                  <c:v>-1.6577101933576855E-5</c:v>
                </c:pt>
                <c:pt idx="292">
                  <c:v>-1.6577101933576855E-5</c:v>
                </c:pt>
                <c:pt idx="293">
                  <c:v>-6.0832702081686828E-4</c:v>
                </c:pt>
                <c:pt idx="294">
                  <c:v>-6.0832702081686828E-4</c:v>
                </c:pt>
                <c:pt idx="295">
                  <c:v>-6.0832702081686828E-4</c:v>
                </c:pt>
                <c:pt idx="296">
                  <c:v>-6.0832702081686828E-4</c:v>
                </c:pt>
                <c:pt idx="297">
                  <c:v>-6.0832702081686828E-4</c:v>
                </c:pt>
                <c:pt idx="298">
                  <c:v>-6.0832702081686828E-4</c:v>
                </c:pt>
                <c:pt idx="299">
                  <c:v>-6.0832702081686828E-4</c:v>
                </c:pt>
                <c:pt idx="300">
                  <c:v>-6.0832702081686828E-4</c:v>
                </c:pt>
                <c:pt idx="301">
                  <c:v>-6.0832702081686828E-4</c:v>
                </c:pt>
                <c:pt idx="302">
                  <c:v>-6.0832702081686828E-4</c:v>
                </c:pt>
                <c:pt idx="303">
                  <c:v>-6.0832702081686828E-4</c:v>
                </c:pt>
                <c:pt idx="304">
                  <c:v>-6.0832702081686828E-4</c:v>
                </c:pt>
                <c:pt idx="305">
                  <c:v>-6.0832702081686828E-4</c:v>
                </c:pt>
                <c:pt idx="306">
                  <c:v>-6.0832702081686828E-4</c:v>
                </c:pt>
                <c:pt idx="307">
                  <c:v>-6.0832702081686828E-4</c:v>
                </c:pt>
                <c:pt idx="308">
                  <c:v>-6.0832702081686828E-4</c:v>
                </c:pt>
                <c:pt idx="309">
                  <c:v>-6.0832702081686828E-4</c:v>
                </c:pt>
                <c:pt idx="310">
                  <c:v>-6.0832702081686828E-4</c:v>
                </c:pt>
                <c:pt idx="311">
                  <c:v>-6.0832702081686828E-4</c:v>
                </c:pt>
                <c:pt idx="312">
                  <c:v>-6.0832702081686828E-4</c:v>
                </c:pt>
                <c:pt idx="313">
                  <c:v>-6.0832702081686828E-4</c:v>
                </c:pt>
                <c:pt idx="314">
                  <c:v>-6.0832702081686828E-4</c:v>
                </c:pt>
                <c:pt idx="315">
                  <c:v>-6.0832702081686828E-4</c:v>
                </c:pt>
                <c:pt idx="316">
                  <c:v>-6.0832702081686828E-4</c:v>
                </c:pt>
                <c:pt idx="317">
                  <c:v>-6.0832702081686828E-4</c:v>
                </c:pt>
                <c:pt idx="318">
                  <c:v>-6.0832702081686828E-4</c:v>
                </c:pt>
                <c:pt idx="319">
                  <c:v>-6.0832702081686828E-4</c:v>
                </c:pt>
                <c:pt idx="320">
                  <c:v>-6.0832702081686828E-4</c:v>
                </c:pt>
                <c:pt idx="321">
                  <c:v>-8.7501299635661016E-4</c:v>
                </c:pt>
                <c:pt idx="322">
                  <c:v>-8.7501299635661016E-4</c:v>
                </c:pt>
                <c:pt idx="323">
                  <c:v>-8.7501299635661016E-4</c:v>
                </c:pt>
                <c:pt idx="324">
                  <c:v>-8.7501299635661016E-4</c:v>
                </c:pt>
                <c:pt idx="325">
                  <c:v>-8.7501299635661016E-4</c:v>
                </c:pt>
                <c:pt idx="326">
                  <c:v>-8.7501299635661016E-4</c:v>
                </c:pt>
                <c:pt idx="327">
                  <c:v>-8.7501299635661016E-4</c:v>
                </c:pt>
                <c:pt idx="328">
                  <c:v>-8.7501299635661016E-4</c:v>
                </c:pt>
                <c:pt idx="329">
                  <c:v>-8.7501299635661016E-4</c:v>
                </c:pt>
                <c:pt idx="330">
                  <c:v>-8.7501299635661016E-4</c:v>
                </c:pt>
                <c:pt idx="331">
                  <c:v>-8.7501299635661016E-4</c:v>
                </c:pt>
                <c:pt idx="332">
                  <c:v>-8.7501299635661016E-4</c:v>
                </c:pt>
                <c:pt idx="333">
                  <c:v>-8.7501299635661016E-4</c:v>
                </c:pt>
                <c:pt idx="334">
                  <c:v>-8.7501299635661016E-4</c:v>
                </c:pt>
                <c:pt idx="335">
                  <c:v>-8.7501299635661016E-4</c:v>
                </c:pt>
                <c:pt idx="336">
                  <c:v>-8.7501299635661016E-4</c:v>
                </c:pt>
                <c:pt idx="337">
                  <c:v>-8.7501299635661016E-4</c:v>
                </c:pt>
                <c:pt idx="338">
                  <c:v>-8.7501299635661016E-4</c:v>
                </c:pt>
                <c:pt idx="339">
                  <c:v>-8.7501299635661016E-4</c:v>
                </c:pt>
                <c:pt idx="340">
                  <c:v>-8.7501299635661016E-4</c:v>
                </c:pt>
                <c:pt idx="341">
                  <c:v>-8.7501299635661016E-4</c:v>
                </c:pt>
                <c:pt idx="342">
                  <c:v>-8.7501299635661016E-4</c:v>
                </c:pt>
                <c:pt idx="343">
                  <c:v>-8.7501299635661016E-4</c:v>
                </c:pt>
                <c:pt idx="344">
                  <c:v>-8.7501299635661016E-4</c:v>
                </c:pt>
                <c:pt idx="345">
                  <c:v>-8.7501299635661016E-4</c:v>
                </c:pt>
                <c:pt idx="346">
                  <c:v>-8.7501299635661016E-4</c:v>
                </c:pt>
                <c:pt idx="347">
                  <c:v>-8.7501299635661016E-4</c:v>
                </c:pt>
                <c:pt idx="348">
                  <c:v>-8.7501299635661016E-4</c:v>
                </c:pt>
                <c:pt idx="349">
                  <c:v>-8.7501299635661016E-4</c:v>
                </c:pt>
                <c:pt idx="350">
                  <c:v>-8.7501299635661016E-4</c:v>
                </c:pt>
                <c:pt idx="351">
                  <c:v>-8.7501299635661016E-4</c:v>
                </c:pt>
                <c:pt idx="352">
                  <c:v>-9.9957780521908084E-4</c:v>
                </c:pt>
                <c:pt idx="353">
                  <c:v>-9.9957780521908084E-4</c:v>
                </c:pt>
                <c:pt idx="354">
                  <c:v>-9.9957780521908084E-4</c:v>
                </c:pt>
                <c:pt idx="355">
                  <c:v>-9.9957780521908084E-4</c:v>
                </c:pt>
                <c:pt idx="356">
                  <c:v>-9.9957780521908084E-4</c:v>
                </c:pt>
                <c:pt idx="357">
                  <c:v>-9.9957780521908084E-4</c:v>
                </c:pt>
                <c:pt idx="358">
                  <c:v>-9.9957780521908084E-4</c:v>
                </c:pt>
                <c:pt idx="359">
                  <c:v>-9.9957780521908084E-4</c:v>
                </c:pt>
                <c:pt idx="360">
                  <c:v>-9.9957780521908084E-4</c:v>
                </c:pt>
                <c:pt idx="361">
                  <c:v>-9.9957780521908084E-4</c:v>
                </c:pt>
                <c:pt idx="362">
                  <c:v>-9.9957780521908084E-4</c:v>
                </c:pt>
                <c:pt idx="363">
                  <c:v>-9.9957780521908084E-4</c:v>
                </c:pt>
                <c:pt idx="364">
                  <c:v>-9.9957780521908084E-4</c:v>
                </c:pt>
                <c:pt idx="365">
                  <c:v>-9.9957780521908084E-4</c:v>
                </c:pt>
                <c:pt idx="366">
                  <c:v>-9.9957780521908084E-4</c:v>
                </c:pt>
                <c:pt idx="367">
                  <c:v>-9.9957780521908084E-4</c:v>
                </c:pt>
                <c:pt idx="368">
                  <c:v>-9.9957780521908084E-4</c:v>
                </c:pt>
                <c:pt idx="369">
                  <c:v>-9.9957780521908084E-4</c:v>
                </c:pt>
                <c:pt idx="370">
                  <c:v>-9.9957780521908084E-4</c:v>
                </c:pt>
                <c:pt idx="371">
                  <c:v>-9.9957780521908084E-4</c:v>
                </c:pt>
                <c:pt idx="372">
                  <c:v>-9.9957780521908084E-4</c:v>
                </c:pt>
                <c:pt idx="373">
                  <c:v>-9.9957780521908084E-4</c:v>
                </c:pt>
                <c:pt idx="374">
                  <c:v>-9.9957780521908084E-4</c:v>
                </c:pt>
                <c:pt idx="375">
                  <c:v>-9.9957780521908084E-4</c:v>
                </c:pt>
                <c:pt idx="376">
                  <c:v>-9.9957780521908084E-4</c:v>
                </c:pt>
                <c:pt idx="377">
                  <c:v>-9.9957780521908084E-4</c:v>
                </c:pt>
                <c:pt idx="378">
                  <c:v>-9.9957780521908084E-4</c:v>
                </c:pt>
                <c:pt idx="379">
                  <c:v>-9.9957780521908084E-4</c:v>
                </c:pt>
                <c:pt idx="380">
                  <c:v>-9.9957780521908084E-4</c:v>
                </c:pt>
                <c:pt idx="381">
                  <c:v>-9.9957780521908084E-4</c:v>
                </c:pt>
                <c:pt idx="382">
                  <c:v>-5.7440722216194106E-4</c:v>
                </c:pt>
                <c:pt idx="383">
                  <c:v>-5.7440722216194106E-4</c:v>
                </c:pt>
                <c:pt idx="384">
                  <c:v>-5.7440722216194106E-4</c:v>
                </c:pt>
                <c:pt idx="385">
                  <c:v>-5.7440722216194106E-4</c:v>
                </c:pt>
                <c:pt idx="386">
                  <c:v>-5.7440722216194106E-4</c:v>
                </c:pt>
                <c:pt idx="387">
                  <c:v>-5.7440722216194106E-4</c:v>
                </c:pt>
                <c:pt idx="388">
                  <c:v>-5.7440722216194106E-4</c:v>
                </c:pt>
                <c:pt idx="389">
                  <c:v>-5.7440722216194106E-4</c:v>
                </c:pt>
                <c:pt idx="390">
                  <c:v>-5.7440722216194106E-4</c:v>
                </c:pt>
                <c:pt idx="391">
                  <c:v>-5.7440722216194106E-4</c:v>
                </c:pt>
                <c:pt idx="392">
                  <c:v>-5.7440722216194106E-4</c:v>
                </c:pt>
                <c:pt idx="393">
                  <c:v>-5.7440722216194106E-4</c:v>
                </c:pt>
                <c:pt idx="394">
                  <c:v>-5.7440722216194106E-4</c:v>
                </c:pt>
                <c:pt idx="395">
                  <c:v>-5.7440722216194106E-4</c:v>
                </c:pt>
                <c:pt idx="396">
                  <c:v>-5.7440722216194106E-4</c:v>
                </c:pt>
                <c:pt idx="397">
                  <c:v>-5.7440722216194106E-4</c:v>
                </c:pt>
                <c:pt idx="398">
                  <c:v>-5.7440722216194106E-4</c:v>
                </c:pt>
                <c:pt idx="399">
                  <c:v>-5.7440722216194106E-4</c:v>
                </c:pt>
                <c:pt idx="400">
                  <c:v>-5.7440722216194106E-4</c:v>
                </c:pt>
                <c:pt idx="401">
                  <c:v>-5.7440722216194106E-4</c:v>
                </c:pt>
                <c:pt idx="402">
                  <c:v>-5.7440722216194106E-4</c:v>
                </c:pt>
                <c:pt idx="403">
                  <c:v>-5.7440722216194106E-4</c:v>
                </c:pt>
                <c:pt idx="404">
                  <c:v>-5.7440722216194106E-4</c:v>
                </c:pt>
                <c:pt idx="405">
                  <c:v>-5.7440722216194106E-4</c:v>
                </c:pt>
                <c:pt idx="406">
                  <c:v>-5.7440722216194106E-4</c:v>
                </c:pt>
                <c:pt idx="407">
                  <c:v>-5.7440722216194106E-4</c:v>
                </c:pt>
                <c:pt idx="408">
                  <c:v>-5.7440722216194106E-4</c:v>
                </c:pt>
                <c:pt idx="409">
                  <c:v>-5.7440722216194106E-4</c:v>
                </c:pt>
                <c:pt idx="410">
                  <c:v>-5.7440722216194106E-4</c:v>
                </c:pt>
                <c:pt idx="411">
                  <c:v>-5.7440722216194106E-4</c:v>
                </c:pt>
                <c:pt idx="412">
                  <c:v>-5.7440722216194106E-4</c:v>
                </c:pt>
                <c:pt idx="413">
                  <c:v>-5.6490824928799631E-4</c:v>
                </c:pt>
                <c:pt idx="414">
                  <c:v>-5.6490824928799631E-4</c:v>
                </c:pt>
                <c:pt idx="415">
                  <c:v>-5.6490824928799631E-4</c:v>
                </c:pt>
                <c:pt idx="416">
                  <c:v>-5.6490824928799631E-4</c:v>
                </c:pt>
                <c:pt idx="417">
                  <c:v>-5.6490824928799631E-4</c:v>
                </c:pt>
                <c:pt idx="418">
                  <c:v>-5.6490824928799631E-4</c:v>
                </c:pt>
                <c:pt idx="419">
                  <c:v>-5.6490824928799631E-4</c:v>
                </c:pt>
                <c:pt idx="420">
                  <c:v>-5.6490824928799631E-4</c:v>
                </c:pt>
                <c:pt idx="421">
                  <c:v>-5.6490824928799631E-4</c:v>
                </c:pt>
                <c:pt idx="422">
                  <c:v>-5.6490824928799631E-4</c:v>
                </c:pt>
                <c:pt idx="423">
                  <c:v>-5.6490824928799631E-4</c:v>
                </c:pt>
                <c:pt idx="424">
                  <c:v>-5.6490824928799631E-4</c:v>
                </c:pt>
                <c:pt idx="425">
                  <c:v>-5.6490824928799631E-4</c:v>
                </c:pt>
                <c:pt idx="426">
                  <c:v>-5.6490824928799631E-4</c:v>
                </c:pt>
                <c:pt idx="427">
                  <c:v>-5.6490824928799631E-4</c:v>
                </c:pt>
                <c:pt idx="428">
                  <c:v>-5.6490824928799631E-4</c:v>
                </c:pt>
                <c:pt idx="429">
                  <c:v>-5.6490824928799631E-4</c:v>
                </c:pt>
                <c:pt idx="430">
                  <c:v>-5.6490824928799631E-4</c:v>
                </c:pt>
                <c:pt idx="431">
                  <c:v>-5.6490824928799631E-4</c:v>
                </c:pt>
                <c:pt idx="432">
                  <c:v>-5.6490824928799631E-4</c:v>
                </c:pt>
                <c:pt idx="433">
                  <c:v>-5.6490824928799631E-4</c:v>
                </c:pt>
                <c:pt idx="434">
                  <c:v>-5.6490824928799631E-4</c:v>
                </c:pt>
                <c:pt idx="435">
                  <c:v>-5.6490824928799631E-4</c:v>
                </c:pt>
                <c:pt idx="436">
                  <c:v>-5.6490824928799631E-4</c:v>
                </c:pt>
                <c:pt idx="437">
                  <c:v>-5.6490824928799631E-4</c:v>
                </c:pt>
                <c:pt idx="438">
                  <c:v>-5.6490824928799631E-4</c:v>
                </c:pt>
                <c:pt idx="439">
                  <c:v>-5.6490824928799631E-4</c:v>
                </c:pt>
                <c:pt idx="440">
                  <c:v>-5.6490824928799631E-4</c:v>
                </c:pt>
                <c:pt idx="441">
                  <c:v>-5.6490824928799631E-4</c:v>
                </c:pt>
                <c:pt idx="442">
                  <c:v>-5.6490824928799631E-4</c:v>
                </c:pt>
                <c:pt idx="443">
                  <c:v>-5.2654434138040733E-4</c:v>
                </c:pt>
                <c:pt idx="444">
                  <c:v>-5.2654434138040733E-4</c:v>
                </c:pt>
                <c:pt idx="445">
                  <c:v>-5.2654434138040733E-4</c:v>
                </c:pt>
                <c:pt idx="446">
                  <c:v>-5.2654434138040733E-4</c:v>
                </c:pt>
                <c:pt idx="447">
                  <c:v>-5.2654434138040733E-4</c:v>
                </c:pt>
                <c:pt idx="448">
                  <c:v>-5.2654434138040733E-4</c:v>
                </c:pt>
                <c:pt idx="449">
                  <c:v>-5.2654434138040733E-4</c:v>
                </c:pt>
                <c:pt idx="450">
                  <c:v>-5.2654434138040733E-4</c:v>
                </c:pt>
                <c:pt idx="451">
                  <c:v>-5.2654434138040733E-4</c:v>
                </c:pt>
                <c:pt idx="452">
                  <c:v>-5.2654434138040733E-4</c:v>
                </c:pt>
                <c:pt idx="453">
                  <c:v>-5.2654434138040733E-4</c:v>
                </c:pt>
                <c:pt idx="454">
                  <c:v>-5.2654434138040733E-4</c:v>
                </c:pt>
                <c:pt idx="455">
                  <c:v>-5.2654434138040733E-4</c:v>
                </c:pt>
                <c:pt idx="456">
                  <c:v>-5.2654434138040733E-4</c:v>
                </c:pt>
                <c:pt idx="457">
                  <c:v>-5.2654434138040733E-4</c:v>
                </c:pt>
                <c:pt idx="458">
                  <c:v>-5.2654434138040733E-4</c:v>
                </c:pt>
                <c:pt idx="459">
                  <c:v>-5.2654434138040733E-4</c:v>
                </c:pt>
                <c:pt idx="460">
                  <c:v>-5.2654434138040733E-4</c:v>
                </c:pt>
                <c:pt idx="461">
                  <c:v>-5.2654434138040733E-4</c:v>
                </c:pt>
                <c:pt idx="462">
                  <c:v>-5.2654434138040733E-4</c:v>
                </c:pt>
                <c:pt idx="463">
                  <c:v>-5.2654434138040733E-4</c:v>
                </c:pt>
                <c:pt idx="464">
                  <c:v>-5.2654434138040733E-4</c:v>
                </c:pt>
                <c:pt idx="465">
                  <c:v>-5.2654434138040733E-4</c:v>
                </c:pt>
                <c:pt idx="466">
                  <c:v>-5.2654434138040733E-4</c:v>
                </c:pt>
                <c:pt idx="467">
                  <c:v>-5.2654434138040733E-4</c:v>
                </c:pt>
                <c:pt idx="468">
                  <c:v>-5.2654434138040733E-4</c:v>
                </c:pt>
                <c:pt idx="469">
                  <c:v>-5.2654434138040733E-4</c:v>
                </c:pt>
                <c:pt idx="470">
                  <c:v>-5.2654434138040733E-4</c:v>
                </c:pt>
                <c:pt idx="471">
                  <c:v>-5.2654434138040733E-4</c:v>
                </c:pt>
                <c:pt idx="472">
                  <c:v>-5.2654434138040733E-4</c:v>
                </c:pt>
                <c:pt idx="473">
                  <c:v>-5.2654434138040733E-4</c:v>
                </c:pt>
                <c:pt idx="474">
                  <c:v>-4.8818043347280448E-4</c:v>
                </c:pt>
                <c:pt idx="475">
                  <c:v>-4.8818043347280448E-4</c:v>
                </c:pt>
                <c:pt idx="476">
                  <c:v>-4.8818043347280448E-4</c:v>
                </c:pt>
                <c:pt idx="477">
                  <c:v>-4.8818043347280448E-4</c:v>
                </c:pt>
                <c:pt idx="478">
                  <c:v>-4.8818043347280448E-4</c:v>
                </c:pt>
                <c:pt idx="479">
                  <c:v>-4.8818043347280448E-4</c:v>
                </c:pt>
                <c:pt idx="480">
                  <c:v>-4.8818043347280448E-4</c:v>
                </c:pt>
                <c:pt idx="481">
                  <c:v>-4.8818043347280448E-4</c:v>
                </c:pt>
                <c:pt idx="482">
                  <c:v>-4.8818043347280448E-4</c:v>
                </c:pt>
                <c:pt idx="483">
                  <c:v>-4.8818043347280448E-4</c:v>
                </c:pt>
                <c:pt idx="484">
                  <c:v>-4.8818043347280448E-4</c:v>
                </c:pt>
                <c:pt idx="485">
                  <c:v>-4.8818043347280448E-4</c:v>
                </c:pt>
                <c:pt idx="486">
                  <c:v>-4.8818043347280448E-4</c:v>
                </c:pt>
                <c:pt idx="487">
                  <c:v>-4.8818043347280448E-4</c:v>
                </c:pt>
                <c:pt idx="488">
                  <c:v>-4.8818043347280448E-4</c:v>
                </c:pt>
                <c:pt idx="489">
                  <c:v>-4.8818043347280448E-4</c:v>
                </c:pt>
                <c:pt idx="490">
                  <c:v>-4.8818043347280448E-4</c:v>
                </c:pt>
                <c:pt idx="491">
                  <c:v>-4.8818043347280448E-4</c:v>
                </c:pt>
                <c:pt idx="492">
                  <c:v>-4.8818043347280448E-4</c:v>
                </c:pt>
                <c:pt idx="493">
                  <c:v>-4.8818043347280448E-4</c:v>
                </c:pt>
                <c:pt idx="494">
                  <c:v>-4.8818043347280448E-4</c:v>
                </c:pt>
                <c:pt idx="495">
                  <c:v>-4.8818043347280448E-4</c:v>
                </c:pt>
                <c:pt idx="496">
                  <c:v>-4.8818043347280448E-4</c:v>
                </c:pt>
                <c:pt idx="497">
                  <c:v>-4.8818043347280448E-4</c:v>
                </c:pt>
                <c:pt idx="498">
                  <c:v>-4.8818043347280448E-4</c:v>
                </c:pt>
                <c:pt idx="499">
                  <c:v>-4.8818043347280448E-4</c:v>
                </c:pt>
                <c:pt idx="500">
                  <c:v>-4.8818043347280448E-4</c:v>
                </c:pt>
                <c:pt idx="501">
                  <c:v>-4.8818043347280448E-4</c:v>
                </c:pt>
                <c:pt idx="502">
                  <c:v>-4.8818043347280448E-4</c:v>
                </c:pt>
                <c:pt idx="503">
                  <c:v>-4.8818043347280448E-4</c:v>
                </c:pt>
                <c:pt idx="504">
                  <c:v>-4.8818043347280448E-4</c:v>
                </c:pt>
                <c:pt idx="505">
                  <c:v>-2.7245660323204539E-4</c:v>
                </c:pt>
                <c:pt idx="506">
                  <c:v>-2.7245660323204539E-4</c:v>
                </c:pt>
                <c:pt idx="507">
                  <c:v>-2.7245660323204539E-4</c:v>
                </c:pt>
                <c:pt idx="508">
                  <c:v>-2.7245660323204539E-4</c:v>
                </c:pt>
                <c:pt idx="509">
                  <c:v>-2.7245660323204539E-4</c:v>
                </c:pt>
                <c:pt idx="510">
                  <c:v>-2.7245660323204539E-4</c:v>
                </c:pt>
                <c:pt idx="511">
                  <c:v>-2.7245660323204539E-4</c:v>
                </c:pt>
                <c:pt idx="512">
                  <c:v>-2.7245660323204539E-4</c:v>
                </c:pt>
                <c:pt idx="513">
                  <c:v>-2.7245660323204539E-4</c:v>
                </c:pt>
                <c:pt idx="514">
                  <c:v>-2.7245660323204539E-4</c:v>
                </c:pt>
                <c:pt idx="515">
                  <c:v>-2.7245660323204539E-4</c:v>
                </c:pt>
                <c:pt idx="516">
                  <c:v>-2.7245660323204539E-4</c:v>
                </c:pt>
                <c:pt idx="517">
                  <c:v>-2.7245660323204539E-4</c:v>
                </c:pt>
                <c:pt idx="518">
                  <c:v>-2.7245660323204539E-4</c:v>
                </c:pt>
                <c:pt idx="519">
                  <c:v>-2.7245660323204539E-4</c:v>
                </c:pt>
                <c:pt idx="520">
                  <c:v>-2.7245660323204539E-4</c:v>
                </c:pt>
                <c:pt idx="521">
                  <c:v>-2.7245660323204539E-4</c:v>
                </c:pt>
                <c:pt idx="522">
                  <c:v>-2.7245660323204539E-4</c:v>
                </c:pt>
                <c:pt idx="523">
                  <c:v>-2.7245660323204539E-4</c:v>
                </c:pt>
                <c:pt idx="524">
                  <c:v>-2.7245660323204539E-4</c:v>
                </c:pt>
                <c:pt idx="525">
                  <c:v>-2.7245660323204539E-4</c:v>
                </c:pt>
                <c:pt idx="526">
                  <c:v>-2.7245660323204539E-4</c:v>
                </c:pt>
                <c:pt idx="527">
                  <c:v>-2.7245660323204539E-4</c:v>
                </c:pt>
                <c:pt idx="528">
                  <c:v>-2.7245660323204539E-4</c:v>
                </c:pt>
                <c:pt idx="529">
                  <c:v>-2.7245660323204539E-4</c:v>
                </c:pt>
                <c:pt idx="530">
                  <c:v>-2.7245660323204539E-4</c:v>
                </c:pt>
                <c:pt idx="531">
                  <c:v>-2.7245660323204539E-4</c:v>
                </c:pt>
                <c:pt idx="532">
                  <c:v>-2.7245660323204539E-4</c:v>
                </c:pt>
                <c:pt idx="533">
                  <c:v>-2.7245660323204539E-4</c:v>
                </c:pt>
                <c:pt idx="534">
                  <c:v>-2.7245660323204539E-4</c:v>
                </c:pt>
                <c:pt idx="535">
                  <c:v>2.2579182008877719E-4</c:v>
                </c:pt>
                <c:pt idx="536">
                  <c:v>2.2579182008877719E-4</c:v>
                </c:pt>
                <c:pt idx="537">
                  <c:v>2.2579182008877719E-4</c:v>
                </c:pt>
                <c:pt idx="538">
                  <c:v>2.2579182008877719E-4</c:v>
                </c:pt>
                <c:pt idx="539">
                  <c:v>2.2579182008877719E-4</c:v>
                </c:pt>
                <c:pt idx="540">
                  <c:v>2.2579182008877719E-4</c:v>
                </c:pt>
                <c:pt idx="541">
                  <c:v>2.2579182008877719E-4</c:v>
                </c:pt>
                <c:pt idx="542">
                  <c:v>2.2579182008877719E-4</c:v>
                </c:pt>
                <c:pt idx="543">
                  <c:v>2.2579182008877719E-4</c:v>
                </c:pt>
                <c:pt idx="544">
                  <c:v>2.2579182008877719E-4</c:v>
                </c:pt>
                <c:pt idx="545">
                  <c:v>2.2579182008877719E-4</c:v>
                </c:pt>
                <c:pt idx="546">
                  <c:v>2.2579182008877719E-4</c:v>
                </c:pt>
                <c:pt idx="547">
                  <c:v>2.2579182008877719E-4</c:v>
                </c:pt>
                <c:pt idx="548">
                  <c:v>2.2579182008877719E-4</c:v>
                </c:pt>
                <c:pt idx="549">
                  <c:v>2.2579182008877719E-4</c:v>
                </c:pt>
                <c:pt idx="550">
                  <c:v>2.2579182008877719E-4</c:v>
                </c:pt>
                <c:pt idx="551">
                  <c:v>2.2579182008877719E-4</c:v>
                </c:pt>
                <c:pt idx="552">
                  <c:v>2.2579182008877719E-4</c:v>
                </c:pt>
                <c:pt idx="553">
                  <c:v>2.2579182008877719E-4</c:v>
                </c:pt>
                <c:pt idx="554">
                  <c:v>2.2579182008877719E-4</c:v>
                </c:pt>
                <c:pt idx="555">
                  <c:v>2.2579182008877719E-4</c:v>
                </c:pt>
                <c:pt idx="556">
                  <c:v>2.2579182008877719E-4</c:v>
                </c:pt>
                <c:pt idx="557">
                  <c:v>2.2579182008877719E-4</c:v>
                </c:pt>
                <c:pt idx="558">
                  <c:v>2.2579182008877719E-4</c:v>
                </c:pt>
                <c:pt idx="559">
                  <c:v>2.2579182008877719E-4</c:v>
                </c:pt>
                <c:pt idx="560">
                  <c:v>2.2579182008877719E-4</c:v>
                </c:pt>
                <c:pt idx="561">
                  <c:v>2.2579182008877719E-4</c:v>
                </c:pt>
                <c:pt idx="562">
                  <c:v>2.2579182008877719E-4</c:v>
                </c:pt>
                <c:pt idx="563">
                  <c:v>2.2579182008877719E-4</c:v>
                </c:pt>
                <c:pt idx="564">
                  <c:v>2.2579182008877719E-4</c:v>
                </c:pt>
                <c:pt idx="565">
                  <c:v>2.2579182008877719E-4</c:v>
                </c:pt>
                <c:pt idx="566">
                  <c:v>2.6291818258000711E-4</c:v>
                </c:pt>
                <c:pt idx="567">
                  <c:v>2.6291818258000711E-4</c:v>
                </c:pt>
                <c:pt idx="568">
                  <c:v>2.6291818258000711E-4</c:v>
                </c:pt>
                <c:pt idx="569">
                  <c:v>2.6291818258000711E-4</c:v>
                </c:pt>
                <c:pt idx="570">
                  <c:v>2.6291818258000711E-4</c:v>
                </c:pt>
                <c:pt idx="571">
                  <c:v>2.6291818258000711E-4</c:v>
                </c:pt>
                <c:pt idx="572">
                  <c:v>2.6291818258000711E-4</c:v>
                </c:pt>
                <c:pt idx="573">
                  <c:v>2.6291818258000711E-4</c:v>
                </c:pt>
                <c:pt idx="574">
                  <c:v>2.6291818258000711E-4</c:v>
                </c:pt>
                <c:pt idx="575">
                  <c:v>2.6291818258000711E-4</c:v>
                </c:pt>
                <c:pt idx="576">
                  <c:v>2.6291818258000711E-4</c:v>
                </c:pt>
                <c:pt idx="577">
                  <c:v>2.6291818258000711E-4</c:v>
                </c:pt>
                <c:pt idx="578">
                  <c:v>2.6291818258000711E-4</c:v>
                </c:pt>
                <c:pt idx="579">
                  <c:v>2.6291818258000711E-4</c:v>
                </c:pt>
                <c:pt idx="580">
                  <c:v>2.6291818258000711E-4</c:v>
                </c:pt>
                <c:pt idx="581">
                  <c:v>2.6291818258000711E-4</c:v>
                </c:pt>
                <c:pt idx="582">
                  <c:v>2.6291818258000711E-4</c:v>
                </c:pt>
                <c:pt idx="583">
                  <c:v>2.6291818258000711E-4</c:v>
                </c:pt>
                <c:pt idx="584">
                  <c:v>2.6291818258000711E-4</c:v>
                </c:pt>
                <c:pt idx="585">
                  <c:v>2.6291818258000711E-4</c:v>
                </c:pt>
                <c:pt idx="586">
                  <c:v>2.6291818258000711E-4</c:v>
                </c:pt>
                <c:pt idx="587">
                  <c:v>2.6291818258000711E-4</c:v>
                </c:pt>
                <c:pt idx="588">
                  <c:v>2.6291818258000711E-4</c:v>
                </c:pt>
                <c:pt idx="589">
                  <c:v>2.6291818258000711E-4</c:v>
                </c:pt>
                <c:pt idx="590">
                  <c:v>2.6291818258000711E-4</c:v>
                </c:pt>
                <c:pt idx="591">
                  <c:v>2.6291818258000711E-4</c:v>
                </c:pt>
                <c:pt idx="592">
                  <c:v>2.6291818258000711E-4</c:v>
                </c:pt>
                <c:pt idx="593">
                  <c:v>2.6291818258000711E-4</c:v>
                </c:pt>
                <c:pt idx="594">
                  <c:v>2.6291818258000711E-4</c:v>
                </c:pt>
                <c:pt idx="595">
                  <c:v>2.6291818258000711E-4</c:v>
                </c:pt>
                <c:pt idx="596">
                  <c:v>6.6341756251502666E-4</c:v>
                </c:pt>
                <c:pt idx="597">
                  <c:v>6.6341756251502666E-4</c:v>
                </c:pt>
                <c:pt idx="598">
                  <c:v>6.6341756251502666E-4</c:v>
                </c:pt>
                <c:pt idx="599">
                  <c:v>6.6341756251502666E-4</c:v>
                </c:pt>
                <c:pt idx="600">
                  <c:v>6.6341756251502666E-4</c:v>
                </c:pt>
                <c:pt idx="601">
                  <c:v>6.6341756251502666E-4</c:v>
                </c:pt>
                <c:pt idx="602">
                  <c:v>6.6341756251502666E-4</c:v>
                </c:pt>
                <c:pt idx="603">
                  <c:v>6.6341756251502666E-4</c:v>
                </c:pt>
                <c:pt idx="604">
                  <c:v>6.6341756251502666E-4</c:v>
                </c:pt>
                <c:pt idx="605">
                  <c:v>6.6341756251502666E-4</c:v>
                </c:pt>
                <c:pt idx="606">
                  <c:v>6.6341756251502666E-4</c:v>
                </c:pt>
                <c:pt idx="607">
                  <c:v>6.6341756251502666E-4</c:v>
                </c:pt>
                <c:pt idx="608">
                  <c:v>6.6341756251502666E-4</c:v>
                </c:pt>
                <c:pt idx="609">
                  <c:v>6.6341756251502666E-4</c:v>
                </c:pt>
                <c:pt idx="610">
                  <c:v>6.6341756251502666E-4</c:v>
                </c:pt>
                <c:pt idx="611">
                  <c:v>6.6341756251502666E-4</c:v>
                </c:pt>
                <c:pt idx="612">
                  <c:v>6.6341756251502666E-4</c:v>
                </c:pt>
                <c:pt idx="613">
                  <c:v>6.6341756251502666E-4</c:v>
                </c:pt>
                <c:pt idx="614">
                  <c:v>6.6341756251502666E-4</c:v>
                </c:pt>
                <c:pt idx="615">
                  <c:v>6.6341756251502666E-4</c:v>
                </c:pt>
                <c:pt idx="616">
                  <c:v>6.6341756251502666E-4</c:v>
                </c:pt>
                <c:pt idx="617">
                  <c:v>6.6341756251502666E-4</c:v>
                </c:pt>
                <c:pt idx="618">
                  <c:v>6.6341756251502666E-4</c:v>
                </c:pt>
                <c:pt idx="619">
                  <c:v>6.6341756251502666E-4</c:v>
                </c:pt>
                <c:pt idx="620">
                  <c:v>6.6341756251502666E-4</c:v>
                </c:pt>
                <c:pt idx="621">
                  <c:v>6.6341756251502666E-4</c:v>
                </c:pt>
                <c:pt idx="622">
                  <c:v>6.6341756251502666E-4</c:v>
                </c:pt>
                <c:pt idx="623">
                  <c:v>6.6341756251502666E-4</c:v>
                </c:pt>
                <c:pt idx="624">
                  <c:v>6.6341756251502666E-4</c:v>
                </c:pt>
                <c:pt idx="625">
                  <c:v>6.6341756251502666E-4</c:v>
                </c:pt>
                <c:pt idx="626">
                  <c:v>6.6341756251502666E-4</c:v>
                </c:pt>
                <c:pt idx="627">
                  <c:v>6.887633292864191E-4</c:v>
                </c:pt>
                <c:pt idx="628">
                  <c:v>6.887633292864191E-4</c:v>
                </c:pt>
                <c:pt idx="629">
                  <c:v>6.887633292864191E-4</c:v>
                </c:pt>
                <c:pt idx="630">
                  <c:v>6.887633292864191E-4</c:v>
                </c:pt>
                <c:pt idx="631">
                  <c:v>6.887633292864191E-4</c:v>
                </c:pt>
                <c:pt idx="632">
                  <c:v>6.887633292864191E-4</c:v>
                </c:pt>
                <c:pt idx="633">
                  <c:v>6.887633292864191E-4</c:v>
                </c:pt>
                <c:pt idx="634">
                  <c:v>6.887633292864191E-4</c:v>
                </c:pt>
                <c:pt idx="635">
                  <c:v>6.887633292864191E-4</c:v>
                </c:pt>
                <c:pt idx="636">
                  <c:v>6.887633292864191E-4</c:v>
                </c:pt>
                <c:pt idx="637">
                  <c:v>6.887633292864191E-4</c:v>
                </c:pt>
                <c:pt idx="638">
                  <c:v>6.887633292864191E-4</c:v>
                </c:pt>
                <c:pt idx="639">
                  <c:v>6.887633292864191E-4</c:v>
                </c:pt>
                <c:pt idx="640">
                  <c:v>6.887633292864191E-4</c:v>
                </c:pt>
                <c:pt idx="641">
                  <c:v>6.887633292864191E-4</c:v>
                </c:pt>
                <c:pt idx="642">
                  <c:v>6.887633292864191E-4</c:v>
                </c:pt>
                <c:pt idx="643">
                  <c:v>6.887633292864191E-4</c:v>
                </c:pt>
                <c:pt idx="644">
                  <c:v>6.887633292864191E-4</c:v>
                </c:pt>
                <c:pt idx="645">
                  <c:v>6.887633292864191E-4</c:v>
                </c:pt>
                <c:pt idx="646">
                  <c:v>6.887633292864191E-4</c:v>
                </c:pt>
                <c:pt idx="647">
                  <c:v>6.887633292864191E-4</c:v>
                </c:pt>
                <c:pt idx="648">
                  <c:v>6.887633292864191E-4</c:v>
                </c:pt>
                <c:pt idx="649">
                  <c:v>6.887633292864191E-4</c:v>
                </c:pt>
                <c:pt idx="650">
                  <c:v>6.887633292864191E-4</c:v>
                </c:pt>
                <c:pt idx="651">
                  <c:v>6.887633292864191E-4</c:v>
                </c:pt>
                <c:pt idx="652">
                  <c:v>6.887633292864191E-4</c:v>
                </c:pt>
                <c:pt idx="653">
                  <c:v>6.887633292864191E-4</c:v>
                </c:pt>
                <c:pt idx="654">
                  <c:v>6.887633292864191E-4</c:v>
                </c:pt>
                <c:pt idx="655">
                  <c:v>6.887633292864191E-4</c:v>
                </c:pt>
                <c:pt idx="656">
                  <c:v>6.887633292864191E-4</c:v>
                </c:pt>
                <c:pt idx="657">
                  <c:v>6.887633292864191E-4</c:v>
                </c:pt>
                <c:pt idx="658">
                  <c:v>7.116562799186414E-4</c:v>
                </c:pt>
                <c:pt idx="659">
                  <c:v>7.116562799186414E-4</c:v>
                </c:pt>
                <c:pt idx="660">
                  <c:v>7.116562799186414E-4</c:v>
                </c:pt>
                <c:pt idx="661">
                  <c:v>7.116562799186414E-4</c:v>
                </c:pt>
                <c:pt idx="662">
                  <c:v>7.116562799186414E-4</c:v>
                </c:pt>
                <c:pt idx="663">
                  <c:v>7.116562799186414E-4</c:v>
                </c:pt>
                <c:pt idx="664">
                  <c:v>7.116562799186414E-4</c:v>
                </c:pt>
                <c:pt idx="665">
                  <c:v>7.116562799186414E-4</c:v>
                </c:pt>
                <c:pt idx="666">
                  <c:v>7.116562799186414E-4</c:v>
                </c:pt>
                <c:pt idx="667">
                  <c:v>7.116562799186414E-4</c:v>
                </c:pt>
                <c:pt idx="668">
                  <c:v>7.116562799186414E-4</c:v>
                </c:pt>
                <c:pt idx="669">
                  <c:v>7.116562799186414E-4</c:v>
                </c:pt>
                <c:pt idx="670">
                  <c:v>7.116562799186414E-4</c:v>
                </c:pt>
                <c:pt idx="671">
                  <c:v>7.116562799186414E-4</c:v>
                </c:pt>
                <c:pt idx="672">
                  <c:v>7.116562799186414E-4</c:v>
                </c:pt>
                <c:pt idx="673">
                  <c:v>7.116562799186414E-4</c:v>
                </c:pt>
                <c:pt idx="674">
                  <c:v>7.116562799186414E-4</c:v>
                </c:pt>
                <c:pt idx="675">
                  <c:v>7.116562799186414E-4</c:v>
                </c:pt>
                <c:pt idx="676">
                  <c:v>7.116562799186414E-4</c:v>
                </c:pt>
                <c:pt idx="677">
                  <c:v>7.116562799186414E-4</c:v>
                </c:pt>
                <c:pt idx="678">
                  <c:v>7.116562799186414E-4</c:v>
                </c:pt>
                <c:pt idx="679">
                  <c:v>7.116562799186414E-4</c:v>
                </c:pt>
                <c:pt idx="680">
                  <c:v>7.116562799186414E-4</c:v>
                </c:pt>
                <c:pt idx="681">
                  <c:v>7.116562799186414E-4</c:v>
                </c:pt>
                <c:pt idx="682">
                  <c:v>7.116562799186414E-4</c:v>
                </c:pt>
                <c:pt idx="683">
                  <c:v>7.116562799186414E-4</c:v>
                </c:pt>
                <c:pt idx="684">
                  <c:v>7.116562799186414E-4</c:v>
                </c:pt>
                <c:pt idx="685">
                  <c:v>7.116562799186414E-4</c:v>
                </c:pt>
                <c:pt idx="686">
                  <c:v>7.370020466900269E-4</c:v>
                </c:pt>
                <c:pt idx="687">
                  <c:v>7.370020466900269E-4</c:v>
                </c:pt>
                <c:pt idx="688">
                  <c:v>7.370020466900269E-4</c:v>
                </c:pt>
                <c:pt idx="689">
                  <c:v>7.370020466900269E-4</c:v>
                </c:pt>
                <c:pt idx="690">
                  <c:v>7.370020466900269E-4</c:v>
                </c:pt>
                <c:pt idx="691">
                  <c:v>7.370020466900269E-4</c:v>
                </c:pt>
                <c:pt idx="692">
                  <c:v>7.370020466900269E-4</c:v>
                </c:pt>
                <c:pt idx="693">
                  <c:v>7.370020466900269E-4</c:v>
                </c:pt>
                <c:pt idx="694">
                  <c:v>7.370020466900269E-4</c:v>
                </c:pt>
                <c:pt idx="695">
                  <c:v>7.370020466900269E-4</c:v>
                </c:pt>
                <c:pt idx="696">
                  <c:v>7.370020466900269E-4</c:v>
                </c:pt>
                <c:pt idx="697">
                  <c:v>7.370020466900269E-4</c:v>
                </c:pt>
                <c:pt idx="698">
                  <c:v>7.370020466900269E-4</c:v>
                </c:pt>
                <c:pt idx="699">
                  <c:v>7.370020466900269E-4</c:v>
                </c:pt>
                <c:pt idx="700">
                  <c:v>7.370020466900269E-4</c:v>
                </c:pt>
                <c:pt idx="701">
                  <c:v>7.370020466900269E-4</c:v>
                </c:pt>
                <c:pt idx="702">
                  <c:v>7.370020466900269E-4</c:v>
                </c:pt>
                <c:pt idx="703">
                  <c:v>7.370020466900269E-4</c:v>
                </c:pt>
                <c:pt idx="704">
                  <c:v>7.370020466900269E-4</c:v>
                </c:pt>
                <c:pt idx="705">
                  <c:v>7.370020466900269E-4</c:v>
                </c:pt>
                <c:pt idx="706">
                  <c:v>7.370020466900269E-4</c:v>
                </c:pt>
                <c:pt idx="707">
                  <c:v>7.370020466900269E-4</c:v>
                </c:pt>
                <c:pt idx="708">
                  <c:v>7.370020466900269E-4</c:v>
                </c:pt>
                <c:pt idx="709">
                  <c:v>7.370020466900269E-4</c:v>
                </c:pt>
                <c:pt idx="710">
                  <c:v>7.370020466900269E-4</c:v>
                </c:pt>
                <c:pt idx="711">
                  <c:v>7.370020466900269E-4</c:v>
                </c:pt>
                <c:pt idx="712">
                  <c:v>7.370020466900269E-4</c:v>
                </c:pt>
                <c:pt idx="713">
                  <c:v>7.370020466900269E-4</c:v>
                </c:pt>
                <c:pt idx="714">
                  <c:v>7.370020466900269E-4</c:v>
                </c:pt>
                <c:pt idx="715">
                  <c:v>7.370020466900269E-4</c:v>
                </c:pt>
                <c:pt idx="716">
                  <c:v>7.370020466900269E-4</c:v>
                </c:pt>
              </c:numCache>
            </c:numRef>
          </c:val>
          <c:smooth val="0"/>
          <c:extLst>
            <c:ext xmlns:c16="http://schemas.microsoft.com/office/drawing/2014/chart" uri="{C3380CC4-5D6E-409C-BE32-E72D297353CC}">
              <c16:uniqueId val="{00000005-2810-4025-A3CD-CD5D2582F2BD}"/>
            </c:ext>
          </c:extLst>
        </c:ser>
        <c:ser>
          <c:idx val="3"/>
          <c:order val="3"/>
          <c:tx>
            <c:strRef>
              <c:f>FV_evolution_MbyM!$BH$3</c:f>
              <c:strCache>
                <c:ptCount val="1"/>
                <c:pt idx="0">
                  <c:v>US 5Y-30Y spot</c:v>
                </c:pt>
              </c:strCache>
            </c:strRef>
          </c:tx>
          <c:spPr>
            <a:ln w="19050" cap="rnd">
              <a:solidFill>
                <a:schemeClr val="tx1"/>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FV_evolution_MbyM!$BH$4:$BH$1000</c:f>
              <c:numCache>
                <c:formatCode>0.00%</c:formatCode>
                <c:ptCount val="997"/>
                <c:pt idx="0">
                  <c:v>1.8109999999999932E-3</c:v>
                </c:pt>
                <c:pt idx="1">
                  <c:v>1.575E-3</c:v>
                </c:pt>
                <c:pt idx="2">
                  <c:v>1.6959999999999961E-3</c:v>
                </c:pt>
                <c:pt idx="3">
                  <c:v>1.7219999999999944E-3</c:v>
                </c:pt>
                <c:pt idx="4">
                  <c:v>1.9549999999999984E-3</c:v>
                </c:pt>
                <c:pt idx="5">
                  <c:v>2.0599999999999993E-3</c:v>
                </c:pt>
                <c:pt idx="6">
                  <c:v>2.1569999999999992E-3</c:v>
                </c:pt>
                <c:pt idx="7">
                  <c:v>2.3110000000000006E-3</c:v>
                </c:pt>
                <c:pt idx="8">
                  <c:v>2.9379999999999962E-3</c:v>
                </c:pt>
                <c:pt idx="9">
                  <c:v>3.4509999999999957E-3</c:v>
                </c:pt>
                <c:pt idx="10">
                  <c:v>3.4509999999999957E-3</c:v>
                </c:pt>
                <c:pt idx="11">
                  <c:v>3.6130000000000051E-3</c:v>
                </c:pt>
                <c:pt idx="12">
                  <c:v>2.8619999999999965E-3</c:v>
                </c:pt>
                <c:pt idx="13">
                  <c:v>3.1860000000000013E-3</c:v>
                </c:pt>
                <c:pt idx="14">
                  <c:v>2.7779999999999958E-3</c:v>
                </c:pt>
                <c:pt idx="15">
                  <c:v>2.916999999999996E-3</c:v>
                </c:pt>
                <c:pt idx="16">
                  <c:v>3.2399999999999998E-3</c:v>
                </c:pt>
                <c:pt idx="17">
                  <c:v>3.2019999999999965E-3</c:v>
                </c:pt>
                <c:pt idx="18">
                  <c:v>3.7229999999999971E-3</c:v>
                </c:pt>
                <c:pt idx="19">
                  <c:v>3.3220000000000055E-3</c:v>
                </c:pt>
                <c:pt idx="20">
                  <c:v>3.3060000000000034E-3</c:v>
                </c:pt>
                <c:pt idx="21">
                  <c:v>2.8170000000000001E-3</c:v>
                </c:pt>
                <c:pt idx="22">
                  <c:v>3.3060000000000034E-3</c:v>
                </c:pt>
                <c:pt idx="23">
                  <c:v>3.0530000000000002E-3</c:v>
                </c:pt>
                <c:pt idx="24">
                  <c:v>2.3800000000000071E-3</c:v>
                </c:pt>
                <c:pt idx="25">
                  <c:v>2.1820000000000034E-3</c:v>
                </c:pt>
                <c:pt idx="26">
                  <c:v>2.5439999999999907E-3</c:v>
                </c:pt>
                <c:pt idx="27">
                  <c:v>2.5480000000000017E-3</c:v>
                </c:pt>
                <c:pt idx="28">
                  <c:v>2.3419999999999899E-3</c:v>
                </c:pt>
                <c:pt idx="29">
                  <c:v>2.3550000000000029E-3</c:v>
                </c:pt>
                <c:pt idx="30">
                  <c:v>2.4310000000000026E-3</c:v>
                </c:pt>
                <c:pt idx="31">
                  <c:v>1.4699999999999921E-3</c:v>
                </c:pt>
                <c:pt idx="32">
                  <c:v>1.9510000000000013E-3</c:v>
                </c:pt>
                <c:pt idx="33">
                  <c:v>1.9390000000000032E-3</c:v>
                </c:pt>
                <c:pt idx="34">
                  <c:v>1.6180000000000014E-3</c:v>
                </c:pt>
                <c:pt idx="35">
                  <c:v>1.6180000000000014E-3</c:v>
                </c:pt>
                <c:pt idx="36">
                  <c:v>1.9569999999999935E-3</c:v>
                </c:pt>
                <c:pt idx="37">
                  <c:v>1.7310000000000034E-3</c:v>
                </c:pt>
                <c:pt idx="38">
                  <c:v>1.2820000000000054E-3</c:v>
                </c:pt>
                <c:pt idx="39">
                  <c:v>9.0400000000000896E-4</c:v>
                </c:pt>
                <c:pt idx="40">
                  <c:v>8.1999999999999434E-4</c:v>
                </c:pt>
                <c:pt idx="41">
                  <c:v>1.1549999999999963E-3</c:v>
                </c:pt>
                <c:pt idx="42">
                  <c:v>1.4419999999999988E-3</c:v>
                </c:pt>
                <c:pt idx="43">
                  <c:v>1.341999999999996E-3</c:v>
                </c:pt>
                <c:pt idx="44">
                  <c:v>1.7039999999999972E-3</c:v>
                </c:pt>
                <c:pt idx="45">
                  <c:v>1.5060000000000073E-3</c:v>
                </c:pt>
                <c:pt idx="46">
                  <c:v>1.470000000000006E-3</c:v>
                </c:pt>
                <c:pt idx="47">
                  <c:v>1.2290000000000009E-3</c:v>
                </c:pt>
                <c:pt idx="48">
                  <c:v>1.6929999999999931E-3</c:v>
                </c:pt>
                <c:pt idx="49">
                  <c:v>2.0600000000000063E-3</c:v>
                </c:pt>
                <c:pt idx="50">
                  <c:v>1.7259999999999984E-3</c:v>
                </c:pt>
                <c:pt idx="51">
                  <c:v>1.6469999999999957E-3</c:v>
                </c:pt>
                <c:pt idx="52">
                  <c:v>1.4120000000000105E-3</c:v>
                </c:pt>
                <c:pt idx="53">
                  <c:v>1.4520000000000019E-3</c:v>
                </c:pt>
                <c:pt idx="54">
                  <c:v>1.0319999999999913E-3</c:v>
                </c:pt>
                <c:pt idx="55">
                  <c:v>1.0669999999999985E-3</c:v>
                </c:pt>
                <c:pt idx="56">
                  <c:v>1.4419999999999988E-3</c:v>
                </c:pt>
                <c:pt idx="57">
                  <c:v>2.0899999999999946E-3</c:v>
                </c:pt>
                <c:pt idx="58">
                  <c:v>1.8170000000000061E-3</c:v>
                </c:pt>
                <c:pt idx="59">
                  <c:v>1.9570000000000073E-3</c:v>
                </c:pt>
                <c:pt idx="60">
                  <c:v>1.8729999999999927E-3</c:v>
                </c:pt>
                <c:pt idx="61">
                  <c:v>1.7610000000000056E-3</c:v>
                </c:pt>
                <c:pt idx="62">
                  <c:v>1.6409999999999966E-3</c:v>
                </c:pt>
                <c:pt idx="63">
                  <c:v>1.3019999999999976E-3</c:v>
                </c:pt>
                <c:pt idx="64">
                  <c:v>1.3019999999999976E-3</c:v>
                </c:pt>
                <c:pt idx="65">
                  <c:v>1.2860000000000024E-3</c:v>
                </c:pt>
                <c:pt idx="66">
                  <c:v>1.5420000000000017E-3</c:v>
                </c:pt>
                <c:pt idx="67">
                  <c:v>1.801999999999998E-3</c:v>
                </c:pt>
                <c:pt idx="68">
                  <c:v>1.7859999999999959E-3</c:v>
                </c:pt>
                <c:pt idx="69">
                  <c:v>1.581000000000006E-3</c:v>
                </c:pt>
                <c:pt idx="70">
                  <c:v>1.1950000000000016E-3</c:v>
                </c:pt>
                <c:pt idx="71">
                  <c:v>1.2280000000000069E-3</c:v>
                </c:pt>
                <c:pt idx="72">
                  <c:v>1.789999999999986E-4</c:v>
                </c:pt>
                <c:pt idx="73">
                  <c:v>4.6800000000000314E-4</c:v>
                </c:pt>
                <c:pt idx="74">
                  <c:v>7.100000000000023E-4</c:v>
                </c:pt>
                <c:pt idx="75">
                  <c:v>9.6799999999999664E-4</c:v>
                </c:pt>
                <c:pt idx="76">
                  <c:v>6.1100000000000043E-4</c:v>
                </c:pt>
                <c:pt idx="77">
                  <c:v>8.5299999999999959E-4</c:v>
                </c:pt>
                <c:pt idx="78">
                  <c:v>5.3599999999999481E-4</c:v>
                </c:pt>
                <c:pt idx="79">
                  <c:v>4.0500000000000258E-4</c:v>
                </c:pt>
                <c:pt idx="80">
                  <c:v>6.2299999999999855E-4</c:v>
                </c:pt>
                <c:pt idx="81">
                  <c:v>9.830000000000047E-4</c:v>
                </c:pt>
                <c:pt idx="82">
                  <c:v>1.1480000000000101E-3</c:v>
                </c:pt>
                <c:pt idx="83">
                  <c:v>9.3400000000000427E-4</c:v>
                </c:pt>
                <c:pt idx="84">
                  <c:v>8.8400000000000284E-4</c:v>
                </c:pt>
                <c:pt idx="85">
                  <c:v>8.6999999999999578E-4</c:v>
                </c:pt>
                <c:pt idx="86">
                  <c:v>6.8499999999999811E-4</c:v>
                </c:pt>
                <c:pt idx="87">
                  <c:v>1.013000000000007E-3</c:v>
                </c:pt>
                <c:pt idx="88">
                  <c:v>1.5830000000000011E-3</c:v>
                </c:pt>
                <c:pt idx="89">
                  <c:v>1.6520000000000076E-3</c:v>
                </c:pt>
                <c:pt idx="90">
                  <c:v>1.4799999999999952E-3</c:v>
                </c:pt>
                <c:pt idx="91">
                  <c:v>1.2640000000000012E-3</c:v>
                </c:pt>
                <c:pt idx="92">
                  <c:v>1.3989999999999975E-3</c:v>
                </c:pt>
                <c:pt idx="93">
                  <c:v>1.3849999999999973E-3</c:v>
                </c:pt>
                <c:pt idx="94">
                  <c:v>1.2580000000000022E-3</c:v>
                </c:pt>
                <c:pt idx="95">
                  <c:v>1.231999999999997E-3</c:v>
                </c:pt>
                <c:pt idx="96">
                  <c:v>1.3120000000000007E-3</c:v>
                </c:pt>
                <c:pt idx="97">
                  <c:v>1.5500000000000028E-3</c:v>
                </c:pt>
                <c:pt idx="98">
                  <c:v>1.128000000000004E-3</c:v>
                </c:pt>
                <c:pt idx="99">
                  <c:v>1.1359999999999981E-3</c:v>
                </c:pt>
                <c:pt idx="100">
                  <c:v>1.1840000000000045E-3</c:v>
                </c:pt>
                <c:pt idx="101">
                  <c:v>1.1500000000000052E-3</c:v>
                </c:pt>
                <c:pt idx="102">
                  <c:v>7.5400000000000467E-4</c:v>
                </c:pt>
                <c:pt idx="103">
                  <c:v>5.1799999999999763E-4</c:v>
                </c:pt>
                <c:pt idx="104">
                  <c:v>4.2299999999999977E-4</c:v>
                </c:pt>
                <c:pt idx="105">
                  <c:v>4.2299999999999977E-4</c:v>
                </c:pt>
                <c:pt idx="106">
                  <c:v>7.2099999999999942E-4</c:v>
                </c:pt>
                <c:pt idx="107">
                  <c:v>1.0020000000000029E-3</c:v>
                </c:pt>
                <c:pt idx="108">
                  <c:v>1.1240000000000069E-3</c:v>
                </c:pt>
                <c:pt idx="109">
                  <c:v>1.4020000000000005E-3</c:v>
                </c:pt>
                <c:pt idx="110">
                  <c:v>1.3280000000000028E-3</c:v>
                </c:pt>
                <c:pt idx="111">
                  <c:v>1.2850000000000014E-3</c:v>
                </c:pt>
                <c:pt idx="112">
                  <c:v>1.356000000000003E-3</c:v>
                </c:pt>
                <c:pt idx="113">
                  <c:v>1.359000000000006E-3</c:v>
                </c:pt>
                <c:pt idx="114">
                  <c:v>9.1999999999999721E-4</c:v>
                </c:pt>
                <c:pt idx="115">
                  <c:v>1.1380000000000001E-3</c:v>
                </c:pt>
                <c:pt idx="116">
                  <c:v>1.1820000000000025E-3</c:v>
                </c:pt>
                <c:pt idx="117">
                  <c:v>1.5910000000000021E-3</c:v>
                </c:pt>
                <c:pt idx="118">
                  <c:v>1.5239999999999976E-3</c:v>
                </c:pt>
                <c:pt idx="119">
                  <c:v>1.1050000000000018E-3</c:v>
                </c:pt>
                <c:pt idx="120">
                  <c:v>1.0229999999999961E-3</c:v>
                </c:pt>
                <c:pt idx="121">
                  <c:v>1.119999999999996E-3</c:v>
                </c:pt>
                <c:pt idx="122">
                  <c:v>1.119999999999996E-3</c:v>
                </c:pt>
                <c:pt idx="123">
                  <c:v>1.225999999999991E-3</c:v>
                </c:pt>
                <c:pt idx="124">
                  <c:v>1.2290000000000009E-3</c:v>
                </c:pt>
                <c:pt idx="125">
                  <c:v>1.1040000000000078E-3</c:v>
                </c:pt>
                <c:pt idx="126">
                  <c:v>1.0210000000000011E-3</c:v>
                </c:pt>
                <c:pt idx="127">
                  <c:v>1.1919999999999986E-3</c:v>
                </c:pt>
                <c:pt idx="128">
                  <c:v>1.2840000000000004E-3</c:v>
                </c:pt>
                <c:pt idx="129">
                  <c:v>1.8180000000000002E-3</c:v>
                </c:pt>
                <c:pt idx="130">
                  <c:v>1.9769999999999996E-3</c:v>
                </c:pt>
                <c:pt idx="131">
                  <c:v>2.1110000000000018E-3</c:v>
                </c:pt>
                <c:pt idx="132">
                  <c:v>2.0410000000000011E-3</c:v>
                </c:pt>
                <c:pt idx="133">
                  <c:v>2.0410000000000011E-3</c:v>
                </c:pt>
                <c:pt idx="134">
                  <c:v>2.5160000000000043E-3</c:v>
                </c:pt>
                <c:pt idx="135">
                  <c:v>2.2539999999999921E-3</c:v>
                </c:pt>
                <c:pt idx="136">
                  <c:v>2.4540000000000048E-3</c:v>
                </c:pt>
                <c:pt idx="137">
                  <c:v>2.3940000000000003E-3</c:v>
                </c:pt>
                <c:pt idx="138">
                  <c:v>2.7739999999999987E-3</c:v>
                </c:pt>
                <c:pt idx="139">
                  <c:v>2.9389999999999972E-3</c:v>
                </c:pt>
                <c:pt idx="140">
                  <c:v>3.253999999999993E-3</c:v>
                </c:pt>
                <c:pt idx="141">
                  <c:v>2.9829999999999926E-3</c:v>
                </c:pt>
                <c:pt idx="142">
                  <c:v>2.9759999999999925E-3</c:v>
                </c:pt>
                <c:pt idx="143">
                  <c:v>3.0250000000000069E-3</c:v>
                </c:pt>
                <c:pt idx="144">
                  <c:v>2.802999999999993E-3</c:v>
                </c:pt>
                <c:pt idx="145">
                  <c:v>2.9850000000000085E-3</c:v>
                </c:pt>
                <c:pt idx="146">
                  <c:v>3.2140000000000085E-3</c:v>
                </c:pt>
                <c:pt idx="147">
                  <c:v>3.7030000000000049E-3</c:v>
                </c:pt>
                <c:pt idx="148">
                  <c:v>3.5230000000000053E-3</c:v>
                </c:pt>
                <c:pt idx="149">
                  <c:v>3.7739999999999926E-3</c:v>
                </c:pt>
                <c:pt idx="150">
                  <c:v>3.4949999999999981E-3</c:v>
                </c:pt>
                <c:pt idx="151">
                  <c:v>3.6170000000000022E-3</c:v>
                </c:pt>
                <c:pt idx="152">
                  <c:v>3.8960000000000036E-3</c:v>
                </c:pt>
                <c:pt idx="153">
                  <c:v>4.4239999999999974E-3</c:v>
                </c:pt>
                <c:pt idx="154">
                  <c:v>4.9059999999999937E-3</c:v>
                </c:pt>
                <c:pt idx="155">
                  <c:v>4.2999999999999983E-3</c:v>
                </c:pt>
                <c:pt idx="156">
                  <c:v>4.4799999999999979E-3</c:v>
                </c:pt>
                <c:pt idx="157">
                  <c:v>4.8419999999999991E-3</c:v>
                </c:pt>
                <c:pt idx="158">
                  <c:v>4.4900000000000009E-3</c:v>
                </c:pt>
                <c:pt idx="159">
                  <c:v>4.2249999999999996E-3</c:v>
                </c:pt>
                <c:pt idx="160">
                  <c:v>4.5450000000000074E-3</c:v>
                </c:pt>
                <c:pt idx="161">
                  <c:v>4.8690000000000053E-3</c:v>
                </c:pt>
                <c:pt idx="162">
                  <c:v>4.4510000000000036E-3</c:v>
                </c:pt>
                <c:pt idx="163">
                  <c:v>3.8150000000000059E-3</c:v>
                </c:pt>
                <c:pt idx="164">
                  <c:v>3.8310000000000011E-3</c:v>
                </c:pt>
                <c:pt idx="165">
                  <c:v>3.6530000000000035E-3</c:v>
                </c:pt>
                <c:pt idx="166">
                  <c:v>3.7310000000000051E-3</c:v>
                </c:pt>
                <c:pt idx="167">
                  <c:v>4.2129999999999945E-3</c:v>
                </c:pt>
                <c:pt idx="168">
                  <c:v>4.0919999999999915E-3</c:v>
                </c:pt>
                <c:pt idx="169">
                  <c:v>4.4220000000000023E-3</c:v>
                </c:pt>
                <c:pt idx="170">
                  <c:v>4.3940000000000021E-3</c:v>
                </c:pt>
                <c:pt idx="171">
                  <c:v>4.6490000000000004E-3</c:v>
                </c:pt>
                <c:pt idx="172">
                  <c:v>4.5949999999999949E-3</c:v>
                </c:pt>
                <c:pt idx="173">
                  <c:v>4.7909999999999967E-3</c:v>
                </c:pt>
                <c:pt idx="174">
                  <c:v>4.9279999999999949E-3</c:v>
                </c:pt>
                <c:pt idx="175">
                  <c:v>4.9279999999999949E-3</c:v>
                </c:pt>
                <c:pt idx="176">
                  <c:v>4.8419999999999921E-3</c:v>
                </c:pt>
                <c:pt idx="177">
                  <c:v>5.0870000000000012E-3</c:v>
                </c:pt>
                <c:pt idx="178">
                  <c:v>4.827999999999999E-3</c:v>
                </c:pt>
                <c:pt idx="179">
                  <c:v>5.3279999999999994E-3</c:v>
                </c:pt>
                <c:pt idx="180">
                  <c:v>5.1369999999999957E-3</c:v>
                </c:pt>
                <c:pt idx="181">
                  <c:v>5.3900000000000059E-3</c:v>
                </c:pt>
                <c:pt idx="182">
                  <c:v>5.2199999999999955E-3</c:v>
                </c:pt>
                <c:pt idx="183">
                  <c:v>5.2400000000000016E-3</c:v>
                </c:pt>
                <c:pt idx="184">
                  <c:v>5.4829999999999948E-3</c:v>
                </c:pt>
                <c:pt idx="185">
                  <c:v>5.2659999999999998E-3</c:v>
                </c:pt>
                <c:pt idx="186">
                  <c:v>5.1560000000000009E-3</c:v>
                </c:pt>
                <c:pt idx="187">
                  <c:v>5.3790000000000018E-3</c:v>
                </c:pt>
                <c:pt idx="188">
                  <c:v>5.6800000000000045E-3</c:v>
                </c:pt>
                <c:pt idx="189">
                  <c:v>5.855000000000006E-3</c:v>
                </c:pt>
                <c:pt idx="190">
                  <c:v>5.8579999999999952E-3</c:v>
                </c:pt>
                <c:pt idx="191">
                  <c:v>6.1770000000000019E-3</c:v>
                </c:pt>
                <c:pt idx="192">
                  <c:v>6.1450000000000046E-3</c:v>
                </c:pt>
                <c:pt idx="193">
                  <c:v>5.6369999999999962E-3</c:v>
                </c:pt>
                <c:pt idx="194">
                  <c:v>5.9859999999999983E-3</c:v>
                </c:pt>
                <c:pt idx="195">
                  <c:v>5.6060000000000068E-3</c:v>
                </c:pt>
                <c:pt idx="196">
                  <c:v>5.6300000000000031E-3</c:v>
                </c:pt>
                <c:pt idx="197">
                  <c:v>5.7660000000000003E-3</c:v>
                </c:pt>
                <c:pt idx="198">
                  <c:v>5.5020000000000069E-3</c:v>
                </c:pt>
                <c:pt idx="199">
                  <c:v>4.4590000000000046E-3</c:v>
                </c:pt>
                <c:pt idx="200">
                  <c:v>4.3959999999999971E-3</c:v>
                </c:pt>
                <c:pt idx="201">
                  <c:v>4.4749999999999998E-3</c:v>
                </c:pt>
                <c:pt idx="202">
                  <c:v>4.2409999999999948E-3</c:v>
                </c:pt>
                <c:pt idx="203">
                  <c:v>4.7359999999999902E-3</c:v>
                </c:pt>
                <c:pt idx="204">
                  <c:v>5.0879999999999953E-3</c:v>
                </c:pt>
                <c:pt idx="205">
                  <c:v>5.0879999999999953E-3</c:v>
                </c:pt>
                <c:pt idx="206">
                  <c:v>4.6570000000000014E-3</c:v>
                </c:pt>
                <c:pt idx="207">
                  <c:v>4.5159999999999922E-3</c:v>
                </c:pt>
                <c:pt idx="208">
                  <c:v>4.9069999999999947E-3</c:v>
                </c:pt>
                <c:pt idx="209">
                  <c:v>5.1430000000000087E-3</c:v>
                </c:pt>
                <c:pt idx="210">
                  <c:v>5.1280000000000006E-3</c:v>
                </c:pt>
                <c:pt idx="211">
                  <c:v>4.9010000000000026E-3</c:v>
                </c:pt>
                <c:pt idx="212">
                  <c:v>4.615000000000001E-3</c:v>
                </c:pt>
                <c:pt idx="213">
                  <c:v>4.4200000000000003E-3</c:v>
                </c:pt>
                <c:pt idx="214">
                  <c:v>4.3639999999999998E-3</c:v>
                </c:pt>
                <c:pt idx="215">
                  <c:v>4.1190000000000046E-3</c:v>
                </c:pt>
                <c:pt idx="216">
                  <c:v>4.1709999999999942E-3</c:v>
                </c:pt>
                <c:pt idx="217">
                  <c:v>3.4180000000000044E-3</c:v>
                </c:pt>
                <c:pt idx="218">
                  <c:v>3.1679999999999972E-3</c:v>
                </c:pt>
                <c:pt idx="219">
                  <c:v>3.5339999999999955E-3</c:v>
                </c:pt>
                <c:pt idx="220">
                  <c:v>3.2130000000000006E-3</c:v>
                </c:pt>
                <c:pt idx="221">
                  <c:v>2.8559999999999905E-3</c:v>
                </c:pt>
                <c:pt idx="222">
                  <c:v>3.3519999999999939E-3</c:v>
                </c:pt>
                <c:pt idx="223">
                  <c:v>3.5930000000000059E-3</c:v>
                </c:pt>
                <c:pt idx="224">
                  <c:v>2.7810000000000057E-3</c:v>
                </c:pt>
                <c:pt idx="225">
                  <c:v>2.7810000000000057E-3</c:v>
                </c:pt>
                <c:pt idx="226">
                  <c:v>2.5379999999999986E-3</c:v>
                </c:pt>
                <c:pt idx="227">
                  <c:v>3.2920000000000033E-3</c:v>
                </c:pt>
                <c:pt idx="228">
                  <c:v>2.6249999999999954E-3</c:v>
                </c:pt>
                <c:pt idx="229">
                  <c:v>3.1020000000000006E-3</c:v>
                </c:pt>
                <c:pt idx="230">
                  <c:v>3.3530000000000018E-3</c:v>
                </c:pt>
                <c:pt idx="231">
                  <c:v>3.1939999999999955E-3</c:v>
                </c:pt>
                <c:pt idx="232">
                  <c:v>3.1899999999999984E-3</c:v>
                </c:pt>
                <c:pt idx="233">
                  <c:v>2.9790000000000025E-3</c:v>
                </c:pt>
                <c:pt idx="234">
                  <c:v>2.9289999999999941E-3</c:v>
                </c:pt>
                <c:pt idx="235">
                  <c:v>2.8999999999999998E-3</c:v>
                </c:pt>
                <c:pt idx="236">
                  <c:v>2.9359999999999942E-3</c:v>
                </c:pt>
                <c:pt idx="237">
                  <c:v>3.0290000000000039E-3</c:v>
                </c:pt>
                <c:pt idx="238">
                  <c:v>3.0290000000000039E-3</c:v>
                </c:pt>
                <c:pt idx="239">
                  <c:v>3.1170000000000017E-3</c:v>
                </c:pt>
                <c:pt idx="240">
                  <c:v>2.7529999999999985E-3</c:v>
                </c:pt>
                <c:pt idx="241">
                  <c:v>2.9080000000000009E-3</c:v>
                </c:pt>
                <c:pt idx="242">
                  <c:v>2.7700000000000016E-3</c:v>
                </c:pt>
                <c:pt idx="243">
                  <c:v>2.5990000000000041E-3</c:v>
                </c:pt>
                <c:pt idx="244">
                  <c:v>3.0029999999999987E-3</c:v>
                </c:pt>
                <c:pt idx="245">
                  <c:v>3.1179999999999958E-3</c:v>
                </c:pt>
                <c:pt idx="246">
                  <c:v>3.2270000000000007E-3</c:v>
                </c:pt>
                <c:pt idx="247">
                  <c:v>3.491000000000001E-3</c:v>
                </c:pt>
                <c:pt idx="248">
                  <c:v>3.6129999999999982E-3</c:v>
                </c:pt>
                <c:pt idx="249">
                  <c:v>3.5139999999999963E-3</c:v>
                </c:pt>
                <c:pt idx="250">
                  <c:v>3.4140000000000004E-3</c:v>
                </c:pt>
                <c:pt idx="251">
                  <c:v>3.2619999999999941E-3</c:v>
                </c:pt>
                <c:pt idx="252">
                  <c:v>2.7220000000000022E-3</c:v>
                </c:pt>
                <c:pt idx="253">
                  <c:v>3.1259999999999968E-3</c:v>
                </c:pt>
                <c:pt idx="254">
                  <c:v>3.4539999999999987E-3</c:v>
                </c:pt>
                <c:pt idx="255">
                  <c:v>3.3979999999999982E-3</c:v>
                </c:pt>
                <c:pt idx="256">
                  <c:v>3.2550000000000009E-3</c:v>
                </c:pt>
                <c:pt idx="257">
                  <c:v>3.1989999999999935E-3</c:v>
                </c:pt>
                <c:pt idx="258">
                  <c:v>3.368999999999997E-3</c:v>
                </c:pt>
                <c:pt idx="259">
                  <c:v>3.5580000000000056E-3</c:v>
                </c:pt>
                <c:pt idx="260">
                  <c:v>3.9049999999999918E-3</c:v>
                </c:pt>
                <c:pt idx="261">
                  <c:v>3.9920000000000025E-3</c:v>
                </c:pt>
                <c:pt idx="262">
                  <c:v>3.9920000000000025E-3</c:v>
                </c:pt>
                <c:pt idx="263">
                  <c:v>4.0759999999999963E-3</c:v>
                </c:pt>
                <c:pt idx="264">
                  <c:v>3.9910000000000015E-3</c:v>
                </c:pt>
                <c:pt idx="265">
                  <c:v>#N/A</c:v>
                </c:pt>
                <c:pt idx="266">
                  <c:v>#N/A</c:v>
                </c:pt>
                <c:pt idx="267">
                  <c:v>4.1870000000000032E-3</c:v>
                </c:pt>
                <c:pt idx="268">
                  <c:v>4.4809999999999989E-3</c:v>
                </c:pt>
                <c:pt idx="269">
                  <c:v>4.6950000000000047E-3</c:v>
                </c:pt>
                <c:pt idx="270">
                  <c:v>4.7269999999999951E-3</c:v>
                </c:pt>
                <c:pt idx="271">
                  <c:v>3.7320000000000061E-3</c:v>
                </c:pt>
                <c:pt idx="272">
                  <c:v>#N/A</c:v>
                </c:pt>
                <c:pt idx="273">
                  <c:v>#N/A</c:v>
                </c:pt>
                <c:pt idx="274">
                  <c:v>3.6479999999999985E-3</c:v>
                </c:pt>
                <c:pt idx="275">
                  <c:v>3.7929999999999978E-3</c:v>
                </c:pt>
                <c:pt idx="276">
                  <c:v>4.3219999999999995E-3</c:v>
                </c:pt>
                <c:pt idx="277">
                  <c:v>4.5869999999999939E-3</c:v>
                </c:pt>
                <c:pt idx="278">
                  <c:v>4.2539999999999939E-3</c:v>
                </c:pt>
                <c:pt idx="279">
                  <c:v>#N/A</c:v>
                </c:pt>
                <c:pt idx="280">
                  <c:v>#N/A</c:v>
                </c:pt>
                <c:pt idx="281">
                  <c:v>4.2539999999999939E-3</c:v>
                </c:pt>
                <c:pt idx="282">
                  <c:v>4.1340000000000057E-3</c:v>
                </c:pt>
                <c:pt idx="283">
                  <c:v>3.8970000000000046E-3</c:v>
                </c:pt>
                <c:pt idx="284">
                  <c:v>4.161000000000005E-3</c:v>
                </c:pt>
                <c:pt idx="285">
                  <c:v>4.1929999999999953E-3</c:v>
                </c:pt>
                <c:pt idx="286">
                  <c:v>#N/A</c:v>
                </c:pt>
                <c:pt idx="287">
                  <c:v>#N/A</c:v>
                </c:pt>
                <c:pt idx="288">
                  <c:v>4.3339999999999976E-3</c:v>
                </c:pt>
                <c:pt idx="289">
                  <c:v>4.4640000000000096E-3</c:v>
                </c:pt>
                <c:pt idx="290">
                  <c:v>4.3680000000000108E-3</c:v>
                </c:pt>
                <c:pt idx="291">
                  <c:v>4.4170000000000112E-3</c:v>
                </c:pt>
                <c:pt idx="292">
                  <c:v>4.5949999999999949E-3</c:v>
                </c:pt>
                <c:pt idx="293">
                  <c:v>#N/A</c:v>
                </c:pt>
                <c:pt idx="294">
                  <c:v>#N/A</c:v>
                </c:pt>
                <c:pt idx="295">
                  <c:v>4.3010000000000062E-3</c:v>
                </c:pt>
                <c:pt idx="296">
                  <c:v>4.275000000000008E-3</c:v>
                </c:pt>
                <c:pt idx="297">
                  <c:v>3.8769999999999985E-3</c:v>
                </c:pt>
                <c:pt idx="298">
                  <c:v>3.6240000000000022E-3</c:v>
                </c:pt>
                <c:pt idx="299">
                  <c:v>3.4409999999999996E-3</c:v>
                </c:pt>
                <c:pt idx="300">
                  <c:v>#N/A</c:v>
                </c:pt>
                <c:pt idx="301">
                  <c:v>#N/A</c:v>
                </c:pt>
                <c:pt idx="302">
                  <c:v>3.6869999999999958E-3</c:v>
                </c:pt>
                <c:pt idx="303">
                  <c:v>3.7720000000000045E-3</c:v>
                </c:pt>
                <c:pt idx="304">
                  <c:v>3.6449999999999955E-3</c:v>
                </c:pt>
                <c:pt idx="305">
                  <c:v>3.4749999999999989E-3</c:v>
                </c:pt>
                <c:pt idx="306">
                  <c:v>3.6889999999999978E-3</c:v>
                </c:pt>
                <c:pt idx="307">
                  <c:v>#N/A</c:v>
                </c:pt>
                <c:pt idx="308">
                  <c:v>#N/A</c:v>
                </c:pt>
                <c:pt idx="309">
                  <c:v>3.6889999999999978E-3</c:v>
                </c:pt>
                <c:pt idx="310">
                  <c:v>3.6360000000000003E-3</c:v>
                </c:pt>
                <c:pt idx="311">
                  <c:v>4.0089999999999987E-3</c:v>
                </c:pt>
                <c:pt idx="312">
                  <c:v>4.0330000000000088E-3</c:v>
                </c:pt>
                <c:pt idx="313">
                  <c:v>4.0599999999999942E-3</c:v>
                </c:pt>
                <c:pt idx="314">
                  <c:v>#N/A</c:v>
                </c:pt>
                <c:pt idx="315">
                  <c:v>#N/A</c:v>
                </c:pt>
                <c:pt idx="316">
                  <c:v>4.1980000000000003E-3</c:v>
                </c:pt>
                <c:pt idx="317">
                  <c:v>4.2560000000000028E-3</c:v>
                </c:pt>
                <c:pt idx="318">
                  <c:v>4.2569999999999969E-3</c:v>
                </c:pt>
                <c:pt idx="319">
                  <c:v>4.5779999999999987E-3</c:v>
                </c:pt>
                <c:pt idx="320">
                  <c:v>4.7029999999999988E-3</c:v>
                </c:pt>
                <c:pt idx="321">
                  <c:v>#N/A</c:v>
                </c:pt>
                <c:pt idx="322">
                  <c:v>#N/A</c:v>
                </c:pt>
                <c:pt idx="323">
                  <c:v>4.8769999999999994E-3</c:v>
                </c:pt>
                <c:pt idx="324">
                  <c:v>4.9229999999999968E-3</c:v>
                </c:pt>
                <c:pt idx="325">
                  <c:v>4.9340000000000009E-3</c:v>
                </c:pt>
                <c:pt idx="326">
                  <c:v>5.2280000000000035E-3</c:v>
                </c:pt>
                <c:pt idx="327">
                  <c:v>5.1220000000000016E-3</c:v>
                </c:pt>
                <c:pt idx="328">
                  <c:v>#N/A</c:v>
                </c:pt>
                <c:pt idx="329">
                  <c:v>#N/A</c:v>
                </c:pt>
                <c:pt idx="330">
                  <c:v>5.738E-3</c:v>
                </c:pt>
                <c:pt idx="331">
                  <c:v>5.6010000000000018E-3</c:v>
                </c:pt>
                <c:pt idx="332">
                  <c:v>5.6070000000000009E-3</c:v>
                </c:pt>
                <c:pt idx="333">
                  <c:v>5.5960000000000037E-3</c:v>
                </c:pt>
                <c:pt idx="334">
                  <c:v>5.3260000000000043E-3</c:v>
                </c:pt>
                <c:pt idx="335">
                  <c:v>#N/A</c:v>
                </c:pt>
                <c:pt idx="336">
                  <c:v>#N/A</c:v>
                </c:pt>
                <c:pt idx="337">
                  <c:v>5.0279999999999908E-3</c:v>
                </c:pt>
                <c:pt idx="338">
                  <c:v>5.1170000000000035E-3</c:v>
                </c:pt>
                <c:pt idx="339">
                  <c:v>5.2999999999999992E-3</c:v>
                </c:pt>
                <c:pt idx="340">
                  <c:v>5.4360000000000103E-3</c:v>
                </c:pt>
                <c:pt idx="341">
                  <c:v>5.8600000000000041E-3</c:v>
                </c:pt>
                <c:pt idx="342">
                  <c:v>#N/A</c:v>
                </c:pt>
                <c:pt idx="343">
                  <c:v>#N/A</c:v>
                </c:pt>
                <c:pt idx="344">
                  <c:v>5.6789999999999966E-3</c:v>
                </c:pt>
                <c:pt idx="345">
                  <c:v>5.9050000000000075E-3</c:v>
                </c:pt>
                <c:pt idx="346">
                  <c:v>6.0359999999999997E-3</c:v>
                </c:pt>
                <c:pt idx="347">
                  <c:v>6.3360000000000014E-3</c:v>
                </c:pt>
                <c:pt idx="348">
                  <c:v>6.4949999999999938E-3</c:v>
                </c:pt>
                <c:pt idx="349">
                  <c:v>#N/A</c:v>
                </c:pt>
                <c:pt idx="350">
                  <c:v>#N/A</c:v>
                </c:pt>
                <c:pt idx="351">
                  <c:v>6.2110000000000012E-3</c:v>
                </c:pt>
                <c:pt idx="352">
                  <c:v>5.9880000000000072E-3</c:v>
                </c:pt>
                <c:pt idx="353">
                  <c:v>6.1510000000000037E-3</c:v>
                </c:pt>
                <c:pt idx="354">
                  <c:v>7.4380000000000002E-3</c:v>
                </c:pt>
                <c:pt idx="355">
                  <c:v>7.0019999999999943E-3</c:v>
                </c:pt>
                <c:pt idx="356">
                  <c:v>#N/A</c:v>
                </c:pt>
                <c:pt idx="357">
                  <c:v>#N/A</c:v>
                </c:pt>
                <c:pt idx="358">
                  <c:v>7.530000000000002E-3</c:v>
                </c:pt>
                <c:pt idx="359">
                  <c:v>8.4860000000000005E-3</c:v>
                </c:pt>
                <c:pt idx="360">
                  <c:v>6.9320000000000007E-3</c:v>
                </c:pt>
                <c:pt idx="361">
                  <c:v>7.975999999999997E-3</c:v>
                </c:pt>
                <c:pt idx="362">
                  <c:v>7.1060000000000012E-3</c:v>
                </c:pt>
                <c:pt idx="363">
                  <c:v>#N/A</c:v>
                </c:pt>
                <c:pt idx="364">
                  <c:v>#N/A</c:v>
                </c:pt>
                <c:pt idx="365">
                  <c:v>7.9720000000000069E-3</c:v>
                </c:pt>
                <c:pt idx="366">
                  <c:v>7.9220000000000054E-3</c:v>
                </c:pt>
                <c:pt idx="367">
                  <c:v>8.3529999999999993E-3</c:v>
                </c:pt>
                <c:pt idx="368">
                  <c:v>8.5990000000000025E-3</c:v>
                </c:pt>
                <c:pt idx="369">
                  <c:v>8.5990000000000025E-3</c:v>
                </c:pt>
                <c:pt idx="370">
                  <c:v>#N/A</c:v>
                </c:pt>
                <c:pt idx="371">
                  <c:v>#N/A</c:v>
                </c:pt>
                <c:pt idx="372">
                  <c:v>9.2740000000000045E-3</c:v>
                </c:pt>
                <c:pt idx="373">
                  <c:v>8.8500000000000037E-3</c:v>
                </c:pt>
                <c:pt idx="374">
                  <c:v>7.9989999999999992E-3</c:v>
                </c:pt>
                <c:pt idx="375">
                  <c:v>8.4000000000000047E-3</c:v>
                </c:pt>
                <c:pt idx="376">
                  <c:v>8.4159999999999999E-3</c:v>
                </c:pt>
                <c:pt idx="377">
                  <c:v>#N/A</c:v>
                </c:pt>
                <c:pt idx="378">
                  <c:v>#N/A</c:v>
                </c:pt>
                <c:pt idx="379">
                  <c:v>8.6959999999999954E-3</c:v>
                </c:pt>
                <c:pt idx="380">
                  <c:v>8.8290000000000035E-3</c:v>
                </c:pt>
                <c:pt idx="381">
                  <c:v>9.5099999999999976E-3</c:v>
                </c:pt>
                <c:pt idx="382">
                  <c:v>9.1890000000000027E-3</c:v>
                </c:pt>
                <c:pt idx="383">
                  <c:v>8.7049999999999975E-3</c:v>
                </c:pt>
                <c:pt idx="384">
                  <c:v>#N/A</c:v>
                </c:pt>
                <c:pt idx="385">
                  <c:v>#N/A</c:v>
                </c:pt>
                <c:pt idx="386">
                  <c:v>8.9530000000000026E-3</c:v>
                </c:pt>
                <c:pt idx="387">
                  <c:v>9.0469999999999995E-3</c:v>
                </c:pt>
                <c:pt idx="388">
                  <c:v>9.0619999999999937E-3</c:v>
                </c:pt>
                <c:pt idx="389">
                  <c:v>8.5800000000000043E-3</c:v>
                </c:pt>
                <c:pt idx="390">
                  <c:v>8.3359999999999962E-3</c:v>
                </c:pt>
                <c:pt idx="391">
                  <c:v>#N/A</c:v>
                </c:pt>
                <c:pt idx="392">
                  <c:v>#N/A</c:v>
                </c:pt>
                <c:pt idx="393">
                  <c:v>7.9499999999999987E-3</c:v>
                </c:pt>
                <c:pt idx="394">
                  <c:v>8.2960000000000048E-3</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numCache>
            </c:numRef>
          </c:val>
          <c:smooth val="0"/>
          <c:extLst>
            <c:ext xmlns:c16="http://schemas.microsoft.com/office/drawing/2014/chart" uri="{C3380CC4-5D6E-409C-BE32-E72D297353CC}">
              <c16:uniqueId val="{00000006-2810-4025-A3CD-CD5D2582F2BD}"/>
            </c:ext>
          </c:extLst>
        </c:ser>
        <c:ser>
          <c:idx val="4"/>
          <c:order val="4"/>
          <c:tx>
            <c:v>Forward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FV_evolution_MbyM!$BG$4:$BG$1000</c:f>
              <c:numCache>
                <c:formatCode>General</c:formatCode>
                <c:ptCount val="997"/>
                <c:pt idx="442" formatCode="0.00%">
                  <c:v>7.8861008130081262E-3</c:v>
                </c:pt>
                <c:pt idx="534" formatCode="0.00%">
                  <c:v>7.7253082191780578E-3</c:v>
                </c:pt>
                <c:pt idx="626" formatCode="0.00%">
                  <c:v>7.5079054794520844E-3</c:v>
                </c:pt>
                <c:pt idx="716" formatCode="0.00%">
                  <c:v>7.2780972602740079E-3</c:v>
                </c:pt>
              </c:numCache>
            </c:numRef>
          </c:val>
          <c:smooth val="0"/>
          <c:extLst>
            <c:ext xmlns:c16="http://schemas.microsoft.com/office/drawing/2014/chart" uri="{C3380CC4-5D6E-409C-BE32-E72D297353CC}">
              <c16:uniqueId val="{00000007-2810-4025-A3CD-CD5D2582F2BD}"/>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w="19050" cap="rnd">
                    <a:solidFill>
                      <a:schemeClr val="accent4"/>
                    </a:solidFill>
                    <a:prstDash val="dash"/>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FV_evolution_MbyM!$BH$4:$BH$630</c15:sqref>
                        </c15:formulaRef>
                      </c:ext>
                    </c:extLst>
                    <c:numCache>
                      <c:formatCode>0.00%</c:formatCode>
                      <c:ptCount val="627"/>
                      <c:pt idx="0">
                        <c:v>1.8109999999999932E-3</c:v>
                      </c:pt>
                      <c:pt idx="1">
                        <c:v>1.575E-3</c:v>
                      </c:pt>
                      <c:pt idx="2">
                        <c:v>1.6959999999999961E-3</c:v>
                      </c:pt>
                      <c:pt idx="3">
                        <c:v>1.7219999999999944E-3</c:v>
                      </c:pt>
                      <c:pt idx="4">
                        <c:v>1.9549999999999984E-3</c:v>
                      </c:pt>
                      <c:pt idx="5">
                        <c:v>2.0599999999999993E-3</c:v>
                      </c:pt>
                      <c:pt idx="6">
                        <c:v>2.1569999999999992E-3</c:v>
                      </c:pt>
                      <c:pt idx="7">
                        <c:v>2.3110000000000006E-3</c:v>
                      </c:pt>
                      <c:pt idx="8">
                        <c:v>2.9379999999999962E-3</c:v>
                      </c:pt>
                      <c:pt idx="9">
                        <c:v>3.4509999999999957E-3</c:v>
                      </c:pt>
                      <c:pt idx="10">
                        <c:v>3.4509999999999957E-3</c:v>
                      </c:pt>
                      <c:pt idx="11">
                        <c:v>3.6130000000000051E-3</c:v>
                      </c:pt>
                      <c:pt idx="12">
                        <c:v>2.8619999999999965E-3</c:v>
                      </c:pt>
                      <c:pt idx="13">
                        <c:v>3.1860000000000013E-3</c:v>
                      </c:pt>
                      <c:pt idx="14">
                        <c:v>2.7779999999999958E-3</c:v>
                      </c:pt>
                      <c:pt idx="15">
                        <c:v>2.916999999999996E-3</c:v>
                      </c:pt>
                      <c:pt idx="16">
                        <c:v>3.2399999999999998E-3</c:v>
                      </c:pt>
                      <c:pt idx="17">
                        <c:v>3.2019999999999965E-3</c:v>
                      </c:pt>
                      <c:pt idx="18">
                        <c:v>3.7229999999999971E-3</c:v>
                      </c:pt>
                      <c:pt idx="19">
                        <c:v>3.3220000000000055E-3</c:v>
                      </c:pt>
                      <c:pt idx="20">
                        <c:v>3.3060000000000034E-3</c:v>
                      </c:pt>
                      <c:pt idx="21">
                        <c:v>2.8170000000000001E-3</c:v>
                      </c:pt>
                      <c:pt idx="22">
                        <c:v>3.3060000000000034E-3</c:v>
                      </c:pt>
                      <c:pt idx="23">
                        <c:v>3.0530000000000002E-3</c:v>
                      </c:pt>
                      <c:pt idx="24">
                        <c:v>2.3800000000000071E-3</c:v>
                      </c:pt>
                      <c:pt idx="25">
                        <c:v>2.1820000000000034E-3</c:v>
                      </c:pt>
                      <c:pt idx="26">
                        <c:v>2.5439999999999907E-3</c:v>
                      </c:pt>
                      <c:pt idx="27">
                        <c:v>2.5480000000000017E-3</c:v>
                      </c:pt>
                      <c:pt idx="28">
                        <c:v>2.3419999999999899E-3</c:v>
                      </c:pt>
                      <c:pt idx="29">
                        <c:v>2.3550000000000029E-3</c:v>
                      </c:pt>
                      <c:pt idx="30">
                        <c:v>2.4310000000000026E-3</c:v>
                      </c:pt>
                      <c:pt idx="31">
                        <c:v>1.4699999999999921E-3</c:v>
                      </c:pt>
                      <c:pt idx="32">
                        <c:v>1.9510000000000013E-3</c:v>
                      </c:pt>
                      <c:pt idx="33">
                        <c:v>1.9390000000000032E-3</c:v>
                      </c:pt>
                      <c:pt idx="34">
                        <c:v>1.6180000000000014E-3</c:v>
                      </c:pt>
                      <c:pt idx="35">
                        <c:v>1.6180000000000014E-3</c:v>
                      </c:pt>
                      <c:pt idx="36">
                        <c:v>1.9569999999999935E-3</c:v>
                      </c:pt>
                      <c:pt idx="37">
                        <c:v>1.7310000000000034E-3</c:v>
                      </c:pt>
                      <c:pt idx="38">
                        <c:v>1.2820000000000054E-3</c:v>
                      </c:pt>
                      <c:pt idx="39">
                        <c:v>9.0400000000000896E-4</c:v>
                      </c:pt>
                      <c:pt idx="40">
                        <c:v>8.1999999999999434E-4</c:v>
                      </c:pt>
                      <c:pt idx="41">
                        <c:v>1.1549999999999963E-3</c:v>
                      </c:pt>
                      <c:pt idx="42">
                        <c:v>1.4419999999999988E-3</c:v>
                      </c:pt>
                      <c:pt idx="43">
                        <c:v>1.341999999999996E-3</c:v>
                      </c:pt>
                      <c:pt idx="44">
                        <c:v>1.7039999999999972E-3</c:v>
                      </c:pt>
                      <c:pt idx="45">
                        <c:v>1.5060000000000073E-3</c:v>
                      </c:pt>
                      <c:pt idx="46">
                        <c:v>1.470000000000006E-3</c:v>
                      </c:pt>
                      <c:pt idx="47">
                        <c:v>1.2290000000000009E-3</c:v>
                      </c:pt>
                      <c:pt idx="48">
                        <c:v>1.6929999999999931E-3</c:v>
                      </c:pt>
                      <c:pt idx="49">
                        <c:v>2.0600000000000063E-3</c:v>
                      </c:pt>
                      <c:pt idx="50">
                        <c:v>1.7259999999999984E-3</c:v>
                      </c:pt>
                      <c:pt idx="51">
                        <c:v>1.6469999999999957E-3</c:v>
                      </c:pt>
                      <c:pt idx="52">
                        <c:v>1.4120000000000105E-3</c:v>
                      </c:pt>
                      <c:pt idx="53">
                        <c:v>1.4520000000000019E-3</c:v>
                      </c:pt>
                      <c:pt idx="54">
                        <c:v>1.0319999999999913E-3</c:v>
                      </c:pt>
                      <c:pt idx="55">
                        <c:v>1.0669999999999985E-3</c:v>
                      </c:pt>
                      <c:pt idx="56">
                        <c:v>1.4419999999999988E-3</c:v>
                      </c:pt>
                      <c:pt idx="57">
                        <c:v>2.0899999999999946E-3</c:v>
                      </c:pt>
                      <c:pt idx="58">
                        <c:v>1.8170000000000061E-3</c:v>
                      </c:pt>
                      <c:pt idx="59">
                        <c:v>1.9570000000000073E-3</c:v>
                      </c:pt>
                      <c:pt idx="60">
                        <c:v>1.8729999999999927E-3</c:v>
                      </c:pt>
                      <c:pt idx="61">
                        <c:v>1.7610000000000056E-3</c:v>
                      </c:pt>
                      <c:pt idx="62">
                        <c:v>1.6409999999999966E-3</c:v>
                      </c:pt>
                      <c:pt idx="63">
                        <c:v>1.3019999999999976E-3</c:v>
                      </c:pt>
                      <c:pt idx="64">
                        <c:v>1.3019999999999976E-3</c:v>
                      </c:pt>
                      <c:pt idx="65">
                        <c:v>1.2860000000000024E-3</c:v>
                      </c:pt>
                      <c:pt idx="66">
                        <c:v>1.5420000000000017E-3</c:v>
                      </c:pt>
                      <c:pt idx="67">
                        <c:v>1.801999999999998E-3</c:v>
                      </c:pt>
                      <c:pt idx="68">
                        <c:v>1.7859999999999959E-3</c:v>
                      </c:pt>
                      <c:pt idx="69">
                        <c:v>1.581000000000006E-3</c:v>
                      </c:pt>
                      <c:pt idx="70">
                        <c:v>1.1950000000000016E-3</c:v>
                      </c:pt>
                      <c:pt idx="71">
                        <c:v>1.2280000000000069E-3</c:v>
                      </c:pt>
                      <c:pt idx="72">
                        <c:v>1.789999999999986E-4</c:v>
                      </c:pt>
                      <c:pt idx="73">
                        <c:v>4.6800000000000314E-4</c:v>
                      </c:pt>
                      <c:pt idx="74">
                        <c:v>7.100000000000023E-4</c:v>
                      </c:pt>
                      <c:pt idx="75">
                        <c:v>9.6799999999999664E-4</c:v>
                      </c:pt>
                      <c:pt idx="76">
                        <c:v>6.1100000000000043E-4</c:v>
                      </c:pt>
                      <c:pt idx="77">
                        <c:v>8.5299999999999959E-4</c:v>
                      </c:pt>
                      <c:pt idx="78">
                        <c:v>5.3599999999999481E-4</c:v>
                      </c:pt>
                      <c:pt idx="79">
                        <c:v>4.0500000000000258E-4</c:v>
                      </c:pt>
                      <c:pt idx="80">
                        <c:v>6.2299999999999855E-4</c:v>
                      </c:pt>
                      <c:pt idx="81">
                        <c:v>9.830000000000047E-4</c:v>
                      </c:pt>
                      <c:pt idx="82">
                        <c:v>1.1480000000000101E-3</c:v>
                      </c:pt>
                      <c:pt idx="83">
                        <c:v>9.3400000000000427E-4</c:v>
                      </c:pt>
                      <c:pt idx="84">
                        <c:v>8.8400000000000284E-4</c:v>
                      </c:pt>
                      <c:pt idx="85">
                        <c:v>8.6999999999999578E-4</c:v>
                      </c:pt>
                      <c:pt idx="86">
                        <c:v>6.8499999999999811E-4</c:v>
                      </c:pt>
                      <c:pt idx="87">
                        <c:v>1.013000000000007E-3</c:v>
                      </c:pt>
                      <c:pt idx="88">
                        <c:v>1.5830000000000011E-3</c:v>
                      </c:pt>
                      <c:pt idx="89">
                        <c:v>1.6520000000000076E-3</c:v>
                      </c:pt>
                      <c:pt idx="90">
                        <c:v>1.4799999999999952E-3</c:v>
                      </c:pt>
                      <c:pt idx="91">
                        <c:v>1.2640000000000012E-3</c:v>
                      </c:pt>
                      <c:pt idx="92">
                        <c:v>1.3989999999999975E-3</c:v>
                      </c:pt>
                      <c:pt idx="93">
                        <c:v>1.3849999999999973E-3</c:v>
                      </c:pt>
                      <c:pt idx="94">
                        <c:v>1.2580000000000022E-3</c:v>
                      </c:pt>
                      <c:pt idx="95">
                        <c:v>1.231999999999997E-3</c:v>
                      </c:pt>
                      <c:pt idx="96">
                        <c:v>1.3120000000000007E-3</c:v>
                      </c:pt>
                      <c:pt idx="97">
                        <c:v>1.5500000000000028E-3</c:v>
                      </c:pt>
                      <c:pt idx="98">
                        <c:v>1.128000000000004E-3</c:v>
                      </c:pt>
                      <c:pt idx="99">
                        <c:v>1.1359999999999981E-3</c:v>
                      </c:pt>
                      <c:pt idx="100">
                        <c:v>1.1840000000000045E-3</c:v>
                      </c:pt>
                      <c:pt idx="101">
                        <c:v>1.1500000000000052E-3</c:v>
                      </c:pt>
                      <c:pt idx="102">
                        <c:v>7.5400000000000467E-4</c:v>
                      </c:pt>
                      <c:pt idx="103">
                        <c:v>5.1799999999999763E-4</c:v>
                      </c:pt>
                      <c:pt idx="104">
                        <c:v>4.2299999999999977E-4</c:v>
                      </c:pt>
                      <c:pt idx="105">
                        <c:v>4.2299999999999977E-4</c:v>
                      </c:pt>
                      <c:pt idx="106">
                        <c:v>7.2099999999999942E-4</c:v>
                      </c:pt>
                      <c:pt idx="107">
                        <c:v>1.0020000000000029E-3</c:v>
                      </c:pt>
                      <c:pt idx="108">
                        <c:v>1.1240000000000069E-3</c:v>
                      </c:pt>
                      <c:pt idx="109">
                        <c:v>1.4020000000000005E-3</c:v>
                      </c:pt>
                      <c:pt idx="110">
                        <c:v>1.3280000000000028E-3</c:v>
                      </c:pt>
                      <c:pt idx="111">
                        <c:v>1.2850000000000014E-3</c:v>
                      </c:pt>
                      <c:pt idx="112">
                        <c:v>1.356000000000003E-3</c:v>
                      </c:pt>
                      <c:pt idx="113">
                        <c:v>1.359000000000006E-3</c:v>
                      </c:pt>
                      <c:pt idx="114">
                        <c:v>9.1999999999999721E-4</c:v>
                      </c:pt>
                      <c:pt idx="115">
                        <c:v>1.1380000000000001E-3</c:v>
                      </c:pt>
                      <c:pt idx="116">
                        <c:v>1.1820000000000025E-3</c:v>
                      </c:pt>
                      <c:pt idx="117">
                        <c:v>1.5910000000000021E-3</c:v>
                      </c:pt>
                      <c:pt idx="118">
                        <c:v>1.5239999999999976E-3</c:v>
                      </c:pt>
                      <c:pt idx="119">
                        <c:v>1.1050000000000018E-3</c:v>
                      </c:pt>
                      <c:pt idx="120">
                        <c:v>1.0229999999999961E-3</c:v>
                      </c:pt>
                      <c:pt idx="121">
                        <c:v>1.119999999999996E-3</c:v>
                      </c:pt>
                      <c:pt idx="122">
                        <c:v>1.119999999999996E-3</c:v>
                      </c:pt>
                      <c:pt idx="123">
                        <c:v>1.225999999999991E-3</c:v>
                      </c:pt>
                      <c:pt idx="124">
                        <c:v>1.2290000000000009E-3</c:v>
                      </c:pt>
                      <c:pt idx="125">
                        <c:v>1.1040000000000078E-3</c:v>
                      </c:pt>
                      <c:pt idx="126">
                        <c:v>1.0210000000000011E-3</c:v>
                      </c:pt>
                      <c:pt idx="127">
                        <c:v>1.1919999999999986E-3</c:v>
                      </c:pt>
                      <c:pt idx="128">
                        <c:v>1.2840000000000004E-3</c:v>
                      </c:pt>
                      <c:pt idx="129">
                        <c:v>1.8180000000000002E-3</c:v>
                      </c:pt>
                      <c:pt idx="130">
                        <c:v>1.9769999999999996E-3</c:v>
                      </c:pt>
                      <c:pt idx="131">
                        <c:v>2.1110000000000018E-3</c:v>
                      </c:pt>
                      <c:pt idx="132">
                        <c:v>2.0410000000000011E-3</c:v>
                      </c:pt>
                      <c:pt idx="133">
                        <c:v>2.0410000000000011E-3</c:v>
                      </c:pt>
                      <c:pt idx="134">
                        <c:v>2.5160000000000043E-3</c:v>
                      </c:pt>
                      <c:pt idx="135">
                        <c:v>2.2539999999999921E-3</c:v>
                      </c:pt>
                      <c:pt idx="136">
                        <c:v>2.4540000000000048E-3</c:v>
                      </c:pt>
                      <c:pt idx="137">
                        <c:v>2.3940000000000003E-3</c:v>
                      </c:pt>
                      <c:pt idx="138">
                        <c:v>2.7739999999999987E-3</c:v>
                      </c:pt>
                      <c:pt idx="139">
                        <c:v>2.9389999999999972E-3</c:v>
                      </c:pt>
                      <c:pt idx="140">
                        <c:v>3.253999999999993E-3</c:v>
                      </c:pt>
                      <c:pt idx="141">
                        <c:v>2.9829999999999926E-3</c:v>
                      </c:pt>
                      <c:pt idx="142">
                        <c:v>2.9759999999999925E-3</c:v>
                      </c:pt>
                      <c:pt idx="143">
                        <c:v>3.0250000000000069E-3</c:v>
                      </c:pt>
                      <c:pt idx="144">
                        <c:v>2.802999999999993E-3</c:v>
                      </c:pt>
                      <c:pt idx="145">
                        <c:v>2.9850000000000085E-3</c:v>
                      </c:pt>
                      <c:pt idx="146">
                        <c:v>3.2140000000000085E-3</c:v>
                      </c:pt>
                      <c:pt idx="147">
                        <c:v>3.7030000000000049E-3</c:v>
                      </c:pt>
                      <c:pt idx="148">
                        <c:v>3.5230000000000053E-3</c:v>
                      </c:pt>
                      <c:pt idx="149">
                        <c:v>3.7739999999999926E-3</c:v>
                      </c:pt>
                      <c:pt idx="150">
                        <c:v>3.4949999999999981E-3</c:v>
                      </c:pt>
                      <c:pt idx="151">
                        <c:v>3.6170000000000022E-3</c:v>
                      </c:pt>
                      <c:pt idx="152">
                        <c:v>3.8960000000000036E-3</c:v>
                      </c:pt>
                      <c:pt idx="153">
                        <c:v>4.4239999999999974E-3</c:v>
                      </c:pt>
                      <c:pt idx="154">
                        <c:v>4.9059999999999937E-3</c:v>
                      </c:pt>
                      <c:pt idx="155">
                        <c:v>4.2999999999999983E-3</c:v>
                      </c:pt>
                      <c:pt idx="156">
                        <c:v>4.4799999999999979E-3</c:v>
                      </c:pt>
                      <c:pt idx="157">
                        <c:v>4.8419999999999991E-3</c:v>
                      </c:pt>
                      <c:pt idx="158">
                        <c:v>4.4900000000000009E-3</c:v>
                      </c:pt>
                      <c:pt idx="159">
                        <c:v>4.2249999999999996E-3</c:v>
                      </c:pt>
                      <c:pt idx="160">
                        <c:v>4.5450000000000074E-3</c:v>
                      </c:pt>
                      <c:pt idx="161">
                        <c:v>4.8690000000000053E-3</c:v>
                      </c:pt>
                      <c:pt idx="162">
                        <c:v>4.4510000000000036E-3</c:v>
                      </c:pt>
                      <c:pt idx="163">
                        <c:v>3.8150000000000059E-3</c:v>
                      </c:pt>
                      <c:pt idx="164">
                        <c:v>3.8310000000000011E-3</c:v>
                      </c:pt>
                      <c:pt idx="165">
                        <c:v>3.6530000000000035E-3</c:v>
                      </c:pt>
                      <c:pt idx="166">
                        <c:v>3.7310000000000051E-3</c:v>
                      </c:pt>
                      <c:pt idx="167">
                        <c:v>4.2129999999999945E-3</c:v>
                      </c:pt>
                      <c:pt idx="168">
                        <c:v>4.0919999999999915E-3</c:v>
                      </c:pt>
                      <c:pt idx="169">
                        <c:v>4.4220000000000023E-3</c:v>
                      </c:pt>
                      <c:pt idx="170">
                        <c:v>4.3940000000000021E-3</c:v>
                      </c:pt>
                      <c:pt idx="171">
                        <c:v>4.6490000000000004E-3</c:v>
                      </c:pt>
                      <c:pt idx="172">
                        <c:v>4.5949999999999949E-3</c:v>
                      </c:pt>
                      <c:pt idx="173">
                        <c:v>4.7909999999999967E-3</c:v>
                      </c:pt>
                      <c:pt idx="174">
                        <c:v>4.9279999999999949E-3</c:v>
                      </c:pt>
                      <c:pt idx="175">
                        <c:v>4.9279999999999949E-3</c:v>
                      </c:pt>
                      <c:pt idx="176">
                        <c:v>4.8419999999999921E-3</c:v>
                      </c:pt>
                      <c:pt idx="177">
                        <c:v>5.0870000000000012E-3</c:v>
                      </c:pt>
                      <c:pt idx="178">
                        <c:v>4.827999999999999E-3</c:v>
                      </c:pt>
                      <c:pt idx="179">
                        <c:v>5.3279999999999994E-3</c:v>
                      </c:pt>
                      <c:pt idx="180">
                        <c:v>5.1369999999999957E-3</c:v>
                      </c:pt>
                      <c:pt idx="181">
                        <c:v>5.3900000000000059E-3</c:v>
                      </c:pt>
                      <c:pt idx="182">
                        <c:v>5.2199999999999955E-3</c:v>
                      </c:pt>
                      <c:pt idx="183">
                        <c:v>5.2400000000000016E-3</c:v>
                      </c:pt>
                      <c:pt idx="184">
                        <c:v>5.4829999999999948E-3</c:v>
                      </c:pt>
                      <c:pt idx="185">
                        <c:v>5.2659999999999998E-3</c:v>
                      </c:pt>
                      <c:pt idx="186">
                        <c:v>5.1560000000000009E-3</c:v>
                      </c:pt>
                      <c:pt idx="187">
                        <c:v>5.3790000000000018E-3</c:v>
                      </c:pt>
                      <c:pt idx="188">
                        <c:v>5.6800000000000045E-3</c:v>
                      </c:pt>
                      <c:pt idx="189">
                        <c:v>5.855000000000006E-3</c:v>
                      </c:pt>
                      <c:pt idx="190">
                        <c:v>5.8579999999999952E-3</c:v>
                      </c:pt>
                      <c:pt idx="191">
                        <c:v>6.1770000000000019E-3</c:v>
                      </c:pt>
                      <c:pt idx="192">
                        <c:v>6.1450000000000046E-3</c:v>
                      </c:pt>
                      <c:pt idx="193">
                        <c:v>5.6369999999999962E-3</c:v>
                      </c:pt>
                      <c:pt idx="194">
                        <c:v>5.9859999999999983E-3</c:v>
                      </c:pt>
                      <c:pt idx="195">
                        <c:v>5.6060000000000068E-3</c:v>
                      </c:pt>
                      <c:pt idx="196">
                        <c:v>5.6300000000000031E-3</c:v>
                      </c:pt>
                      <c:pt idx="197">
                        <c:v>5.7660000000000003E-3</c:v>
                      </c:pt>
                      <c:pt idx="198">
                        <c:v>5.5020000000000069E-3</c:v>
                      </c:pt>
                      <c:pt idx="199">
                        <c:v>4.4590000000000046E-3</c:v>
                      </c:pt>
                      <c:pt idx="200">
                        <c:v>4.3959999999999971E-3</c:v>
                      </c:pt>
                      <c:pt idx="201">
                        <c:v>4.4749999999999998E-3</c:v>
                      </c:pt>
                      <c:pt idx="202">
                        <c:v>4.2409999999999948E-3</c:v>
                      </c:pt>
                      <c:pt idx="203">
                        <c:v>4.7359999999999902E-3</c:v>
                      </c:pt>
                      <c:pt idx="204">
                        <c:v>5.0879999999999953E-3</c:v>
                      </c:pt>
                      <c:pt idx="205">
                        <c:v>5.0879999999999953E-3</c:v>
                      </c:pt>
                      <c:pt idx="206">
                        <c:v>4.6570000000000014E-3</c:v>
                      </c:pt>
                      <c:pt idx="207">
                        <c:v>4.5159999999999922E-3</c:v>
                      </c:pt>
                      <c:pt idx="208">
                        <c:v>4.9069999999999947E-3</c:v>
                      </c:pt>
                      <c:pt idx="209">
                        <c:v>5.1430000000000087E-3</c:v>
                      </c:pt>
                      <c:pt idx="210">
                        <c:v>5.1280000000000006E-3</c:v>
                      </c:pt>
                      <c:pt idx="211">
                        <c:v>4.9010000000000026E-3</c:v>
                      </c:pt>
                      <c:pt idx="212">
                        <c:v>4.615000000000001E-3</c:v>
                      </c:pt>
                      <c:pt idx="213">
                        <c:v>4.4200000000000003E-3</c:v>
                      </c:pt>
                      <c:pt idx="214">
                        <c:v>4.3639999999999998E-3</c:v>
                      </c:pt>
                      <c:pt idx="215">
                        <c:v>4.1190000000000046E-3</c:v>
                      </c:pt>
                      <c:pt idx="216">
                        <c:v>4.1709999999999942E-3</c:v>
                      </c:pt>
                      <c:pt idx="217">
                        <c:v>3.4180000000000044E-3</c:v>
                      </c:pt>
                      <c:pt idx="218">
                        <c:v>3.1679999999999972E-3</c:v>
                      </c:pt>
                      <c:pt idx="219">
                        <c:v>3.5339999999999955E-3</c:v>
                      </c:pt>
                      <c:pt idx="220">
                        <c:v>3.2130000000000006E-3</c:v>
                      </c:pt>
                      <c:pt idx="221">
                        <c:v>2.8559999999999905E-3</c:v>
                      </c:pt>
                      <c:pt idx="222">
                        <c:v>3.3519999999999939E-3</c:v>
                      </c:pt>
                      <c:pt idx="223">
                        <c:v>3.5930000000000059E-3</c:v>
                      </c:pt>
                      <c:pt idx="224">
                        <c:v>2.7810000000000057E-3</c:v>
                      </c:pt>
                      <c:pt idx="225">
                        <c:v>2.7810000000000057E-3</c:v>
                      </c:pt>
                      <c:pt idx="226">
                        <c:v>2.5379999999999986E-3</c:v>
                      </c:pt>
                      <c:pt idx="227">
                        <c:v>3.2920000000000033E-3</c:v>
                      </c:pt>
                      <c:pt idx="228">
                        <c:v>2.6249999999999954E-3</c:v>
                      </c:pt>
                      <c:pt idx="229">
                        <c:v>3.1020000000000006E-3</c:v>
                      </c:pt>
                      <c:pt idx="230">
                        <c:v>3.3530000000000018E-3</c:v>
                      </c:pt>
                      <c:pt idx="231">
                        <c:v>3.1939999999999955E-3</c:v>
                      </c:pt>
                      <c:pt idx="232">
                        <c:v>3.1899999999999984E-3</c:v>
                      </c:pt>
                      <c:pt idx="233">
                        <c:v>2.9790000000000025E-3</c:v>
                      </c:pt>
                      <c:pt idx="234">
                        <c:v>2.9289999999999941E-3</c:v>
                      </c:pt>
                      <c:pt idx="235">
                        <c:v>2.8999999999999998E-3</c:v>
                      </c:pt>
                      <c:pt idx="236">
                        <c:v>2.9359999999999942E-3</c:v>
                      </c:pt>
                      <c:pt idx="237">
                        <c:v>3.0290000000000039E-3</c:v>
                      </c:pt>
                      <c:pt idx="238">
                        <c:v>3.0290000000000039E-3</c:v>
                      </c:pt>
                      <c:pt idx="239">
                        <c:v>3.1170000000000017E-3</c:v>
                      </c:pt>
                      <c:pt idx="240">
                        <c:v>2.7529999999999985E-3</c:v>
                      </c:pt>
                      <c:pt idx="241">
                        <c:v>2.9080000000000009E-3</c:v>
                      </c:pt>
                      <c:pt idx="242">
                        <c:v>2.7700000000000016E-3</c:v>
                      </c:pt>
                      <c:pt idx="243">
                        <c:v>2.5990000000000041E-3</c:v>
                      </c:pt>
                      <c:pt idx="244">
                        <c:v>3.0029999999999987E-3</c:v>
                      </c:pt>
                      <c:pt idx="245">
                        <c:v>3.1179999999999958E-3</c:v>
                      </c:pt>
                      <c:pt idx="246">
                        <c:v>3.2270000000000007E-3</c:v>
                      </c:pt>
                      <c:pt idx="247">
                        <c:v>3.491000000000001E-3</c:v>
                      </c:pt>
                      <c:pt idx="248">
                        <c:v>3.6129999999999982E-3</c:v>
                      </c:pt>
                      <c:pt idx="249">
                        <c:v>3.5139999999999963E-3</c:v>
                      </c:pt>
                      <c:pt idx="250">
                        <c:v>3.4140000000000004E-3</c:v>
                      </c:pt>
                      <c:pt idx="251">
                        <c:v>3.2619999999999941E-3</c:v>
                      </c:pt>
                      <c:pt idx="252">
                        <c:v>2.7220000000000022E-3</c:v>
                      </c:pt>
                      <c:pt idx="253">
                        <c:v>3.1259999999999968E-3</c:v>
                      </c:pt>
                      <c:pt idx="254">
                        <c:v>3.4539999999999987E-3</c:v>
                      </c:pt>
                      <c:pt idx="255">
                        <c:v>3.3979999999999982E-3</c:v>
                      </c:pt>
                      <c:pt idx="256">
                        <c:v>3.2550000000000009E-3</c:v>
                      </c:pt>
                      <c:pt idx="257">
                        <c:v>3.1989999999999935E-3</c:v>
                      </c:pt>
                      <c:pt idx="258">
                        <c:v>3.368999999999997E-3</c:v>
                      </c:pt>
                      <c:pt idx="259">
                        <c:v>3.5580000000000056E-3</c:v>
                      </c:pt>
                      <c:pt idx="260">
                        <c:v>3.9049999999999918E-3</c:v>
                      </c:pt>
                      <c:pt idx="261">
                        <c:v>3.9920000000000025E-3</c:v>
                      </c:pt>
                      <c:pt idx="262">
                        <c:v>3.9920000000000025E-3</c:v>
                      </c:pt>
                      <c:pt idx="263">
                        <c:v>4.0759999999999963E-3</c:v>
                      </c:pt>
                      <c:pt idx="264">
                        <c:v>3.9910000000000015E-3</c:v>
                      </c:pt>
                      <c:pt idx="265">
                        <c:v>#N/A</c:v>
                      </c:pt>
                      <c:pt idx="266">
                        <c:v>#N/A</c:v>
                      </c:pt>
                      <c:pt idx="267">
                        <c:v>4.1870000000000032E-3</c:v>
                      </c:pt>
                      <c:pt idx="268">
                        <c:v>4.4809999999999989E-3</c:v>
                      </c:pt>
                      <c:pt idx="269">
                        <c:v>4.6950000000000047E-3</c:v>
                      </c:pt>
                      <c:pt idx="270">
                        <c:v>4.7269999999999951E-3</c:v>
                      </c:pt>
                      <c:pt idx="271">
                        <c:v>3.7320000000000061E-3</c:v>
                      </c:pt>
                      <c:pt idx="272">
                        <c:v>#N/A</c:v>
                      </c:pt>
                      <c:pt idx="273">
                        <c:v>#N/A</c:v>
                      </c:pt>
                      <c:pt idx="274">
                        <c:v>3.6479999999999985E-3</c:v>
                      </c:pt>
                      <c:pt idx="275">
                        <c:v>3.7929999999999978E-3</c:v>
                      </c:pt>
                      <c:pt idx="276">
                        <c:v>4.3219999999999995E-3</c:v>
                      </c:pt>
                      <c:pt idx="277">
                        <c:v>4.5869999999999939E-3</c:v>
                      </c:pt>
                      <c:pt idx="278">
                        <c:v>4.2539999999999939E-3</c:v>
                      </c:pt>
                      <c:pt idx="279">
                        <c:v>#N/A</c:v>
                      </c:pt>
                      <c:pt idx="280">
                        <c:v>#N/A</c:v>
                      </c:pt>
                      <c:pt idx="281">
                        <c:v>4.2539999999999939E-3</c:v>
                      </c:pt>
                      <c:pt idx="282">
                        <c:v>4.1340000000000057E-3</c:v>
                      </c:pt>
                      <c:pt idx="283">
                        <c:v>3.8970000000000046E-3</c:v>
                      </c:pt>
                      <c:pt idx="284">
                        <c:v>4.161000000000005E-3</c:v>
                      </c:pt>
                      <c:pt idx="285">
                        <c:v>4.1929999999999953E-3</c:v>
                      </c:pt>
                      <c:pt idx="286">
                        <c:v>#N/A</c:v>
                      </c:pt>
                      <c:pt idx="287">
                        <c:v>#N/A</c:v>
                      </c:pt>
                      <c:pt idx="288">
                        <c:v>4.3339999999999976E-3</c:v>
                      </c:pt>
                      <c:pt idx="289">
                        <c:v>4.4640000000000096E-3</c:v>
                      </c:pt>
                      <c:pt idx="290">
                        <c:v>4.3680000000000108E-3</c:v>
                      </c:pt>
                      <c:pt idx="291">
                        <c:v>4.4170000000000112E-3</c:v>
                      </c:pt>
                      <c:pt idx="292">
                        <c:v>4.5949999999999949E-3</c:v>
                      </c:pt>
                      <c:pt idx="293">
                        <c:v>#N/A</c:v>
                      </c:pt>
                      <c:pt idx="294">
                        <c:v>#N/A</c:v>
                      </c:pt>
                      <c:pt idx="295">
                        <c:v>4.3010000000000062E-3</c:v>
                      </c:pt>
                      <c:pt idx="296">
                        <c:v>4.275000000000008E-3</c:v>
                      </c:pt>
                      <c:pt idx="297">
                        <c:v>3.8769999999999985E-3</c:v>
                      </c:pt>
                      <c:pt idx="298">
                        <c:v>3.6240000000000022E-3</c:v>
                      </c:pt>
                      <c:pt idx="299">
                        <c:v>3.4409999999999996E-3</c:v>
                      </c:pt>
                      <c:pt idx="300">
                        <c:v>#N/A</c:v>
                      </c:pt>
                      <c:pt idx="301">
                        <c:v>#N/A</c:v>
                      </c:pt>
                      <c:pt idx="302">
                        <c:v>3.6869999999999958E-3</c:v>
                      </c:pt>
                      <c:pt idx="303">
                        <c:v>3.7720000000000045E-3</c:v>
                      </c:pt>
                      <c:pt idx="304">
                        <c:v>3.6449999999999955E-3</c:v>
                      </c:pt>
                      <c:pt idx="305">
                        <c:v>3.4749999999999989E-3</c:v>
                      </c:pt>
                      <c:pt idx="306">
                        <c:v>3.6889999999999978E-3</c:v>
                      </c:pt>
                      <c:pt idx="307">
                        <c:v>#N/A</c:v>
                      </c:pt>
                      <c:pt idx="308">
                        <c:v>#N/A</c:v>
                      </c:pt>
                      <c:pt idx="309">
                        <c:v>3.6889999999999978E-3</c:v>
                      </c:pt>
                      <c:pt idx="310">
                        <c:v>3.6360000000000003E-3</c:v>
                      </c:pt>
                      <c:pt idx="311">
                        <c:v>4.0089999999999987E-3</c:v>
                      </c:pt>
                      <c:pt idx="312">
                        <c:v>4.0330000000000088E-3</c:v>
                      </c:pt>
                      <c:pt idx="313">
                        <c:v>4.0599999999999942E-3</c:v>
                      </c:pt>
                      <c:pt idx="314">
                        <c:v>#N/A</c:v>
                      </c:pt>
                      <c:pt idx="315">
                        <c:v>#N/A</c:v>
                      </c:pt>
                      <c:pt idx="316">
                        <c:v>4.1980000000000003E-3</c:v>
                      </c:pt>
                      <c:pt idx="317">
                        <c:v>4.2560000000000028E-3</c:v>
                      </c:pt>
                      <c:pt idx="318">
                        <c:v>4.2569999999999969E-3</c:v>
                      </c:pt>
                      <c:pt idx="319">
                        <c:v>4.5779999999999987E-3</c:v>
                      </c:pt>
                      <c:pt idx="320">
                        <c:v>4.7029999999999988E-3</c:v>
                      </c:pt>
                      <c:pt idx="321">
                        <c:v>#N/A</c:v>
                      </c:pt>
                      <c:pt idx="322">
                        <c:v>#N/A</c:v>
                      </c:pt>
                      <c:pt idx="323">
                        <c:v>4.8769999999999994E-3</c:v>
                      </c:pt>
                      <c:pt idx="324">
                        <c:v>4.9229999999999968E-3</c:v>
                      </c:pt>
                      <c:pt idx="325">
                        <c:v>4.9340000000000009E-3</c:v>
                      </c:pt>
                      <c:pt idx="326">
                        <c:v>5.2280000000000035E-3</c:v>
                      </c:pt>
                      <c:pt idx="327">
                        <c:v>5.1220000000000016E-3</c:v>
                      </c:pt>
                      <c:pt idx="328">
                        <c:v>#N/A</c:v>
                      </c:pt>
                      <c:pt idx="329">
                        <c:v>#N/A</c:v>
                      </c:pt>
                      <c:pt idx="330">
                        <c:v>5.738E-3</c:v>
                      </c:pt>
                      <c:pt idx="331">
                        <c:v>5.6010000000000018E-3</c:v>
                      </c:pt>
                      <c:pt idx="332">
                        <c:v>5.6070000000000009E-3</c:v>
                      </c:pt>
                      <c:pt idx="333">
                        <c:v>5.5960000000000037E-3</c:v>
                      </c:pt>
                      <c:pt idx="334">
                        <c:v>5.3260000000000043E-3</c:v>
                      </c:pt>
                      <c:pt idx="335">
                        <c:v>#N/A</c:v>
                      </c:pt>
                      <c:pt idx="336">
                        <c:v>#N/A</c:v>
                      </c:pt>
                      <c:pt idx="337">
                        <c:v>5.0279999999999908E-3</c:v>
                      </c:pt>
                      <c:pt idx="338">
                        <c:v>5.1170000000000035E-3</c:v>
                      </c:pt>
                      <c:pt idx="339">
                        <c:v>5.2999999999999992E-3</c:v>
                      </c:pt>
                      <c:pt idx="340">
                        <c:v>5.4360000000000103E-3</c:v>
                      </c:pt>
                      <c:pt idx="341">
                        <c:v>5.8600000000000041E-3</c:v>
                      </c:pt>
                      <c:pt idx="342">
                        <c:v>#N/A</c:v>
                      </c:pt>
                      <c:pt idx="343">
                        <c:v>#N/A</c:v>
                      </c:pt>
                      <c:pt idx="344">
                        <c:v>5.6789999999999966E-3</c:v>
                      </c:pt>
                      <c:pt idx="345">
                        <c:v>5.9050000000000075E-3</c:v>
                      </c:pt>
                      <c:pt idx="346">
                        <c:v>6.0359999999999997E-3</c:v>
                      </c:pt>
                      <c:pt idx="347">
                        <c:v>6.3360000000000014E-3</c:v>
                      </c:pt>
                      <c:pt idx="348">
                        <c:v>6.4949999999999938E-3</c:v>
                      </c:pt>
                      <c:pt idx="349">
                        <c:v>#N/A</c:v>
                      </c:pt>
                      <c:pt idx="350">
                        <c:v>#N/A</c:v>
                      </c:pt>
                      <c:pt idx="351">
                        <c:v>6.2110000000000012E-3</c:v>
                      </c:pt>
                      <c:pt idx="352">
                        <c:v>5.9880000000000072E-3</c:v>
                      </c:pt>
                      <c:pt idx="353">
                        <c:v>6.1510000000000037E-3</c:v>
                      </c:pt>
                      <c:pt idx="354">
                        <c:v>7.4380000000000002E-3</c:v>
                      </c:pt>
                      <c:pt idx="355">
                        <c:v>7.0019999999999943E-3</c:v>
                      </c:pt>
                      <c:pt idx="356">
                        <c:v>#N/A</c:v>
                      </c:pt>
                      <c:pt idx="357">
                        <c:v>#N/A</c:v>
                      </c:pt>
                      <c:pt idx="358">
                        <c:v>7.530000000000002E-3</c:v>
                      </c:pt>
                      <c:pt idx="359">
                        <c:v>8.4860000000000005E-3</c:v>
                      </c:pt>
                      <c:pt idx="360">
                        <c:v>6.9320000000000007E-3</c:v>
                      </c:pt>
                      <c:pt idx="361">
                        <c:v>7.975999999999997E-3</c:v>
                      </c:pt>
                      <c:pt idx="362">
                        <c:v>7.1060000000000012E-3</c:v>
                      </c:pt>
                      <c:pt idx="363">
                        <c:v>#N/A</c:v>
                      </c:pt>
                      <c:pt idx="364">
                        <c:v>#N/A</c:v>
                      </c:pt>
                      <c:pt idx="365">
                        <c:v>7.9720000000000069E-3</c:v>
                      </c:pt>
                      <c:pt idx="366">
                        <c:v>7.9220000000000054E-3</c:v>
                      </c:pt>
                      <c:pt idx="367">
                        <c:v>8.3529999999999993E-3</c:v>
                      </c:pt>
                      <c:pt idx="368">
                        <c:v>8.5990000000000025E-3</c:v>
                      </c:pt>
                      <c:pt idx="369">
                        <c:v>8.5990000000000025E-3</c:v>
                      </c:pt>
                      <c:pt idx="370">
                        <c:v>#N/A</c:v>
                      </c:pt>
                      <c:pt idx="371">
                        <c:v>#N/A</c:v>
                      </c:pt>
                      <c:pt idx="372">
                        <c:v>9.2740000000000045E-3</c:v>
                      </c:pt>
                      <c:pt idx="373">
                        <c:v>8.8500000000000037E-3</c:v>
                      </c:pt>
                      <c:pt idx="374">
                        <c:v>7.9989999999999992E-3</c:v>
                      </c:pt>
                      <c:pt idx="375">
                        <c:v>8.4000000000000047E-3</c:v>
                      </c:pt>
                      <c:pt idx="376">
                        <c:v>8.4159999999999999E-3</c:v>
                      </c:pt>
                      <c:pt idx="377">
                        <c:v>#N/A</c:v>
                      </c:pt>
                      <c:pt idx="378">
                        <c:v>#N/A</c:v>
                      </c:pt>
                      <c:pt idx="379">
                        <c:v>8.6959999999999954E-3</c:v>
                      </c:pt>
                      <c:pt idx="380">
                        <c:v>8.8290000000000035E-3</c:v>
                      </c:pt>
                      <c:pt idx="381">
                        <c:v>9.5099999999999976E-3</c:v>
                      </c:pt>
                      <c:pt idx="382">
                        <c:v>9.1890000000000027E-3</c:v>
                      </c:pt>
                      <c:pt idx="383">
                        <c:v>8.7049999999999975E-3</c:v>
                      </c:pt>
                      <c:pt idx="384">
                        <c:v>#N/A</c:v>
                      </c:pt>
                      <c:pt idx="385">
                        <c:v>#N/A</c:v>
                      </c:pt>
                      <c:pt idx="386">
                        <c:v>8.9530000000000026E-3</c:v>
                      </c:pt>
                      <c:pt idx="387">
                        <c:v>9.0469999999999995E-3</c:v>
                      </c:pt>
                      <c:pt idx="388">
                        <c:v>9.0619999999999937E-3</c:v>
                      </c:pt>
                      <c:pt idx="389">
                        <c:v>8.5800000000000043E-3</c:v>
                      </c:pt>
                      <c:pt idx="390">
                        <c:v>8.3359999999999962E-3</c:v>
                      </c:pt>
                      <c:pt idx="391">
                        <c:v>#N/A</c:v>
                      </c:pt>
                      <c:pt idx="392">
                        <c:v>#N/A</c:v>
                      </c:pt>
                      <c:pt idx="393">
                        <c:v>7.9499999999999987E-3</c:v>
                      </c:pt>
                      <c:pt idx="394">
                        <c:v>8.2960000000000048E-3</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c:ext xmlns:c16="http://schemas.microsoft.com/office/drawing/2014/chart" uri="{C3380CC4-5D6E-409C-BE32-E72D297353CC}">
                    <c16:uniqueId val="{00000008-2810-4025-A3CD-CD5D2582F2BD}"/>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7.5000000000000023E-3"/>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0"/>
          <c:y val="0.90292492975037231"/>
          <c:w val="0.9458890009685692"/>
          <c:h val="5.9499618618486891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strRef>
              <c:f>Sheet1!$E$6</c:f>
              <c:strCache>
                <c:ptCount val="1"/>
                <c:pt idx="0">
                  <c:v>US OIS 2Y3M (RHS)</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Sheet1!$C$10:$C$587</c:f>
              <c:numCache>
                <c:formatCode>m/d/yyyy</c:formatCode>
                <c:ptCount val="578"/>
                <c:pt idx="0">
                  <c:v>44981</c:v>
                </c:pt>
                <c:pt idx="1">
                  <c:v>44984</c:v>
                </c:pt>
                <c:pt idx="2">
                  <c:v>44985</c:v>
                </c:pt>
                <c:pt idx="3">
                  <c:v>44986</c:v>
                </c:pt>
                <c:pt idx="4">
                  <c:v>44987</c:v>
                </c:pt>
                <c:pt idx="5">
                  <c:v>44988</c:v>
                </c:pt>
                <c:pt idx="6">
                  <c:v>44991</c:v>
                </c:pt>
                <c:pt idx="7">
                  <c:v>44992</c:v>
                </c:pt>
                <c:pt idx="8">
                  <c:v>44993</c:v>
                </c:pt>
                <c:pt idx="9">
                  <c:v>44994</c:v>
                </c:pt>
                <c:pt idx="10">
                  <c:v>44995</c:v>
                </c:pt>
                <c:pt idx="11">
                  <c:v>44998</c:v>
                </c:pt>
                <c:pt idx="12">
                  <c:v>44999</c:v>
                </c:pt>
                <c:pt idx="13">
                  <c:v>45000</c:v>
                </c:pt>
                <c:pt idx="14">
                  <c:v>45001</c:v>
                </c:pt>
                <c:pt idx="15">
                  <c:v>45002</c:v>
                </c:pt>
                <c:pt idx="16">
                  <c:v>45005</c:v>
                </c:pt>
                <c:pt idx="17">
                  <c:v>45006</c:v>
                </c:pt>
                <c:pt idx="18">
                  <c:v>45007</c:v>
                </c:pt>
                <c:pt idx="19">
                  <c:v>45008</c:v>
                </c:pt>
                <c:pt idx="20">
                  <c:v>45009</c:v>
                </c:pt>
                <c:pt idx="21">
                  <c:v>45012</c:v>
                </c:pt>
                <c:pt idx="22">
                  <c:v>45013</c:v>
                </c:pt>
                <c:pt idx="23">
                  <c:v>45014</c:v>
                </c:pt>
                <c:pt idx="24">
                  <c:v>45015</c:v>
                </c:pt>
                <c:pt idx="25">
                  <c:v>45016</c:v>
                </c:pt>
                <c:pt idx="26">
                  <c:v>45019</c:v>
                </c:pt>
                <c:pt idx="27">
                  <c:v>45020</c:v>
                </c:pt>
                <c:pt idx="28">
                  <c:v>45021</c:v>
                </c:pt>
                <c:pt idx="29">
                  <c:v>45022</c:v>
                </c:pt>
                <c:pt idx="30">
                  <c:v>45023</c:v>
                </c:pt>
                <c:pt idx="31">
                  <c:v>45026</c:v>
                </c:pt>
                <c:pt idx="32">
                  <c:v>45027</c:v>
                </c:pt>
                <c:pt idx="33">
                  <c:v>45028</c:v>
                </c:pt>
                <c:pt idx="34">
                  <c:v>45029</c:v>
                </c:pt>
                <c:pt idx="35">
                  <c:v>45030</c:v>
                </c:pt>
                <c:pt idx="36">
                  <c:v>45033</c:v>
                </c:pt>
                <c:pt idx="37">
                  <c:v>45034</c:v>
                </c:pt>
                <c:pt idx="38">
                  <c:v>45035</c:v>
                </c:pt>
                <c:pt idx="39">
                  <c:v>45036</c:v>
                </c:pt>
                <c:pt idx="40">
                  <c:v>45037</c:v>
                </c:pt>
                <c:pt idx="41">
                  <c:v>45040</c:v>
                </c:pt>
                <c:pt idx="42">
                  <c:v>45041</c:v>
                </c:pt>
                <c:pt idx="43">
                  <c:v>45042</c:v>
                </c:pt>
                <c:pt idx="44">
                  <c:v>45043</c:v>
                </c:pt>
                <c:pt idx="45">
                  <c:v>45044</c:v>
                </c:pt>
                <c:pt idx="46">
                  <c:v>45047</c:v>
                </c:pt>
                <c:pt idx="47">
                  <c:v>45048</c:v>
                </c:pt>
                <c:pt idx="48">
                  <c:v>45049</c:v>
                </c:pt>
                <c:pt idx="49">
                  <c:v>45050</c:v>
                </c:pt>
                <c:pt idx="50">
                  <c:v>45051</c:v>
                </c:pt>
                <c:pt idx="51">
                  <c:v>45054</c:v>
                </c:pt>
                <c:pt idx="52">
                  <c:v>45055</c:v>
                </c:pt>
                <c:pt idx="53">
                  <c:v>45056</c:v>
                </c:pt>
                <c:pt idx="54">
                  <c:v>45057</c:v>
                </c:pt>
                <c:pt idx="55">
                  <c:v>45058</c:v>
                </c:pt>
                <c:pt idx="56">
                  <c:v>45061</c:v>
                </c:pt>
                <c:pt idx="57">
                  <c:v>45062</c:v>
                </c:pt>
                <c:pt idx="58">
                  <c:v>45063</c:v>
                </c:pt>
                <c:pt idx="59">
                  <c:v>45064</c:v>
                </c:pt>
                <c:pt idx="60">
                  <c:v>45065</c:v>
                </c:pt>
                <c:pt idx="61">
                  <c:v>45068</c:v>
                </c:pt>
                <c:pt idx="62">
                  <c:v>45069</c:v>
                </c:pt>
                <c:pt idx="63">
                  <c:v>45070</c:v>
                </c:pt>
                <c:pt idx="64">
                  <c:v>45071</c:v>
                </c:pt>
                <c:pt idx="65">
                  <c:v>45072</c:v>
                </c:pt>
                <c:pt idx="66">
                  <c:v>45075</c:v>
                </c:pt>
                <c:pt idx="67">
                  <c:v>45076</c:v>
                </c:pt>
                <c:pt idx="68">
                  <c:v>45077</c:v>
                </c:pt>
                <c:pt idx="69">
                  <c:v>45078</c:v>
                </c:pt>
                <c:pt idx="70">
                  <c:v>45079</c:v>
                </c:pt>
                <c:pt idx="71">
                  <c:v>45082</c:v>
                </c:pt>
                <c:pt idx="72">
                  <c:v>45083</c:v>
                </c:pt>
                <c:pt idx="73">
                  <c:v>45084</c:v>
                </c:pt>
                <c:pt idx="74">
                  <c:v>45085</c:v>
                </c:pt>
                <c:pt idx="75">
                  <c:v>45086</c:v>
                </c:pt>
                <c:pt idx="76">
                  <c:v>45089</c:v>
                </c:pt>
                <c:pt idx="77">
                  <c:v>45090</c:v>
                </c:pt>
                <c:pt idx="78">
                  <c:v>45091</c:v>
                </c:pt>
                <c:pt idx="79">
                  <c:v>45092</c:v>
                </c:pt>
                <c:pt idx="80">
                  <c:v>45093</c:v>
                </c:pt>
                <c:pt idx="81">
                  <c:v>45096</c:v>
                </c:pt>
                <c:pt idx="82">
                  <c:v>45097</c:v>
                </c:pt>
                <c:pt idx="83">
                  <c:v>45098</c:v>
                </c:pt>
                <c:pt idx="84">
                  <c:v>45099</c:v>
                </c:pt>
                <c:pt idx="85">
                  <c:v>45100</c:v>
                </c:pt>
                <c:pt idx="86">
                  <c:v>45103</c:v>
                </c:pt>
                <c:pt idx="87">
                  <c:v>45104</c:v>
                </c:pt>
                <c:pt idx="88">
                  <c:v>45105</c:v>
                </c:pt>
                <c:pt idx="89">
                  <c:v>45106</c:v>
                </c:pt>
                <c:pt idx="90">
                  <c:v>45107</c:v>
                </c:pt>
                <c:pt idx="91">
                  <c:v>45110</c:v>
                </c:pt>
                <c:pt idx="92">
                  <c:v>45111</c:v>
                </c:pt>
                <c:pt idx="93">
                  <c:v>45112</c:v>
                </c:pt>
                <c:pt idx="94">
                  <c:v>45113</c:v>
                </c:pt>
                <c:pt idx="95">
                  <c:v>45114</c:v>
                </c:pt>
                <c:pt idx="96">
                  <c:v>45117</c:v>
                </c:pt>
                <c:pt idx="97">
                  <c:v>45118</c:v>
                </c:pt>
                <c:pt idx="98">
                  <c:v>45119</c:v>
                </c:pt>
                <c:pt idx="99">
                  <c:v>45120</c:v>
                </c:pt>
                <c:pt idx="100">
                  <c:v>45121</c:v>
                </c:pt>
                <c:pt idx="101">
                  <c:v>45124</c:v>
                </c:pt>
                <c:pt idx="102">
                  <c:v>45125</c:v>
                </c:pt>
                <c:pt idx="103">
                  <c:v>45126</c:v>
                </c:pt>
                <c:pt idx="104">
                  <c:v>45127</c:v>
                </c:pt>
                <c:pt idx="105">
                  <c:v>45128</c:v>
                </c:pt>
                <c:pt idx="106">
                  <c:v>45131</c:v>
                </c:pt>
                <c:pt idx="107">
                  <c:v>45132</c:v>
                </c:pt>
                <c:pt idx="108">
                  <c:v>45133</c:v>
                </c:pt>
                <c:pt idx="109">
                  <c:v>45134</c:v>
                </c:pt>
                <c:pt idx="110">
                  <c:v>45135</c:v>
                </c:pt>
                <c:pt idx="111">
                  <c:v>45138</c:v>
                </c:pt>
                <c:pt idx="112">
                  <c:v>45139</c:v>
                </c:pt>
                <c:pt idx="113">
                  <c:v>45140</c:v>
                </c:pt>
                <c:pt idx="114">
                  <c:v>45141</c:v>
                </c:pt>
                <c:pt idx="115">
                  <c:v>45142</c:v>
                </c:pt>
                <c:pt idx="116">
                  <c:v>45145</c:v>
                </c:pt>
                <c:pt idx="117">
                  <c:v>45146</c:v>
                </c:pt>
                <c:pt idx="118">
                  <c:v>45147</c:v>
                </c:pt>
                <c:pt idx="119">
                  <c:v>45148</c:v>
                </c:pt>
                <c:pt idx="120">
                  <c:v>45149</c:v>
                </c:pt>
                <c:pt idx="121">
                  <c:v>45152</c:v>
                </c:pt>
                <c:pt idx="122">
                  <c:v>45153</c:v>
                </c:pt>
                <c:pt idx="123">
                  <c:v>45154</c:v>
                </c:pt>
                <c:pt idx="124">
                  <c:v>45155</c:v>
                </c:pt>
                <c:pt idx="125">
                  <c:v>45156</c:v>
                </c:pt>
                <c:pt idx="126">
                  <c:v>45159</c:v>
                </c:pt>
                <c:pt idx="127">
                  <c:v>45160</c:v>
                </c:pt>
                <c:pt idx="128">
                  <c:v>45161</c:v>
                </c:pt>
                <c:pt idx="129">
                  <c:v>45162</c:v>
                </c:pt>
                <c:pt idx="130">
                  <c:v>45163</c:v>
                </c:pt>
                <c:pt idx="131">
                  <c:v>45166</c:v>
                </c:pt>
                <c:pt idx="132">
                  <c:v>45167</c:v>
                </c:pt>
                <c:pt idx="133">
                  <c:v>45168</c:v>
                </c:pt>
                <c:pt idx="134">
                  <c:v>45169</c:v>
                </c:pt>
                <c:pt idx="135">
                  <c:v>45170</c:v>
                </c:pt>
                <c:pt idx="136">
                  <c:v>45173</c:v>
                </c:pt>
                <c:pt idx="137">
                  <c:v>45174</c:v>
                </c:pt>
                <c:pt idx="138">
                  <c:v>45175</c:v>
                </c:pt>
                <c:pt idx="139">
                  <c:v>45176</c:v>
                </c:pt>
                <c:pt idx="140">
                  <c:v>45177</c:v>
                </c:pt>
                <c:pt idx="141">
                  <c:v>45180</c:v>
                </c:pt>
                <c:pt idx="142">
                  <c:v>45181</c:v>
                </c:pt>
                <c:pt idx="143">
                  <c:v>45182</c:v>
                </c:pt>
                <c:pt idx="144">
                  <c:v>45183</c:v>
                </c:pt>
                <c:pt idx="145">
                  <c:v>45184</c:v>
                </c:pt>
                <c:pt idx="146">
                  <c:v>45187</c:v>
                </c:pt>
                <c:pt idx="147">
                  <c:v>45188</c:v>
                </c:pt>
                <c:pt idx="148">
                  <c:v>45189</c:v>
                </c:pt>
                <c:pt idx="149">
                  <c:v>45190</c:v>
                </c:pt>
                <c:pt idx="150">
                  <c:v>45191</c:v>
                </c:pt>
                <c:pt idx="151">
                  <c:v>45194</c:v>
                </c:pt>
                <c:pt idx="152">
                  <c:v>45195</c:v>
                </c:pt>
                <c:pt idx="153">
                  <c:v>45196</c:v>
                </c:pt>
                <c:pt idx="154">
                  <c:v>45197</c:v>
                </c:pt>
                <c:pt idx="155">
                  <c:v>45198</c:v>
                </c:pt>
                <c:pt idx="156">
                  <c:v>45201</c:v>
                </c:pt>
                <c:pt idx="157">
                  <c:v>45202</c:v>
                </c:pt>
                <c:pt idx="158">
                  <c:v>45203</c:v>
                </c:pt>
                <c:pt idx="159">
                  <c:v>45204</c:v>
                </c:pt>
                <c:pt idx="160">
                  <c:v>45205</c:v>
                </c:pt>
                <c:pt idx="161">
                  <c:v>45208</c:v>
                </c:pt>
                <c:pt idx="162">
                  <c:v>45209</c:v>
                </c:pt>
                <c:pt idx="163">
                  <c:v>45210</c:v>
                </c:pt>
                <c:pt idx="164">
                  <c:v>45211</c:v>
                </c:pt>
                <c:pt idx="165">
                  <c:v>45212</c:v>
                </c:pt>
                <c:pt idx="166">
                  <c:v>45215</c:v>
                </c:pt>
                <c:pt idx="167">
                  <c:v>45216</c:v>
                </c:pt>
                <c:pt idx="168">
                  <c:v>45217</c:v>
                </c:pt>
                <c:pt idx="169">
                  <c:v>45218</c:v>
                </c:pt>
                <c:pt idx="170">
                  <c:v>45219</c:v>
                </c:pt>
                <c:pt idx="171">
                  <c:v>45222</c:v>
                </c:pt>
                <c:pt idx="172">
                  <c:v>45223</c:v>
                </c:pt>
                <c:pt idx="173">
                  <c:v>45224</c:v>
                </c:pt>
                <c:pt idx="174">
                  <c:v>45225</c:v>
                </c:pt>
                <c:pt idx="175">
                  <c:v>45226</c:v>
                </c:pt>
                <c:pt idx="176">
                  <c:v>45229</c:v>
                </c:pt>
                <c:pt idx="177">
                  <c:v>45230</c:v>
                </c:pt>
                <c:pt idx="178">
                  <c:v>45231</c:v>
                </c:pt>
                <c:pt idx="179">
                  <c:v>45232</c:v>
                </c:pt>
                <c:pt idx="180">
                  <c:v>45233</c:v>
                </c:pt>
                <c:pt idx="181">
                  <c:v>45236</c:v>
                </c:pt>
                <c:pt idx="182">
                  <c:v>45237</c:v>
                </c:pt>
                <c:pt idx="183">
                  <c:v>45238</c:v>
                </c:pt>
                <c:pt idx="184">
                  <c:v>45239</c:v>
                </c:pt>
                <c:pt idx="185">
                  <c:v>45240</c:v>
                </c:pt>
                <c:pt idx="186">
                  <c:v>45243</c:v>
                </c:pt>
                <c:pt idx="187">
                  <c:v>45244</c:v>
                </c:pt>
                <c:pt idx="188">
                  <c:v>45245</c:v>
                </c:pt>
                <c:pt idx="189">
                  <c:v>45246</c:v>
                </c:pt>
                <c:pt idx="190">
                  <c:v>45247</c:v>
                </c:pt>
                <c:pt idx="191">
                  <c:v>45250</c:v>
                </c:pt>
                <c:pt idx="192">
                  <c:v>45251</c:v>
                </c:pt>
                <c:pt idx="193">
                  <c:v>45252</c:v>
                </c:pt>
                <c:pt idx="194">
                  <c:v>45253</c:v>
                </c:pt>
                <c:pt idx="195">
                  <c:v>45254</c:v>
                </c:pt>
                <c:pt idx="196">
                  <c:v>45257</c:v>
                </c:pt>
                <c:pt idx="197">
                  <c:v>45258</c:v>
                </c:pt>
                <c:pt idx="198">
                  <c:v>45259</c:v>
                </c:pt>
                <c:pt idx="199">
                  <c:v>45260</c:v>
                </c:pt>
                <c:pt idx="200">
                  <c:v>45261</c:v>
                </c:pt>
                <c:pt idx="201">
                  <c:v>45264</c:v>
                </c:pt>
                <c:pt idx="202">
                  <c:v>45265</c:v>
                </c:pt>
                <c:pt idx="203">
                  <c:v>45266</c:v>
                </c:pt>
                <c:pt idx="204">
                  <c:v>45267</c:v>
                </c:pt>
                <c:pt idx="205">
                  <c:v>45268</c:v>
                </c:pt>
                <c:pt idx="206">
                  <c:v>45271</c:v>
                </c:pt>
                <c:pt idx="207">
                  <c:v>45272</c:v>
                </c:pt>
                <c:pt idx="208">
                  <c:v>45273</c:v>
                </c:pt>
                <c:pt idx="209">
                  <c:v>45274</c:v>
                </c:pt>
                <c:pt idx="210">
                  <c:v>45275</c:v>
                </c:pt>
                <c:pt idx="211">
                  <c:v>45278</c:v>
                </c:pt>
                <c:pt idx="212">
                  <c:v>45279</c:v>
                </c:pt>
                <c:pt idx="213">
                  <c:v>45280</c:v>
                </c:pt>
                <c:pt idx="214">
                  <c:v>45281</c:v>
                </c:pt>
                <c:pt idx="215">
                  <c:v>45282</c:v>
                </c:pt>
                <c:pt idx="216">
                  <c:v>45285</c:v>
                </c:pt>
                <c:pt idx="217">
                  <c:v>45286</c:v>
                </c:pt>
                <c:pt idx="218">
                  <c:v>45287</c:v>
                </c:pt>
                <c:pt idx="219">
                  <c:v>45288</c:v>
                </c:pt>
                <c:pt idx="220">
                  <c:v>45289</c:v>
                </c:pt>
                <c:pt idx="221">
                  <c:v>45292</c:v>
                </c:pt>
                <c:pt idx="222">
                  <c:v>45293</c:v>
                </c:pt>
                <c:pt idx="223">
                  <c:v>45294</c:v>
                </c:pt>
                <c:pt idx="224">
                  <c:v>45295</c:v>
                </c:pt>
                <c:pt idx="225">
                  <c:v>45296</c:v>
                </c:pt>
                <c:pt idx="226">
                  <c:v>45299</c:v>
                </c:pt>
                <c:pt idx="227">
                  <c:v>45300</c:v>
                </c:pt>
                <c:pt idx="228">
                  <c:v>45301</c:v>
                </c:pt>
                <c:pt idx="229">
                  <c:v>45302</c:v>
                </c:pt>
                <c:pt idx="230">
                  <c:v>45303</c:v>
                </c:pt>
                <c:pt idx="231">
                  <c:v>45306</c:v>
                </c:pt>
                <c:pt idx="232">
                  <c:v>45307</c:v>
                </c:pt>
                <c:pt idx="233">
                  <c:v>45308</c:v>
                </c:pt>
                <c:pt idx="234">
                  <c:v>45309</c:v>
                </c:pt>
                <c:pt idx="235">
                  <c:v>45310</c:v>
                </c:pt>
                <c:pt idx="236">
                  <c:v>45313</c:v>
                </c:pt>
                <c:pt idx="237">
                  <c:v>45314</c:v>
                </c:pt>
                <c:pt idx="238">
                  <c:v>45315</c:v>
                </c:pt>
                <c:pt idx="239">
                  <c:v>45316</c:v>
                </c:pt>
                <c:pt idx="240">
                  <c:v>45317</c:v>
                </c:pt>
                <c:pt idx="241">
                  <c:v>45320</c:v>
                </c:pt>
                <c:pt idx="242">
                  <c:v>45321</c:v>
                </c:pt>
                <c:pt idx="243">
                  <c:v>45322</c:v>
                </c:pt>
                <c:pt idx="244">
                  <c:v>45323</c:v>
                </c:pt>
                <c:pt idx="245">
                  <c:v>45324</c:v>
                </c:pt>
                <c:pt idx="246">
                  <c:v>45327</c:v>
                </c:pt>
                <c:pt idx="247">
                  <c:v>45328</c:v>
                </c:pt>
                <c:pt idx="248">
                  <c:v>45329</c:v>
                </c:pt>
                <c:pt idx="249">
                  <c:v>45330</c:v>
                </c:pt>
                <c:pt idx="250">
                  <c:v>45331</c:v>
                </c:pt>
                <c:pt idx="251">
                  <c:v>45334</c:v>
                </c:pt>
                <c:pt idx="252">
                  <c:v>45335</c:v>
                </c:pt>
                <c:pt idx="253">
                  <c:v>45336</c:v>
                </c:pt>
                <c:pt idx="254">
                  <c:v>45337</c:v>
                </c:pt>
                <c:pt idx="255">
                  <c:v>45338</c:v>
                </c:pt>
                <c:pt idx="256">
                  <c:v>45341</c:v>
                </c:pt>
                <c:pt idx="257">
                  <c:v>45342</c:v>
                </c:pt>
                <c:pt idx="258">
                  <c:v>45343</c:v>
                </c:pt>
                <c:pt idx="259">
                  <c:v>45344</c:v>
                </c:pt>
                <c:pt idx="260">
                  <c:v>45345</c:v>
                </c:pt>
                <c:pt idx="261">
                  <c:v>45348</c:v>
                </c:pt>
                <c:pt idx="262">
                  <c:v>45349</c:v>
                </c:pt>
                <c:pt idx="263">
                  <c:v>45350</c:v>
                </c:pt>
                <c:pt idx="264">
                  <c:v>45351</c:v>
                </c:pt>
                <c:pt idx="265">
                  <c:v>45352</c:v>
                </c:pt>
                <c:pt idx="266">
                  <c:v>45355</c:v>
                </c:pt>
                <c:pt idx="267">
                  <c:v>45356</c:v>
                </c:pt>
                <c:pt idx="268">
                  <c:v>45357</c:v>
                </c:pt>
                <c:pt idx="269">
                  <c:v>45358</c:v>
                </c:pt>
                <c:pt idx="270">
                  <c:v>45359</c:v>
                </c:pt>
                <c:pt idx="271">
                  <c:v>45362</c:v>
                </c:pt>
                <c:pt idx="272">
                  <c:v>45363</c:v>
                </c:pt>
                <c:pt idx="273">
                  <c:v>45364</c:v>
                </c:pt>
                <c:pt idx="274">
                  <c:v>45365</c:v>
                </c:pt>
                <c:pt idx="275">
                  <c:v>45366</c:v>
                </c:pt>
                <c:pt idx="276">
                  <c:v>45369</c:v>
                </c:pt>
                <c:pt idx="277">
                  <c:v>45370</c:v>
                </c:pt>
                <c:pt idx="278">
                  <c:v>45371</c:v>
                </c:pt>
                <c:pt idx="279">
                  <c:v>45372</c:v>
                </c:pt>
                <c:pt idx="280">
                  <c:v>45373</c:v>
                </c:pt>
                <c:pt idx="281">
                  <c:v>45376</c:v>
                </c:pt>
                <c:pt idx="282">
                  <c:v>45377</c:v>
                </c:pt>
                <c:pt idx="283">
                  <c:v>45378</c:v>
                </c:pt>
                <c:pt idx="284">
                  <c:v>45379</c:v>
                </c:pt>
                <c:pt idx="285">
                  <c:v>45380</c:v>
                </c:pt>
                <c:pt idx="286">
                  <c:v>45383</c:v>
                </c:pt>
                <c:pt idx="287">
                  <c:v>45384</c:v>
                </c:pt>
                <c:pt idx="288">
                  <c:v>45385</c:v>
                </c:pt>
                <c:pt idx="289">
                  <c:v>45386</c:v>
                </c:pt>
                <c:pt idx="290">
                  <c:v>45387</c:v>
                </c:pt>
                <c:pt idx="291">
                  <c:v>45390</c:v>
                </c:pt>
                <c:pt idx="292">
                  <c:v>45391</c:v>
                </c:pt>
                <c:pt idx="293">
                  <c:v>45392</c:v>
                </c:pt>
                <c:pt idx="294">
                  <c:v>45393</c:v>
                </c:pt>
                <c:pt idx="295">
                  <c:v>45394</c:v>
                </c:pt>
                <c:pt idx="296">
                  <c:v>45397</c:v>
                </c:pt>
                <c:pt idx="297">
                  <c:v>45398</c:v>
                </c:pt>
                <c:pt idx="298">
                  <c:v>45399</c:v>
                </c:pt>
                <c:pt idx="299">
                  <c:v>45400</c:v>
                </c:pt>
                <c:pt idx="300">
                  <c:v>45401</c:v>
                </c:pt>
                <c:pt idx="301">
                  <c:v>45404</c:v>
                </c:pt>
                <c:pt idx="302">
                  <c:v>45405</c:v>
                </c:pt>
                <c:pt idx="303">
                  <c:v>45406</c:v>
                </c:pt>
                <c:pt idx="304">
                  <c:v>45407</c:v>
                </c:pt>
                <c:pt idx="305">
                  <c:v>45408</c:v>
                </c:pt>
                <c:pt idx="306">
                  <c:v>45411</c:v>
                </c:pt>
                <c:pt idx="307">
                  <c:v>45412</c:v>
                </c:pt>
                <c:pt idx="308">
                  <c:v>45413</c:v>
                </c:pt>
                <c:pt idx="309">
                  <c:v>45414</c:v>
                </c:pt>
                <c:pt idx="310">
                  <c:v>45415</c:v>
                </c:pt>
                <c:pt idx="311">
                  <c:v>45418</c:v>
                </c:pt>
                <c:pt idx="312">
                  <c:v>45419</c:v>
                </c:pt>
                <c:pt idx="313">
                  <c:v>45420</c:v>
                </c:pt>
                <c:pt idx="314">
                  <c:v>45421</c:v>
                </c:pt>
                <c:pt idx="315">
                  <c:v>45422</c:v>
                </c:pt>
                <c:pt idx="316">
                  <c:v>45425</c:v>
                </c:pt>
                <c:pt idx="317">
                  <c:v>45426</c:v>
                </c:pt>
                <c:pt idx="318">
                  <c:v>45427</c:v>
                </c:pt>
                <c:pt idx="319">
                  <c:v>45428</c:v>
                </c:pt>
                <c:pt idx="320">
                  <c:v>45429</c:v>
                </c:pt>
                <c:pt idx="321">
                  <c:v>45432</c:v>
                </c:pt>
                <c:pt idx="322">
                  <c:v>45433</c:v>
                </c:pt>
                <c:pt idx="323">
                  <c:v>45434</c:v>
                </c:pt>
                <c:pt idx="324">
                  <c:v>45435</c:v>
                </c:pt>
                <c:pt idx="325">
                  <c:v>45436</c:v>
                </c:pt>
                <c:pt idx="326">
                  <c:v>45439</c:v>
                </c:pt>
                <c:pt idx="327">
                  <c:v>45440</c:v>
                </c:pt>
                <c:pt idx="328">
                  <c:v>45441</c:v>
                </c:pt>
                <c:pt idx="329">
                  <c:v>45442</c:v>
                </c:pt>
                <c:pt idx="330">
                  <c:v>45443</c:v>
                </c:pt>
                <c:pt idx="331">
                  <c:v>45446</c:v>
                </c:pt>
                <c:pt idx="332">
                  <c:v>45447</c:v>
                </c:pt>
                <c:pt idx="333">
                  <c:v>45448</c:v>
                </c:pt>
                <c:pt idx="334">
                  <c:v>45449</c:v>
                </c:pt>
                <c:pt idx="335">
                  <c:v>45450</c:v>
                </c:pt>
                <c:pt idx="336">
                  <c:v>45453</c:v>
                </c:pt>
                <c:pt idx="337">
                  <c:v>45454</c:v>
                </c:pt>
                <c:pt idx="338">
                  <c:v>45455</c:v>
                </c:pt>
                <c:pt idx="339">
                  <c:v>45456</c:v>
                </c:pt>
                <c:pt idx="340">
                  <c:v>45457</c:v>
                </c:pt>
                <c:pt idx="341">
                  <c:v>45460</c:v>
                </c:pt>
                <c:pt idx="342">
                  <c:v>45461</c:v>
                </c:pt>
                <c:pt idx="343">
                  <c:v>45462</c:v>
                </c:pt>
                <c:pt idx="344">
                  <c:v>45463</c:v>
                </c:pt>
                <c:pt idx="345">
                  <c:v>45464</c:v>
                </c:pt>
                <c:pt idx="346">
                  <c:v>45467</c:v>
                </c:pt>
                <c:pt idx="347">
                  <c:v>45468</c:v>
                </c:pt>
                <c:pt idx="348">
                  <c:v>45469</c:v>
                </c:pt>
                <c:pt idx="349">
                  <c:v>45470</c:v>
                </c:pt>
                <c:pt idx="350">
                  <c:v>45471</c:v>
                </c:pt>
                <c:pt idx="351">
                  <c:v>45474</c:v>
                </c:pt>
                <c:pt idx="352">
                  <c:v>45475</c:v>
                </c:pt>
                <c:pt idx="353">
                  <c:v>45476</c:v>
                </c:pt>
                <c:pt idx="354">
                  <c:v>45477</c:v>
                </c:pt>
                <c:pt idx="355">
                  <c:v>45478</c:v>
                </c:pt>
                <c:pt idx="356">
                  <c:v>45481</c:v>
                </c:pt>
                <c:pt idx="357">
                  <c:v>45482</c:v>
                </c:pt>
                <c:pt idx="358">
                  <c:v>45483</c:v>
                </c:pt>
                <c:pt idx="359">
                  <c:v>45484</c:v>
                </c:pt>
                <c:pt idx="360">
                  <c:v>45485</c:v>
                </c:pt>
                <c:pt idx="361">
                  <c:v>45488</c:v>
                </c:pt>
                <c:pt idx="362">
                  <c:v>45489</c:v>
                </c:pt>
                <c:pt idx="363">
                  <c:v>45490</c:v>
                </c:pt>
                <c:pt idx="364">
                  <c:v>45491</c:v>
                </c:pt>
                <c:pt idx="365">
                  <c:v>45492</c:v>
                </c:pt>
                <c:pt idx="366">
                  <c:v>45495</c:v>
                </c:pt>
                <c:pt idx="367">
                  <c:v>45496</c:v>
                </c:pt>
                <c:pt idx="368">
                  <c:v>45497</c:v>
                </c:pt>
                <c:pt idx="369">
                  <c:v>45498</c:v>
                </c:pt>
                <c:pt idx="370">
                  <c:v>45499</c:v>
                </c:pt>
                <c:pt idx="371">
                  <c:v>45502</c:v>
                </c:pt>
                <c:pt idx="372">
                  <c:v>45503</c:v>
                </c:pt>
                <c:pt idx="373">
                  <c:v>45504</c:v>
                </c:pt>
                <c:pt idx="374">
                  <c:v>45505</c:v>
                </c:pt>
                <c:pt idx="375">
                  <c:v>45506</c:v>
                </c:pt>
                <c:pt idx="376">
                  <c:v>45509</c:v>
                </c:pt>
                <c:pt idx="377">
                  <c:v>45510</c:v>
                </c:pt>
                <c:pt idx="378">
                  <c:v>45511</c:v>
                </c:pt>
                <c:pt idx="379">
                  <c:v>45512</c:v>
                </c:pt>
                <c:pt idx="380">
                  <c:v>45513</c:v>
                </c:pt>
                <c:pt idx="381">
                  <c:v>45516</c:v>
                </c:pt>
                <c:pt idx="382">
                  <c:v>45517</c:v>
                </c:pt>
                <c:pt idx="383">
                  <c:v>45518</c:v>
                </c:pt>
                <c:pt idx="384">
                  <c:v>45519</c:v>
                </c:pt>
                <c:pt idx="385">
                  <c:v>45520</c:v>
                </c:pt>
                <c:pt idx="386">
                  <c:v>45523</c:v>
                </c:pt>
                <c:pt idx="387">
                  <c:v>45524</c:v>
                </c:pt>
                <c:pt idx="388">
                  <c:v>45525</c:v>
                </c:pt>
                <c:pt idx="389">
                  <c:v>45526</c:v>
                </c:pt>
                <c:pt idx="390">
                  <c:v>45527</c:v>
                </c:pt>
                <c:pt idx="391">
                  <c:v>45530</c:v>
                </c:pt>
                <c:pt idx="392">
                  <c:v>45531</c:v>
                </c:pt>
                <c:pt idx="393">
                  <c:v>45532</c:v>
                </c:pt>
                <c:pt idx="394">
                  <c:v>45533</c:v>
                </c:pt>
                <c:pt idx="395">
                  <c:v>45534</c:v>
                </c:pt>
                <c:pt idx="396">
                  <c:v>45537</c:v>
                </c:pt>
                <c:pt idx="397">
                  <c:v>45538</c:v>
                </c:pt>
                <c:pt idx="398">
                  <c:v>45539</c:v>
                </c:pt>
                <c:pt idx="399">
                  <c:v>45540</c:v>
                </c:pt>
                <c:pt idx="400">
                  <c:v>45541</c:v>
                </c:pt>
                <c:pt idx="401">
                  <c:v>45544</c:v>
                </c:pt>
                <c:pt idx="402">
                  <c:v>45545</c:v>
                </c:pt>
                <c:pt idx="403">
                  <c:v>45546</c:v>
                </c:pt>
                <c:pt idx="404">
                  <c:v>45547</c:v>
                </c:pt>
                <c:pt idx="405">
                  <c:v>45548</c:v>
                </c:pt>
                <c:pt idx="406">
                  <c:v>45551</c:v>
                </c:pt>
                <c:pt idx="407">
                  <c:v>45552</c:v>
                </c:pt>
                <c:pt idx="408">
                  <c:v>45553</c:v>
                </c:pt>
                <c:pt idx="409">
                  <c:v>45554</c:v>
                </c:pt>
                <c:pt idx="410">
                  <c:v>45555</c:v>
                </c:pt>
                <c:pt idx="411">
                  <c:v>45558</c:v>
                </c:pt>
                <c:pt idx="412">
                  <c:v>45559</c:v>
                </c:pt>
                <c:pt idx="413">
                  <c:v>45560</c:v>
                </c:pt>
                <c:pt idx="414">
                  <c:v>45561</c:v>
                </c:pt>
                <c:pt idx="415">
                  <c:v>45562</c:v>
                </c:pt>
                <c:pt idx="416">
                  <c:v>45565</c:v>
                </c:pt>
                <c:pt idx="417">
                  <c:v>45566</c:v>
                </c:pt>
                <c:pt idx="418">
                  <c:v>45567</c:v>
                </c:pt>
                <c:pt idx="419">
                  <c:v>45568</c:v>
                </c:pt>
                <c:pt idx="420">
                  <c:v>45569</c:v>
                </c:pt>
                <c:pt idx="421">
                  <c:v>45572</c:v>
                </c:pt>
                <c:pt idx="422">
                  <c:v>45573</c:v>
                </c:pt>
                <c:pt idx="423">
                  <c:v>45574</c:v>
                </c:pt>
                <c:pt idx="424">
                  <c:v>45575</c:v>
                </c:pt>
                <c:pt idx="425">
                  <c:v>45576</c:v>
                </c:pt>
                <c:pt idx="426">
                  <c:v>45579</c:v>
                </c:pt>
                <c:pt idx="427">
                  <c:v>45580</c:v>
                </c:pt>
                <c:pt idx="428">
                  <c:v>45581</c:v>
                </c:pt>
                <c:pt idx="429">
                  <c:v>45582</c:v>
                </c:pt>
                <c:pt idx="430">
                  <c:v>45583</c:v>
                </c:pt>
                <c:pt idx="431">
                  <c:v>45586</c:v>
                </c:pt>
                <c:pt idx="432">
                  <c:v>45587</c:v>
                </c:pt>
                <c:pt idx="433">
                  <c:v>45588</c:v>
                </c:pt>
                <c:pt idx="434">
                  <c:v>45589</c:v>
                </c:pt>
                <c:pt idx="435">
                  <c:v>45590</c:v>
                </c:pt>
                <c:pt idx="436">
                  <c:v>45593</c:v>
                </c:pt>
                <c:pt idx="437">
                  <c:v>45594</c:v>
                </c:pt>
                <c:pt idx="438">
                  <c:v>45595</c:v>
                </c:pt>
                <c:pt idx="439">
                  <c:v>45596</c:v>
                </c:pt>
                <c:pt idx="440">
                  <c:v>45597</c:v>
                </c:pt>
                <c:pt idx="441">
                  <c:v>45600</c:v>
                </c:pt>
                <c:pt idx="442">
                  <c:v>45601</c:v>
                </c:pt>
                <c:pt idx="443">
                  <c:v>45602</c:v>
                </c:pt>
                <c:pt idx="444">
                  <c:v>45603</c:v>
                </c:pt>
                <c:pt idx="445">
                  <c:v>45604</c:v>
                </c:pt>
                <c:pt idx="446">
                  <c:v>45607</c:v>
                </c:pt>
                <c:pt idx="447">
                  <c:v>45608</c:v>
                </c:pt>
                <c:pt idx="448">
                  <c:v>45609</c:v>
                </c:pt>
                <c:pt idx="449">
                  <c:v>45610</c:v>
                </c:pt>
                <c:pt idx="450">
                  <c:v>45611</c:v>
                </c:pt>
                <c:pt idx="451">
                  <c:v>45614</c:v>
                </c:pt>
                <c:pt idx="452">
                  <c:v>45615</c:v>
                </c:pt>
                <c:pt idx="453">
                  <c:v>45616</c:v>
                </c:pt>
                <c:pt idx="454">
                  <c:v>45617</c:v>
                </c:pt>
                <c:pt idx="455">
                  <c:v>45618</c:v>
                </c:pt>
                <c:pt idx="456">
                  <c:v>45621</c:v>
                </c:pt>
                <c:pt idx="457">
                  <c:v>45622</c:v>
                </c:pt>
                <c:pt idx="458">
                  <c:v>45623</c:v>
                </c:pt>
                <c:pt idx="459">
                  <c:v>45624</c:v>
                </c:pt>
                <c:pt idx="460">
                  <c:v>45625</c:v>
                </c:pt>
                <c:pt idx="461">
                  <c:v>45628</c:v>
                </c:pt>
                <c:pt idx="462">
                  <c:v>45629</c:v>
                </c:pt>
                <c:pt idx="463">
                  <c:v>45630</c:v>
                </c:pt>
                <c:pt idx="464">
                  <c:v>45631</c:v>
                </c:pt>
                <c:pt idx="465">
                  <c:v>45632</c:v>
                </c:pt>
                <c:pt idx="466">
                  <c:v>45635</c:v>
                </c:pt>
                <c:pt idx="467">
                  <c:v>45636</c:v>
                </c:pt>
                <c:pt idx="468">
                  <c:v>45637</c:v>
                </c:pt>
                <c:pt idx="469">
                  <c:v>45638</c:v>
                </c:pt>
                <c:pt idx="470">
                  <c:v>45639</c:v>
                </c:pt>
                <c:pt idx="471">
                  <c:v>45642</c:v>
                </c:pt>
                <c:pt idx="472">
                  <c:v>45643</c:v>
                </c:pt>
                <c:pt idx="473">
                  <c:v>45644</c:v>
                </c:pt>
                <c:pt idx="474">
                  <c:v>45645</c:v>
                </c:pt>
                <c:pt idx="475">
                  <c:v>45646</c:v>
                </c:pt>
                <c:pt idx="476">
                  <c:v>45649</c:v>
                </c:pt>
                <c:pt idx="477">
                  <c:v>45650</c:v>
                </c:pt>
                <c:pt idx="478">
                  <c:v>45651</c:v>
                </c:pt>
                <c:pt idx="479">
                  <c:v>45652</c:v>
                </c:pt>
                <c:pt idx="480">
                  <c:v>45653</c:v>
                </c:pt>
                <c:pt idx="481">
                  <c:v>45656</c:v>
                </c:pt>
                <c:pt idx="482">
                  <c:v>45657</c:v>
                </c:pt>
                <c:pt idx="483">
                  <c:v>45658</c:v>
                </c:pt>
                <c:pt idx="484">
                  <c:v>45659</c:v>
                </c:pt>
                <c:pt idx="485">
                  <c:v>45660</c:v>
                </c:pt>
                <c:pt idx="486">
                  <c:v>45663</c:v>
                </c:pt>
                <c:pt idx="487">
                  <c:v>45664</c:v>
                </c:pt>
                <c:pt idx="488">
                  <c:v>45665</c:v>
                </c:pt>
                <c:pt idx="489">
                  <c:v>45666</c:v>
                </c:pt>
                <c:pt idx="490">
                  <c:v>45667</c:v>
                </c:pt>
                <c:pt idx="491">
                  <c:v>45670</c:v>
                </c:pt>
                <c:pt idx="492">
                  <c:v>45671</c:v>
                </c:pt>
                <c:pt idx="493">
                  <c:v>45672</c:v>
                </c:pt>
                <c:pt idx="494">
                  <c:v>45673</c:v>
                </c:pt>
                <c:pt idx="495">
                  <c:v>45674</c:v>
                </c:pt>
                <c:pt idx="496">
                  <c:v>45677</c:v>
                </c:pt>
                <c:pt idx="497">
                  <c:v>45678</c:v>
                </c:pt>
                <c:pt idx="498">
                  <c:v>45679</c:v>
                </c:pt>
                <c:pt idx="499">
                  <c:v>45680</c:v>
                </c:pt>
                <c:pt idx="500">
                  <c:v>45681</c:v>
                </c:pt>
                <c:pt idx="501">
                  <c:v>45684</c:v>
                </c:pt>
                <c:pt idx="502">
                  <c:v>45685</c:v>
                </c:pt>
                <c:pt idx="503">
                  <c:v>45686</c:v>
                </c:pt>
                <c:pt idx="504">
                  <c:v>45687</c:v>
                </c:pt>
                <c:pt idx="505">
                  <c:v>45688</c:v>
                </c:pt>
                <c:pt idx="506">
                  <c:v>45691</c:v>
                </c:pt>
                <c:pt idx="507">
                  <c:v>45692</c:v>
                </c:pt>
                <c:pt idx="508">
                  <c:v>45693</c:v>
                </c:pt>
                <c:pt idx="509">
                  <c:v>45694</c:v>
                </c:pt>
                <c:pt idx="510">
                  <c:v>45695</c:v>
                </c:pt>
                <c:pt idx="511">
                  <c:v>45698</c:v>
                </c:pt>
                <c:pt idx="512">
                  <c:v>45699</c:v>
                </c:pt>
                <c:pt idx="513">
                  <c:v>45700</c:v>
                </c:pt>
                <c:pt idx="514">
                  <c:v>45701</c:v>
                </c:pt>
                <c:pt idx="515">
                  <c:v>45702</c:v>
                </c:pt>
                <c:pt idx="516">
                  <c:v>45705</c:v>
                </c:pt>
                <c:pt idx="517">
                  <c:v>45706</c:v>
                </c:pt>
                <c:pt idx="518">
                  <c:v>45707</c:v>
                </c:pt>
                <c:pt idx="519">
                  <c:v>45708</c:v>
                </c:pt>
                <c:pt idx="520">
                  <c:v>45709</c:v>
                </c:pt>
                <c:pt idx="521">
                  <c:v>45712</c:v>
                </c:pt>
                <c:pt idx="522">
                  <c:v>45713</c:v>
                </c:pt>
                <c:pt idx="523">
                  <c:v>45714</c:v>
                </c:pt>
                <c:pt idx="524">
                  <c:v>45715</c:v>
                </c:pt>
                <c:pt idx="525">
                  <c:v>45716</c:v>
                </c:pt>
                <c:pt idx="526">
                  <c:v>45719</c:v>
                </c:pt>
                <c:pt idx="527">
                  <c:v>45720</c:v>
                </c:pt>
                <c:pt idx="528">
                  <c:v>45721</c:v>
                </c:pt>
                <c:pt idx="529">
                  <c:v>45722</c:v>
                </c:pt>
                <c:pt idx="530">
                  <c:v>45723</c:v>
                </c:pt>
                <c:pt idx="531">
                  <c:v>45726</c:v>
                </c:pt>
                <c:pt idx="532">
                  <c:v>45727</c:v>
                </c:pt>
                <c:pt idx="533">
                  <c:v>45728</c:v>
                </c:pt>
                <c:pt idx="534">
                  <c:v>45729</c:v>
                </c:pt>
                <c:pt idx="535">
                  <c:v>45730</c:v>
                </c:pt>
                <c:pt idx="536">
                  <c:v>45733</c:v>
                </c:pt>
                <c:pt idx="537">
                  <c:v>45734</c:v>
                </c:pt>
                <c:pt idx="538">
                  <c:v>45735</c:v>
                </c:pt>
                <c:pt idx="539">
                  <c:v>45736</c:v>
                </c:pt>
                <c:pt idx="540">
                  <c:v>45737</c:v>
                </c:pt>
                <c:pt idx="541">
                  <c:v>45740</c:v>
                </c:pt>
                <c:pt idx="542">
                  <c:v>45741</c:v>
                </c:pt>
                <c:pt idx="543">
                  <c:v>45742</c:v>
                </c:pt>
                <c:pt idx="544">
                  <c:v>45743</c:v>
                </c:pt>
                <c:pt idx="545">
                  <c:v>45744</c:v>
                </c:pt>
                <c:pt idx="546">
                  <c:v>45747</c:v>
                </c:pt>
                <c:pt idx="547">
                  <c:v>45748</c:v>
                </c:pt>
                <c:pt idx="548">
                  <c:v>45749</c:v>
                </c:pt>
                <c:pt idx="549">
                  <c:v>45750</c:v>
                </c:pt>
                <c:pt idx="550">
                  <c:v>45751</c:v>
                </c:pt>
                <c:pt idx="551">
                  <c:v>45754</c:v>
                </c:pt>
                <c:pt idx="552">
                  <c:v>45755</c:v>
                </c:pt>
                <c:pt idx="553">
                  <c:v>45756</c:v>
                </c:pt>
                <c:pt idx="554">
                  <c:v>45757</c:v>
                </c:pt>
                <c:pt idx="555">
                  <c:v>45758</c:v>
                </c:pt>
                <c:pt idx="556">
                  <c:v>45761</c:v>
                </c:pt>
                <c:pt idx="557">
                  <c:v>45762</c:v>
                </c:pt>
                <c:pt idx="558">
                  <c:v>45763</c:v>
                </c:pt>
                <c:pt idx="559">
                  <c:v>45764</c:v>
                </c:pt>
                <c:pt idx="560">
                  <c:v>45765</c:v>
                </c:pt>
                <c:pt idx="561">
                  <c:v>45768</c:v>
                </c:pt>
                <c:pt idx="562">
                  <c:v>45769</c:v>
                </c:pt>
                <c:pt idx="563">
                  <c:v>45770</c:v>
                </c:pt>
                <c:pt idx="564">
                  <c:v>45771</c:v>
                </c:pt>
                <c:pt idx="565">
                  <c:v>45772</c:v>
                </c:pt>
                <c:pt idx="566">
                  <c:v>45775</c:v>
                </c:pt>
                <c:pt idx="567">
                  <c:v>45776</c:v>
                </c:pt>
                <c:pt idx="568">
                  <c:v>45777</c:v>
                </c:pt>
                <c:pt idx="569">
                  <c:v>45778</c:v>
                </c:pt>
                <c:pt idx="570">
                  <c:v>45779</c:v>
                </c:pt>
                <c:pt idx="571">
                  <c:v>45782</c:v>
                </c:pt>
                <c:pt idx="572">
                  <c:v>45783</c:v>
                </c:pt>
                <c:pt idx="573">
                  <c:v>45784</c:v>
                </c:pt>
                <c:pt idx="574">
                  <c:v>45785</c:v>
                </c:pt>
                <c:pt idx="575">
                  <c:v>45786</c:v>
                </c:pt>
                <c:pt idx="576">
                  <c:v>45789</c:v>
                </c:pt>
                <c:pt idx="577">
                  <c:v>45790</c:v>
                </c:pt>
              </c:numCache>
            </c:numRef>
          </c:cat>
          <c:val>
            <c:numRef>
              <c:f>Sheet1!$E$10:$E$587</c:f>
              <c:numCache>
                <c:formatCode>General</c:formatCode>
                <c:ptCount val="578"/>
                <c:pt idx="0">
                  <c:v>3.5415000000000001</c:v>
                </c:pt>
                <c:pt idx="1">
                  <c:v>3.4636999999999998</c:v>
                </c:pt>
                <c:pt idx="2">
                  <c:v>3.4843000000000002</c:v>
                </c:pt>
                <c:pt idx="3">
                  <c:v>3.5598999999999998</c:v>
                </c:pt>
                <c:pt idx="4">
                  <c:v>3.6549</c:v>
                </c:pt>
                <c:pt idx="5">
                  <c:v>3.5733000000000001</c:v>
                </c:pt>
                <c:pt idx="6">
                  <c:v>3.5457000000000001</c:v>
                </c:pt>
                <c:pt idx="7">
                  <c:v>3.5939999999999999</c:v>
                </c:pt>
                <c:pt idx="8">
                  <c:v>3.6069</c:v>
                </c:pt>
                <c:pt idx="9">
                  <c:v>3.4382000000000001</c:v>
                </c:pt>
                <c:pt idx="10">
                  <c:v>3.2376</c:v>
                </c:pt>
                <c:pt idx="11">
                  <c:v>3.2216999999999998</c:v>
                </c:pt>
                <c:pt idx="12">
                  <c:v>3.3706</c:v>
                </c:pt>
                <c:pt idx="13">
                  <c:v>3.2109000000000001</c:v>
                </c:pt>
                <c:pt idx="14">
                  <c:v>3.2803</c:v>
                </c:pt>
                <c:pt idx="15">
                  <c:v>3.0150999999999999</c:v>
                </c:pt>
                <c:pt idx="16">
                  <c:v>3.0821999999999998</c:v>
                </c:pt>
                <c:pt idx="17">
                  <c:v>3.1728000000000001</c:v>
                </c:pt>
                <c:pt idx="18">
                  <c:v>2.8721000000000001</c:v>
                </c:pt>
                <c:pt idx="19">
                  <c:v>2.8005</c:v>
                </c:pt>
                <c:pt idx="20">
                  <c:v>2.7844000000000002</c:v>
                </c:pt>
                <c:pt idx="21">
                  <c:v>2.9102999999999999</c:v>
                </c:pt>
                <c:pt idx="22">
                  <c:v>2.9980000000000002</c:v>
                </c:pt>
                <c:pt idx="23">
                  <c:v>3.0030000000000001</c:v>
                </c:pt>
                <c:pt idx="24">
                  <c:v>2.9918999999999998</c:v>
                </c:pt>
                <c:pt idx="25">
                  <c:v>2.8447</c:v>
                </c:pt>
                <c:pt idx="26">
                  <c:v>2.7664</c:v>
                </c:pt>
                <c:pt idx="27">
                  <c:v>2.6465999999999998</c:v>
                </c:pt>
                <c:pt idx="28">
                  <c:v>2.6427999999999998</c:v>
                </c:pt>
                <c:pt idx="29">
                  <c:v>2.6560999999999999</c:v>
                </c:pt>
                <c:pt idx="30">
                  <c:v>2.7587999999999999</c:v>
                </c:pt>
                <c:pt idx="31">
                  <c:v>2.8119000000000001</c:v>
                </c:pt>
                <c:pt idx="32">
                  <c:v>2.8418999999999999</c:v>
                </c:pt>
                <c:pt idx="33">
                  <c:v>2.7494000000000001</c:v>
                </c:pt>
                <c:pt idx="34">
                  <c:v>2.7864</c:v>
                </c:pt>
                <c:pt idx="35">
                  <c:v>2.9022999999999999</c:v>
                </c:pt>
                <c:pt idx="36">
                  <c:v>3.0152999999999999</c:v>
                </c:pt>
                <c:pt idx="37">
                  <c:v>2.9744000000000002</c:v>
                </c:pt>
                <c:pt idx="38">
                  <c:v>2.9929000000000001</c:v>
                </c:pt>
                <c:pt idx="39">
                  <c:v>2.9037999999999999</c:v>
                </c:pt>
                <c:pt idx="40">
                  <c:v>2.9289000000000001</c:v>
                </c:pt>
                <c:pt idx="41">
                  <c:v>2.8298999999999999</c:v>
                </c:pt>
                <c:pt idx="42">
                  <c:v>2.6928999999999998</c:v>
                </c:pt>
                <c:pt idx="43">
                  <c:v>2.7501000000000002</c:v>
                </c:pt>
                <c:pt idx="44">
                  <c:v>2.8582999999999998</c:v>
                </c:pt>
                <c:pt idx="45">
                  <c:v>2.7366000000000001</c:v>
                </c:pt>
                <c:pt idx="46">
                  <c:v>2.8969</c:v>
                </c:pt>
                <c:pt idx="47">
                  <c:v>2.6972999999999998</c:v>
                </c:pt>
                <c:pt idx="48">
                  <c:v>2.5335999999999999</c:v>
                </c:pt>
                <c:pt idx="49">
                  <c:v>2.6038000000000001</c:v>
                </c:pt>
                <c:pt idx="50">
                  <c:v>2.6848999999999998</c:v>
                </c:pt>
                <c:pt idx="51">
                  <c:v>2.7544</c:v>
                </c:pt>
                <c:pt idx="52">
                  <c:v>2.7456</c:v>
                </c:pt>
                <c:pt idx="53">
                  <c:v>2.6360000000000001</c:v>
                </c:pt>
                <c:pt idx="54">
                  <c:v>2.5964999999999998</c:v>
                </c:pt>
                <c:pt idx="55">
                  <c:v>2.6903000000000001</c:v>
                </c:pt>
                <c:pt idx="56">
                  <c:v>2.6916000000000002</c:v>
                </c:pt>
                <c:pt idx="57">
                  <c:v>2.7410999999999999</c:v>
                </c:pt>
                <c:pt idx="58">
                  <c:v>2.7949000000000002</c:v>
                </c:pt>
                <c:pt idx="59">
                  <c:v>2.9129</c:v>
                </c:pt>
                <c:pt idx="60">
                  <c:v>2.9861</c:v>
                </c:pt>
                <c:pt idx="61">
                  <c:v>3.0137</c:v>
                </c:pt>
                <c:pt idx="62">
                  <c:v>2.9853000000000001</c:v>
                </c:pt>
                <c:pt idx="63">
                  <c:v>3.0207000000000002</c:v>
                </c:pt>
                <c:pt idx="64">
                  <c:v>3.1642999999999999</c:v>
                </c:pt>
                <c:pt idx="65">
                  <c:v>3.1863000000000001</c:v>
                </c:pt>
                <c:pt idx="66">
                  <c:v>3.1814</c:v>
                </c:pt>
                <c:pt idx="67">
                  <c:v>3.0099</c:v>
                </c:pt>
                <c:pt idx="68">
                  <c:v>2.9470000000000001</c:v>
                </c:pt>
                <c:pt idx="69">
                  <c:v>2.8994</c:v>
                </c:pt>
                <c:pt idx="70">
                  <c:v>3.0602</c:v>
                </c:pt>
                <c:pt idx="71">
                  <c:v>3.0263</c:v>
                </c:pt>
                <c:pt idx="72">
                  <c:v>3.0047000000000001</c:v>
                </c:pt>
                <c:pt idx="73">
                  <c:v>3.1484000000000001</c:v>
                </c:pt>
                <c:pt idx="74">
                  <c:v>3.0710000000000002</c:v>
                </c:pt>
                <c:pt idx="75">
                  <c:v>3.1343999999999999</c:v>
                </c:pt>
                <c:pt idx="76">
                  <c:v>3.1168</c:v>
                </c:pt>
                <c:pt idx="77">
                  <c:v>3.2305999999999999</c:v>
                </c:pt>
                <c:pt idx="78">
                  <c:v>3.238</c:v>
                </c:pt>
                <c:pt idx="79">
                  <c:v>3.1549</c:v>
                </c:pt>
                <c:pt idx="80">
                  <c:v>3.2439</c:v>
                </c:pt>
                <c:pt idx="81">
                  <c:v>3.2443</c:v>
                </c:pt>
                <c:pt idx="82">
                  <c:v>3.2038000000000002</c:v>
                </c:pt>
                <c:pt idx="83">
                  <c:v>3.1976</c:v>
                </c:pt>
                <c:pt idx="84">
                  <c:v>3.3001</c:v>
                </c:pt>
                <c:pt idx="85">
                  <c:v>3.2465999999999999</c:v>
                </c:pt>
                <c:pt idx="86">
                  <c:v>3.1985999999999999</c:v>
                </c:pt>
                <c:pt idx="87">
                  <c:v>3.2766000000000002</c:v>
                </c:pt>
                <c:pt idx="88">
                  <c:v>3.2023000000000001</c:v>
                </c:pt>
                <c:pt idx="89">
                  <c:v>3.3902000000000001</c:v>
                </c:pt>
                <c:pt idx="90">
                  <c:v>3.4376000000000002</c:v>
                </c:pt>
                <c:pt idx="91">
                  <c:v>3.4906999999999999</c:v>
                </c:pt>
                <c:pt idx="92">
                  <c:v>3.4923000000000002</c:v>
                </c:pt>
                <c:pt idx="93">
                  <c:v>3.5642</c:v>
                </c:pt>
                <c:pt idx="94">
                  <c:v>3.6791999999999998</c:v>
                </c:pt>
                <c:pt idx="95">
                  <c:v>3.7078000000000002</c:v>
                </c:pt>
                <c:pt idx="96">
                  <c:v>3.5266000000000002</c:v>
                </c:pt>
                <c:pt idx="97">
                  <c:v>3.5127999999999999</c:v>
                </c:pt>
                <c:pt idx="98">
                  <c:v>3.3304999999999998</c:v>
                </c:pt>
                <c:pt idx="99">
                  <c:v>3.1589</c:v>
                </c:pt>
                <c:pt idx="100">
                  <c:v>3.2988</c:v>
                </c:pt>
                <c:pt idx="101">
                  <c:v>3.2490999999999999</c:v>
                </c:pt>
                <c:pt idx="102">
                  <c:v>3.2269999999999999</c:v>
                </c:pt>
                <c:pt idx="103">
                  <c:v>3.2031999999999998</c:v>
                </c:pt>
                <c:pt idx="104">
                  <c:v>3.3603000000000001</c:v>
                </c:pt>
                <c:pt idx="105">
                  <c:v>3.3570000000000002</c:v>
                </c:pt>
                <c:pt idx="106">
                  <c:v>3.4382000000000001</c:v>
                </c:pt>
                <c:pt idx="107">
                  <c:v>3.4491999999999998</c:v>
                </c:pt>
                <c:pt idx="108">
                  <c:v>3.4005999999999998</c:v>
                </c:pt>
                <c:pt idx="109">
                  <c:v>3.5423</c:v>
                </c:pt>
                <c:pt idx="110">
                  <c:v>3.4666999999999999</c:v>
                </c:pt>
                <c:pt idx="111">
                  <c:v>3.4436</c:v>
                </c:pt>
                <c:pt idx="112">
                  <c:v>3.49</c:v>
                </c:pt>
                <c:pt idx="113">
                  <c:v>3.4834999999999998</c:v>
                </c:pt>
                <c:pt idx="114">
                  <c:v>3.5626000000000002</c:v>
                </c:pt>
                <c:pt idx="115">
                  <c:v>3.3872</c:v>
                </c:pt>
                <c:pt idx="116">
                  <c:v>3.4014000000000002</c:v>
                </c:pt>
                <c:pt idx="117">
                  <c:v>3.3376000000000001</c:v>
                </c:pt>
                <c:pt idx="118">
                  <c:v>3.3843999999999999</c:v>
                </c:pt>
                <c:pt idx="119">
                  <c:v>3.4878999999999998</c:v>
                </c:pt>
                <c:pt idx="120">
                  <c:v>3.5859000000000001</c:v>
                </c:pt>
                <c:pt idx="121">
                  <c:v>3.6515</c:v>
                </c:pt>
                <c:pt idx="122">
                  <c:v>3.6741000000000001</c:v>
                </c:pt>
                <c:pt idx="123">
                  <c:v>3.7088000000000001</c:v>
                </c:pt>
                <c:pt idx="124">
                  <c:v>3.7315999999999998</c:v>
                </c:pt>
                <c:pt idx="125">
                  <c:v>3.7063999999999999</c:v>
                </c:pt>
                <c:pt idx="126">
                  <c:v>3.7957999999999998</c:v>
                </c:pt>
                <c:pt idx="127">
                  <c:v>3.8226</c:v>
                </c:pt>
                <c:pt idx="128">
                  <c:v>3.6930999999999998</c:v>
                </c:pt>
                <c:pt idx="129">
                  <c:v>3.7269000000000001</c:v>
                </c:pt>
                <c:pt idx="130">
                  <c:v>3.7254999999999998</c:v>
                </c:pt>
                <c:pt idx="131">
                  <c:v>3.6604999999999999</c:v>
                </c:pt>
                <c:pt idx="132">
                  <c:v>3.5352999999999999</c:v>
                </c:pt>
                <c:pt idx="133">
                  <c:v>3.5217000000000001</c:v>
                </c:pt>
                <c:pt idx="134">
                  <c:v>3.5024000000000002</c:v>
                </c:pt>
                <c:pt idx="135">
                  <c:v>3.5461</c:v>
                </c:pt>
                <c:pt idx="136">
                  <c:v>3.5461</c:v>
                </c:pt>
                <c:pt idx="137">
                  <c:v>3.6183000000000001</c:v>
                </c:pt>
                <c:pt idx="138">
                  <c:v>3.6945000000000001</c:v>
                </c:pt>
                <c:pt idx="139">
                  <c:v>3.6490999999999998</c:v>
                </c:pt>
                <c:pt idx="140">
                  <c:v>3.6829000000000001</c:v>
                </c:pt>
                <c:pt idx="141">
                  <c:v>3.6791999999999998</c:v>
                </c:pt>
                <c:pt idx="142">
                  <c:v>3.7132999999999998</c:v>
                </c:pt>
                <c:pt idx="143">
                  <c:v>3.6539999999999999</c:v>
                </c:pt>
                <c:pt idx="144">
                  <c:v>3.6957</c:v>
                </c:pt>
                <c:pt idx="145">
                  <c:v>3.7450000000000001</c:v>
                </c:pt>
                <c:pt idx="146">
                  <c:v>3.7202000000000002</c:v>
                </c:pt>
                <c:pt idx="147">
                  <c:v>3.806</c:v>
                </c:pt>
                <c:pt idx="148">
                  <c:v>3.86</c:v>
                </c:pt>
                <c:pt idx="149">
                  <c:v>3.9174000000000002</c:v>
                </c:pt>
                <c:pt idx="150">
                  <c:v>3.8435999999999999</c:v>
                </c:pt>
                <c:pt idx="151">
                  <c:v>3.8834</c:v>
                </c:pt>
                <c:pt idx="152">
                  <c:v>3.8622999999999998</c:v>
                </c:pt>
                <c:pt idx="153">
                  <c:v>3.9487999999999999</c:v>
                </c:pt>
                <c:pt idx="154">
                  <c:v>3.8816999999999999</c:v>
                </c:pt>
                <c:pt idx="155">
                  <c:v>3.8492000000000002</c:v>
                </c:pt>
                <c:pt idx="156">
                  <c:v>3.952</c:v>
                </c:pt>
                <c:pt idx="157">
                  <c:v>4.0620000000000003</c:v>
                </c:pt>
                <c:pt idx="158">
                  <c:v>3.9969999999999999</c:v>
                </c:pt>
                <c:pt idx="159">
                  <c:v>3.9419</c:v>
                </c:pt>
                <c:pt idx="160">
                  <c:v>4.0117000000000003</c:v>
                </c:pt>
                <c:pt idx="161">
                  <c:v>4.1262999999999996</c:v>
                </c:pt>
                <c:pt idx="162">
                  <c:v>3.8717000000000001</c:v>
                </c:pt>
                <c:pt idx="163">
                  <c:v>3.8371</c:v>
                </c:pt>
                <c:pt idx="164">
                  <c:v>3.9559000000000002</c:v>
                </c:pt>
                <c:pt idx="165">
                  <c:v>3.9125000000000001</c:v>
                </c:pt>
                <c:pt idx="166">
                  <c:v>3.9863</c:v>
                </c:pt>
                <c:pt idx="167">
                  <c:v>4.1764999999999999</c:v>
                </c:pt>
                <c:pt idx="168">
                  <c:v>4.2596999999999996</c:v>
                </c:pt>
                <c:pt idx="169">
                  <c:v>4.2911999999999999</c:v>
                </c:pt>
                <c:pt idx="170">
                  <c:v>4.1584000000000003</c:v>
                </c:pt>
                <c:pt idx="171">
                  <c:v>4.0606999999999998</c:v>
                </c:pt>
                <c:pt idx="172">
                  <c:v>4.0994999999999999</c:v>
                </c:pt>
                <c:pt idx="173">
                  <c:v>4.2065000000000001</c:v>
                </c:pt>
                <c:pt idx="174">
                  <c:v>4.0677000000000003</c:v>
                </c:pt>
                <c:pt idx="175">
                  <c:v>3.9954000000000001</c:v>
                </c:pt>
                <c:pt idx="176">
                  <c:v>4.0548999999999999</c:v>
                </c:pt>
                <c:pt idx="177">
                  <c:v>4.0785</c:v>
                </c:pt>
                <c:pt idx="178">
                  <c:v>3.8637000000000001</c:v>
                </c:pt>
                <c:pt idx="179">
                  <c:v>3.8851</c:v>
                </c:pt>
                <c:pt idx="180">
                  <c:v>3.7271000000000001</c:v>
                </c:pt>
                <c:pt idx="181">
                  <c:v>3.8088000000000002</c:v>
                </c:pt>
                <c:pt idx="182">
                  <c:v>3.7509999999999999</c:v>
                </c:pt>
                <c:pt idx="183">
                  <c:v>3.7292999999999998</c:v>
                </c:pt>
                <c:pt idx="184">
                  <c:v>3.8660000000000001</c:v>
                </c:pt>
                <c:pt idx="185">
                  <c:v>3.9211999999999998</c:v>
                </c:pt>
                <c:pt idx="186">
                  <c:v>3.9026000000000001</c:v>
                </c:pt>
                <c:pt idx="187">
                  <c:v>3.6621999999999999</c:v>
                </c:pt>
                <c:pt idx="188">
                  <c:v>3.7473999999999998</c:v>
                </c:pt>
                <c:pt idx="189">
                  <c:v>3.6288</c:v>
                </c:pt>
                <c:pt idx="190">
                  <c:v>3.6604999999999999</c:v>
                </c:pt>
                <c:pt idx="191">
                  <c:v>3.6387</c:v>
                </c:pt>
                <c:pt idx="192">
                  <c:v>3.5929000000000002</c:v>
                </c:pt>
                <c:pt idx="193">
                  <c:v>3.6267999999999998</c:v>
                </c:pt>
                <c:pt idx="194">
                  <c:v>3.6097999999999999</c:v>
                </c:pt>
                <c:pt idx="195">
                  <c:v>3.6939000000000002</c:v>
                </c:pt>
                <c:pt idx="196">
                  <c:v>3.5964</c:v>
                </c:pt>
                <c:pt idx="197">
                  <c:v>3.4558</c:v>
                </c:pt>
                <c:pt idx="198">
                  <c:v>3.3967000000000001</c:v>
                </c:pt>
                <c:pt idx="199">
                  <c:v>3.4653999999999998</c:v>
                </c:pt>
                <c:pt idx="200">
                  <c:v>3.3298000000000001</c:v>
                </c:pt>
                <c:pt idx="201">
                  <c:v>3.3925000000000001</c:v>
                </c:pt>
                <c:pt idx="202">
                  <c:v>3.3100999999999998</c:v>
                </c:pt>
                <c:pt idx="203">
                  <c:v>3.2685</c:v>
                </c:pt>
                <c:pt idx="204">
                  <c:v>3.3119999999999998</c:v>
                </c:pt>
                <c:pt idx="205">
                  <c:v>3.4339</c:v>
                </c:pt>
                <c:pt idx="206">
                  <c:v>3.4445000000000001</c:v>
                </c:pt>
                <c:pt idx="207">
                  <c:v>3.4106000000000001</c:v>
                </c:pt>
                <c:pt idx="208">
                  <c:v>3.1858</c:v>
                </c:pt>
                <c:pt idx="209">
                  <c:v>3.1120999999999999</c:v>
                </c:pt>
                <c:pt idx="210">
                  <c:v>3.1059000000000001</c:v>
                </c:pt>
                <c:pt idx="211">
                  <c:v>3.1297000000000001</c:v>
                </c:pt>
                <c:pt idx="212">
                  <c:v>3.1408999999999998</c:v>
                </c:pt>
                <c:pt idx="213">
                  <c:v>3.0335000000000001</c:v>
                </c:pt>
                <c:pt idx="214">
                  <c:v>3.0548999999999999</c:v>
                </c:pt>
                <c:pt idx="215">
                  <c:v>3.0525000000000002</c:v>
                </c:pt>
                <c:pt idx="216">
                  <c:v>3.0525000000000002</c:v>
                </c:pt>
                <c:pt idx="217">
                  <c:v>3.0518000000000001</c:v>
                </c:pt>
                <c:pt idx="218">
                  <c:v>2.9611999999999998</c:v>
                </c:pt>
                <c:pt idx="219">
                  <c:v>2.9965999999999999</c:v>
                </c:pt>
                <c:pt idx="220">
                  <c:v>2.9925000000000002</c:v>
                </c:pt>
                <c:pt idx="221">
                  <c:v>2.9925000000000002</c:v>
                </c:pt>
                <c:pt idx="222">
                  <c:v>3.0836000000000001</c:v>
                </c:pt>
                <c:pt idx="223">
                  <c:v>3.0768</c:v>
                </c:pt>
                <c:pt idx="224">
                  <c:v>3.1922999999999999</c:v>
                </c:pt>
                <c:pt idx="225">
                  <c:v>3.2296</c:v>
                </c:pt>
                <c:pt idx="226">
                  <c:v>3.2370000000000001</c:v>
                </c:pt>
                <c:pt idx="227">
                  <c:v>3.2176</c:v>
                </c:pt>
                <c:pt idx="228">
                  <c:v>3.2086999999999999</c:v>
                </c:pt>
                <c:pt idx="229">
                  <c:v>3.1168999999999998</c:v>
                </c:pt>
                <c:pt idx="230">
                  <c:v>3.0865</c:v>
                </c:pt>
                <c:pt idx="231">
                  <c:v>3.0865</c:v>
                </c:pt>
                <c:pt idx="232">
                  <c:v>3.1821000000000002</c:v>
                </c:pt>
                <c:pt idx="233">
                  <c:v>3.2902999999999998</c:v>
                </c:pt>
                <c:pt idx="234">
                  <c:v>3.3209</c:v>
                </c:pt>
                <c:pt idx="235">
                  <c:v>3.3309000000000002</c:v>
                </c:pt>
                <c:pt idx="236">
                  <c:v>3.2978999999999998</c:v>
                </c:pt>
                <c:pt idx="237">
                  <c:v>3.3062</c:v>
                </c:pt>
                <c:pt idx="238">
                  <c:v>3.3603999999999998</c:v>
                </c:pt>
                <c:pt idx="239">
                  <c:v>3.2763</c:v>
                </c:pt>
                <c:pt idx="240">
                  <c:v>3.3178999999999998</c:v>
                </c:pt>
                <c:pt idx="241">
                  <c:v>3.2608000000000001</c:v>
                </c:pt>
                <c:pt idx="242">
                  <c:v>3.2551999999999999</c:v>
                </c:pt>
                <c:pt idx="243">
                  <c:v>3.0935000000000001</c:v>
                </c:pt>
                <c:pt idx="244">
                  <c:v>3.0922000000000001</c:v>
                </c:pt>
                <c:pt idx="245">
                  <c:v>3.2654000000000001</c:v>
                </c:pt>
                <c:pt idx="246">
                  <c:v>3.4064999999999999</c:v>
                </c:pt>
                <c:pt idx="247">
                  <c:v>3.3258000000000001</c:v>
                </c:pt>
                <c:pt idx="248">
                  <c:v>3.3658000000000001</c:v>
                </c:pt>
                <c:pt idx="249">
                  <c:v>3.4256000000000002</c:v>
                </c:pt>
                <c:pt idx="250">
                  <c:v>3.4493999999999998</c:v>
                </c:pt>
                <c:pt idx="251">
                  <c:v>3.4344000000000001</c:v>
                </c:pt>
                <c:pt idx="252">
                  <c:v>3.6459000000000001</c:v>
                </c:pt>
                <c:pt idx="253">
                  <c:v>3.5686</c:v>
                </c:pt>
                <c:pt idx="254">
                  <c:v>3.5398000000000001</c:v>
                </c:pt>
                <c:pt idx="255">
                  <c:v>3.5996999999999999</c:v>
                </c:pt>
                <c:pt idx="256">
                  <c:v>3.6012</c:v>
                </c:pt>
                <c:pt idx="257">
                  <c:v>3.5672000000000001</c:v>
                </c:pt>
                <c:pt idx="258">
                  <c:v>3.6244000000000001</c:v>
                </c:pt>
                <c:pt idx="259">
                  <c:v>3.6457000000000002</c:v>
                </c:pt>
                <c:pt idx="260">
                  <c:v>3.5840000000000001</c:v>
                </c:pt>
                <c:pt idx="261">
                  <c:v>3.6061999999999999</c:v>
                </c:pt>
                <c:pt idx="262">
                  <c:v>3.6124999999999998</c:v>
                </c:pt>
                <c:pt idx="263">
                  <c:v>3.5716999999999999</c:v>
                </c:pt>
                <c:pt idx="264">
                  <c:v>3.5672000000000001</c:v>
                </c:pt>
                <c:pt idx="265">
                  <c:v>3.4710999999999999</c:v>
                </c:pt>
                <c:pt idx="266">
                  <c:v>3.5190999999999999</c:v>
                </c:pt>
                <c:pt idx="267">
                  <c:v>3.4548999999999999</c:v>
                </c:pt>
                <c:pt idx="268">
                  <c:v>3.4323999999999999</c:v>
                </c:pt>
                <c:pt idx="269">
                  <c:v>3.3809999999999998</c:v>
                </c:pt>
                <c:pt idx="270">
                  <c:v>3.3580000000000001</c:v>
                </c:pt>
                <c:pt idx="271">
                  <c:v>3.3971</c:v>
                </c:pt>
                <c:pt idx="272">
                  <c:v>3.4622999999999999</c:v>
                </c:pt>
                <c:pt idx="273">
                  <c:v>3.5093000000000001</c:v>
                </c:pt>
                <c:pt idx="274">
                  <c:v>3.6410999999999998</c:v>
                </c:pt>
                <c:pt idx="275">
                  <c:v>3.7037</c:v>
                </c:pt>
                <c:pt idx="276">
                  <c:v>3.7071999999999998</c:v>
                </c:pt>
                <c:pt idx="277">
                  <c:v>3.6545000000000001</c:v>
                </c:pt>
                <c:pt idx="278">
                  <c:v>3.6110000000000002</c:v>
                </c:pt>
                <c:pt idx="279">
                  <c:v>3.6168999999999998</c:v>
                </c:pt>
                <c:pt idx="280">
                  <c:v>3.5411000000000001</c:v>
                </c:pt>
                <c:pt idx="281">
                  <c:v>3.5903999999999998</c:v>
                </c:pt>
                <c:pt idx="282">
                  <c:v>3.5731000000000002</c:v>
                </c:pt>
                <c:pt idx="283">
                  <c:v>3.5329999999999999</c:v>
                </c:pt>
                <c:pt idx="284">
                  <c:v>3.5577000000000001</c:v>
                </c:pt>
                <c:pt idx="285">
                  <c:v>3.5625</c:v>
                </c:pt>
                <c:pt idx="286">
                  <c:v>3.6865999999999999</c:v>
                </c:pt>
                <c:pt idx="287">
                  <c:v>3.7063999999999999</c:v>
                </c:pt>
                <c:pt idx="288">
                  <c:v>3.6916000000000002</c:v>
                </c:pt>
                <c:pt idx="289">
                  <c:v>3.673</c:v>
                </c:pt>
                <c:pt idx="290">
                  <c:v>3.7751999999999999</c:v>
                </c:pt>
                <c:pt idx="291">
                  <c:v>3.8298999999999999</c:v>
                </c:pt>
                <c:pt idx="292">
                  <c:v>3.7770000000000001</c:v>
                </c:pt>
                <c:pt idx="293">
                  <c:v>4.0381</c:v>
                </c:pt>
                <c:pt idx="294">
                  <c:v>4.0644</c:v>
                </c:pt>
                <c:pt idx="295">
                  <c:v>3.9841000000000002</c:v>
                </c:pt>
                <c:pt idx="296">
                  <c:v>4.0415000000000001</c:v>
                </c:pt>
                <c:pt idx="297">
                  <c:v>4.1374000000000004</c:v>
                </c:pt>
                <c:pt idx="298">
                  <c:v>4.0373000000000001</c:v>
                </c:pt>
                <c:pt idx="299">
                  <c:v>4.1082000000000001</c:v>
                </c:pt>
                <c:pt idx="300">
                  <c:v>4.1142000000000003</c:v>
                </c:pt>
                <c:pt idx="301">
                  <c:v>4.0823</c:v>
                </c:pt>
                <c:pt idx="302">
                  <c:v>4.0540000000000003</c:v>
                </c:pt>
                <c:pt idx="303">
                  <c:v>4.0819999999999999</c:v>
                </c:pt>
                <c:pt idx="304">
                  <c:v>4.1631</c:v>
                </c:pt>
                <c:pt idx="305">
                  <c:v>4.1378000000000004</c:v>
                </c:pt>
                <c:pt idx="306">
                  <c:v>4.0849000000000002</c:v>
                </c:pt>
                <c:pt idx="307">
                  <c:v>4.1580000000000004</c:v>
                </c:pt>
                <c:pt idx="308">
                  <c:v>4.0879000000000003</c:v>
                </c:pt>
                <c:pt idx="309">
                  <c:v>3.9956999999999998</c:v>
                </c:pt>
                <c:pt idx="310">
                  <c:v>3.9156</c:v>
                </c:pt>
                <c:pt idx="311">
                  <c:v>3.8923000000000001</c:v>
                </c:pt>
                <c:pt idx="312">
                  <c:v>3.8754</c:v>
                </c:pt>
                <c:pt idx="313">
                  <c:v>3.9062999999999999</c:v>
                </c:pt>
                <c:pt idx="314">
                  <c:v>3.8793000000000002</c:v>
                </c:pt>
                <c:pt idx="315">
                  <c:v>3.9314</c:v>
                </c:pt>
                <c:pt idx="316">
                  <c:v>3.9138000000000002</c:v>
                </c:pt>
                <c:pt idx="317">
                  <c:v>3.8428</c:v>
                </c:pt>
                <c:pt idx="318">
                  <c:v>3.7044999999999999</c:v>
                </c:pt>
                <c:pt idx="319">
                  <c:v>3.7664</c:v>
                </c:pt>
                <c:pt idx="320">
                  <c:v>3.8323</c:v>
                </c:pt>
                <c:pt idx="321">
                  <c:v>3.8517999999999999</c:v>
                </c:pt>
                <c:pt idx="322">
                  <c:v>3.8010999999999999</c:v>
                </c:pt>
                <c:pt idx="323">
                  <c:v>3.8342000000000001</c:v>
                </c:pt>
                <c:pt idx="324">
                  <c:v>3.9184999999999999</c:v>
                </c:pt>
                <c:pt idx="325">
                  <c:v>3.9062999999999999</c:v>
                </c:pt>
                <c:pt idx="326">
                  <c:v>3.9064000000000001</c:v>
                </c:pt>
                <c:pt idx="327">
                  <c:v>3.9792999999999998</c:v>
                </c:pt>
                <c:pt idx="328">
                  <c:v>4.0301</c:v>
                </c:pt>
                <c:pt idx="329">
                  <c:v>3.9554</c:v>
                </c:pt>
                <c:pt idx="330">
                  <c:v>3.8754</c:v>
                </c:pt>
                <c:pt idx="331">
                  <c:v>3.7786</c:v>
                </c:pt>
                <c:pt idx="332">
                  <c:v>3.7012999999999998</c:v>
                </c:pt>
                <c:pt idx="333">
                  <c:v>3.6484999999999999</c:v>
                </c:pt>
                <c:pt idx="334">
                  <c:v>3.6484000000000001</c:v>
                </c:pt>
                <c:pt idx="335">
                  <c:v>3.8218000000000001</c:v>
                </c:pt>
                <c:pt idx="336">
                  <c:v>3.8589000000000002</c:v>
                </c:pt>
                <c:pt idx="337">
                  <c:v>3.7753000000000001</c:v>
                </c:pt>
                <c:pt idx="338">
                  <c:v>3.6581000000000001</c:v>
                </c:pt>
                <c:pt idx="339">
                  <c:v>3.5644</c:v>
                </c:pt>
                <c:pt idx="340">
                  <c:v>3.5495000000000001</c:v>
                </c:pt>
                <c:pt idx="341">
                  <c:v>3.6208</c:v>
                </c:pt>
                <c:pt idx="342">
                  <c:v>3.5459999999999998</c:v>
                </c:pt>
                <c:pt idx="343">
                  <c:v>3.5415000000000001</c:v>
                </c:pt>
                <c:pt idx="344">
                  <c:v>3.5939999999999999</c:v>
                </c:pt>
                <c:pt idx="345">
                  <c:v>3.5888</c:v>
                </c:pt>
                <c:pt idx="346">
                  <c:v>3.5615000000000001</c:v>
                </c:pt>
                <c:pt idx="347">
                  <c:v>3.5834000000000001</c:v>
                </c:pt>
                <c:pt idx="348">
                  <c:v>3.665</c:v>
                </c:pt>
                <c:pt idx="349">
                  <c:v>3.625</c:v>
                </c:pt>
                <c:pt idx="350">
                  <c:v>3.7054</c:v>
                </c:pt>
                <c:pt idx="351">
                  <c:v>3.7730000000000001</c:v>
                </c:pt>
                <c:pt idx="352">
                  <c:v>3.7246999999999999</c:v>
                </c:pt>
                <c:pt idx="353">
                  <c:v>3.6482000000000001</c:v>
                </c:pt>
                <c:pt idx="354">
                  <c:v>3.6436000000000002</c:v>
                </c:pt>
                <c:pt idx="355">
                  <c:v>3.5344000000000002</c:v>
                </c:pt>
                <c:pt idx="356">
                  <c:v>3.5497000000000001</c:v>
                </c:pt>
                <c:pt idx="357">
                  <c:v>3.5459000000000001</c:v>
                </c:pt>
                <c:pt idx="358">
                  <c:v>3.5316999999999998</c:v>
                </c:pt>
                <c:pt idx="359">
                  <c:v>3.4207000000000001</c:v>
                </c:pt>
                <c:pt idx="360">
                  <c:v>3.3708</c:v>
                </c:pt>
                <c:pt idx="361">
                  <c:v>3.4087000000000001</c:v>
                </c:pt>
                <c:pt idx="362">
                  <c:v>3.3477999999999999</c:v>
                </c:pt>
                <c:pt idx="363">
                  <c:v>3.3515000000000001</c:v>
                </c:pt>
                <c:pt idx="364">
                  <c:v>3.3969999999999998</c:v>
                </c:pt>
                <c:pt idx="365">
                  <c:v>3.4599000000000002</c:v>
                </c:pt>
                <c:pt idx="366">
                  <c:v>3.4578000000000002</c:v>
                </c:pt>
                <c:pt idx="367">
                  <c:v>3.4390000000000001</c:v>
                </c:pt>
                <c:pt idx="368">
                  <c:v>3.4361000000000002</c:v>
                </c:pt>
                <c:pt idx="369">
                  <c:v>3.4083999999999999</c:v>
                </c:pt>
                <c:pt idx="370">
                  <c:v>3.3569</c:v>
                </c:pt>
                <c:pt idx="371">
                  <c:v>3.3569</c:v>
                </c:pt>
                <c:pt idx="372">
                  <c:v>3.3144999999999998</c:v>
                </c:pt>
                <c:pt idx="373">
                  <c:v>3.1913</c:v>
                </c:pt>
                <c:pt idx="374">
                  <c:v>3.1259999999999999</c:v>
                </c:pt>
                <c:pt idx="375">
                  <c:v>2.9304999999999999</c:v>
                </c:pt>
                <c:pt idx="376">
                  <c:v>2.9630000000000001</c:v>
                </c:pt>
                <c:pt idx="377">
                  <c:v>3.0390000000000001</c:v>
                </c:pt>
                <c:pt idx="378">
                  <c:v>3.0737000000000001</c:v>
                </c:pt>
                <c:pt idx="379">
                  <c:v>3.1383999999999999</c:v>
                </c:pt>
                <c:pt idx="380">
                  <c:v>3.1093999999999999</c:v>
                </c:pt>
                <c:pt idx="381">
                  <c:v>3.0409999999999999</c:v>
                </c:pt>
                <c:pt idx="382">
                  <c:v>2.9725999999999999</c:v>
                </c:pt>
                <c:pt idx="383">
                  <c:v>2.9876999999999998</c:v>
                </c:pt>
                <c:pt idx="384">
                  <c:v>3.1032999999999999</c:v>
                </c:pt>
                <c:pt idx="385">
                  <c:v>3.0699000000000001</c:v>
                </c:pt>
                <c:pt idx="386">
                  <c:v>3.0668000000000002</c:v>
                </c:pt>
                <c:pt idx="387">
                  <c:v>2.9975000000000001</c:v>
                </c:pt>
                <c:pt idx="388">
                  <c:v>2.9687999999999999</c:v>
                </c:pt>
                <c:pt idx="389">
                  <c:v>3.0297999999999998</c:v>
                </c:pt>
                <c:pt idx="390">
                  <c:v>2.9554</c:v>
                </c:pt>
                <c:pt idx="391">
                  <c:v>2.9658000000000002</c:v>
                </c:pt>
                <c:pt idx="392">
                  <c:v>2.9456000000000002</c:v>
                </c:pt>
                <c:pt idx="393">
                  <c:v>2.9527999999999999</c:v>
                </c:pt>
                <c:pt idx="394">
                  <c:v>2.9782000000000002</c:v>
                </c:pt>
                <c:pt idx="395">
                  <c:v>3.0108000000000001</c:v>
                </c:pt>
                <c:pt idx="396">
                  <c:v>3.0116999999999998</c:v>
                </c:pt>
                <c:pt idx="397">
                  <c:v>2.9426999999999999</c:v>
                </c:pt>
                <c:pt idx="398">
                  <c:v>2.8692000000000002</c:v>
                </c:pt>
                <c:pt idx="399">
                  <c:v>2.8573</c:v>
                </c:pt>
                <c:pt idx="400">
                  <c:v>2.8020999999999998</c:v>
                </c:pt>
                <c:pt idx="401">
                  <c:v>2.7949000000000002</c:v>
                </c:pt>
                <c:pt idx="402">
                  <c:v>2.7319</c:v>
                </c:pt>
                <c:pt idx="403">
                  <c:v>2.7488000000000001</c:v>
                </c:pt>
                <c:pt idx="404">
                  <c:v>2.7833999999999999</c:v>
                </c:pt>
                <c:pt idx="405">
                  <c:v>2.7738999999999998</c:v>
                </c:pt>
                <c:pt idx="406">
                  <c:v>2.7713000000000001</c:v>
                </c:pt>
                <c:pt idx="407">
                  <c:v>2.8140999999999998</c:v>
                </c:pt>
                <c:pt idx="408">
                  <c:v>2.8725000000000001</c:v>
                </c:pt>
                <c:pt idx="409">
                  <c:v>2.8725000000000001</c:v>
                </c:pt>
                <c:pt idx="410">
                  <c:v>2.9068000000000001</c:v>
                </c:pt>
                <c:pt idx="411">
                  <c:v>2.9186000000000001</c:v>
                </c:pt>
                <c:pt idx="412">
                  <c:v>2.8791000000000002</c:v>
                </c:pt>
                <c:pt idx="413">
                  <c:v>2.9359000000000002</c:v>
                </c:pt>
                <c:pt idx="414">
                  <c:v>2.9702000000000002</c:v>
                </c:pt>
                <c:pt idx="415">
                  <c:v>2.9081000000000001</c:v>
                </c:pt>
                <c:pt idx="416">
                  <c:v>2.9466999999999999</c:v>
                </c:pt>
                <c:pt idx="417">
                  <c:v>2.8826999999999998</c:v>
                </c:pt>
                <c:pt idx="418">
                  <c:v>2.9336000000000002</c:v>
                </c:pt>
                <c:pt idx="419">
                  <c:v>3.0028999999999999</c:v>
                </c:pt>
                <c:pt idx="420">
                  <c:v>3.1976</c:v>
                </c:pt>
                <c:pt idx="421">
                  <c:v>3.2585999999999999</c:v>
                </c:pt>
                <c:pt idx="422">
                  <c:v>3.2378999999999998</c:v>
                </c:pt>
                <c:pt idx="423">
                  <c:v>3.3121</c:v>
                </c:pt>
                <c:pt idx="424">
                  <c:v>3.2698</c:v>
                </c:pt>
                <c:pt idx="425">
                  <c:v>3.2823000000000002</c:v>
                </c:pt>
                <c:pt idx="426">
                  <c:v>3.2824</c:v>
                </c:pt>
                <c:pt idx="427">
                  <c:v>3.2349999999999999</c:v>
                </c:pt>
                <c:pt idx="428">
                  <c:v>3.2275</c:v>
                </c:pt>
                <c:pt idx="429">
                  <c:v>3.2795999999999998</c:v>
                </c:pt>
                <c:pt idx="430">
                  <c:v>3.2667999999999999</c:v>
                </c:pt>
                <c:pt idx="431">
                  <c:v>3.3835000000000002</c:v>
                </c:pt>
                <c:pt idx="432">
                  <c:v>3.4125000000000001</c:v>
                </c:pt>
                <c:pt idx="433">
                  <c:v>3.4777999999999998</c:v>
                </c:pt>
                <c:pt idx="434">
                  <c:v>3.4544999999999999</c:v>
                </c:pt>
                <c:pt idx="435">
                  <c:v>3.4824000000000002</c:v>
                </c:pt>
                <c:pt idx="436">
                  <c:v>3.5364</c:v>
                </c:pt>
                <c:pt idx="437">
                  <c:v>3.4906999999999999</c:v>
                </c:pt>
                <c:pt idx="438">
                  <c:v>3.5949</c:v>
                </c:pt>
                <c:pt idx="439">
                  <c:v>3.5712999999999999</c:v>
                </c:pt>
                <c:pt idx="440">
                  <c:v>3.6377000000000002</c:v>
                </c:pt>
                <c:pt idx="441">
                  <c:v>3.5665</c:v>
                </c:pt>
                <c:pt idx="442">
                  <c:v>3.5573999999999999</c:v>
                </c:pt>
                <c:pt idx="443">
                  <c:v>3.7181999999999999</c:v>
                </c:pt>
                <c:pt idx="444">
                  <c:v>3.6240999999999999</c:v>
                </c:pt>
                <c:pt idx="445">
                  <c:v>3.6442999999999999</c:v>
                </c:pt>
                <c:pt idx="446">
                  <c:v>3.6442000000000001</c:v>
                </c:pt>
                <c:pt idx="447">
                  <c:v>3.7490000000000001</c:v>
                </c:pt>
                <c:pt idx="448">
                  <c:v>3.7528000000000001</c:v>
                </c:pt>
                <c:pt idx="449">
                  <c:v>3.7694000000000001</c:v>
                </c:pt>
                <c:pt idx="450">
                  <c:v>3.7431999999999999</c:v>
                </c:pt>
                <c:pt idx="451">
                  <c:v>3.7170000000000001</c:v>
                </c:pt>
                <c:pt idx="452">
                  <c:v>3.7010999999999998</c:v>
                </c:pt>
                <c:pt idx="453">
                  <c:v>3.7206000000000001</c:v>
                </c:pt>
                <c:pt idx="454">
                  <c:v>3.7549000000000001</c:v>
                </c:pt>
                <c:pt idx="455">
                  <c:v>3.7363</c:v>
                </c:pt>
                <c:pt idx="456">
                  <c:v>3.6118999999999999</c:v>
                </c:pt>
                <c:pt idx="457">
                  <c:v>3.6515</c:v>
                </c:pt>
                <c:pt idx="458">
                  <c:v>3.5948000000000002</c:v>
                </c:pt>
                <c:pt idx="459">
                  <c:v>3.5937999999999999</c:v>
                </c:pt>
                <c:pt idx="460">
                  <c:v>3.5286</c:v>
                </c:pt>
                <c:pt idx="461">
                  <c:v>3.5385</c:v>
                </c:pt>
                <c:pt idx="462">
                  <c:v>3.5834000000000001</c:v>
                </c:pt>
                <c:pt idx="463">
                  <c:v>3.5434000000000001</c:v>
                </c:pt>
                <c:pt idx="464">
                  <c:v>3.5417999999999998</c:v>
                </c:pt>
                <c:pt idx="465">
                  <c:v>3.5108999999999999</c:v>
                </c:pt>
                <c:pt idx="466">
                  <c:v>3.5453000000000001</c:v>
                </c:pt>
                <c:pt idx="467">
                  <c:v>3.569</c:v>
                </c:pt>
                <c:pt idx="468">
                  <c:v>3.6225999999999998</c:v>
                </c:pt>
                <c:pt idx="469">
                  <c:v>3.6821999999999999</c:v>
                </c:pt>
                <c:pt idx="470">
                  <c:v>3.7549999999999999</c:v>
                </c:pt>
                <c:pt idx="471">
                  <c:v>3.7719999999999998</c:v>
                </c:pt>
                <c:pt idx="472">
                  <c:v>3.7766999999999999</c:v>
                </c:pt>
                <c:pt idx="473">
                  <c:v>3.9230999999999998</c:v>
                </c:pt>
                <c:pt idx="474">
                  <c:v>3.9474999999999998</c:v>
                </c:pt>
                <c:pt idx="475">
                  <c:v>3.9108999999999998</c:v>
                </c:pt>
                <c:pt idx="476">
                  <c:v>3.9689000000000001</c:v>
                </c:pt>
                <c:pt idx="477">
                  <c:v>3.9699</c:v>
                </c:pt>
                <c:pt idx="478">
                  <c:v>3.9722</c:v>
                </c:pt>
                <c:pt idx="479">
                  <c:v>3.9548000000000001</c:v>
                </c:pt>
                <c:pt idx="480">
                  <c:v>3.9956999999999998</c:v>
                </c:pt>
                <c:pt idx="481">
                  <c:v>3.8959000000000001</c:v>
                </c:pt>
                <c:pt idx="482">
                  <c:v>3.9104999999999999</c:v>
                </c:pt>
                <c:pt idx="483">
                  <c:v>3.9104999999999999</c:v>
                </c:pt>
                <c:pt idx="484">
                  <c:v>3.8957000000000002</c:v>
                </c:pt>
                <c:pt idx="485">
                  <c:v>3.9474</c:v>
                </c:pt>
                <c:pt idx="486">
                  <c:v>3.9965999999999999</c:v>
                </c:pt>
                <c:pt idx="487">
                  <c:v>4.0275999999999996</c:v>
                </c:pt>
                <c:pt idx="488">
                  <c:v>4.0239000000000003</c:v>
                </c:pt>
                <c:pt idx="489">
                  <c:v>4.0068000000000001</c:v>
                </c:pt>
                <c:pt idx="490">
                  <c:v>4.1555999999999997</c:v>
                </c:pt>
                <c:pt idx="491">
                  <c:v>4.1771000000000003</c:v>
                </c:pt>
                <c:pt idx="492">
                  <c:v>4.1917</c:v>
                </c:pt>
                <c:pt idx="493">
                  <c:v>4.0140000000000002</c:v>
                </c:pt>
                <c:pt idx="494">
                  <c:v>3.9634</c:v>
                </c:pt>
                <c:pt idx="495">
                  <c:v>4.0103999999999997</c:v>
                </c:pt>
                <c:pt idx="496">
                  <c:v>4.0099</c:v>
                </c:pt>
                <c:pt idx="497">
                  <c:v>3.9678</c:v>
                </c:pt>
                <c:pt idx="498">
                  <c:v>4.0031999999999996</c:v>
                </c:pt>
                <c:pt idx="499">
                  <c:v>4.0092999999999996</c:v>
                </c:pt>
                <c:pt idx="500">
                  <c:v>3.9883999999999999</c:v>
                </c:pt>
                <c:pt idx="501">
                  <c:v>3.8953000000000002</c:v>
                </c:pt>
                <c:pt idx="502">
                  <c:v>3.8856999999999999</c:v>
                </c:pt>
                <c:pt idx="503">
                  <c:v>3.8936999999999999</c:v>
                </c:pt>
                <c:pt idx="504">
                  <c:v>3.8782999999999999</c:v>
                </c:pt>
                <c:pt idx="505">
                  <c:v>3.8839000000000001</c:v>
                </c:pt>
                <c:pt idx="506">
                  <c:v>3.9251999999999998</c:v>
                </c:pt>
                <c:pt idx="507">
                  <c:v>3.8734000000000002</c:v>
                </c:pt>
                <c:pt idx="508">
                  <c:v>3.7953999999999999</c:v>
                </c:pt>
                <c:pt idx="509">
                  <c:v>3.8269000000000002</c:v>
                </c:pt>
                <c:pt idx="510">
                  <c:v>3.9062000000000001</c:v>
                </c:pt>
                <c:pt idx="511">
                  <c:v>3.8936000000000002</c:v>
                </c:pt>
                <c:pt idx="512">
                  <c:v>3.9249000000000001</c:v>
                </c:pt>
                <c:pt idx="513">
                  <c:v>4.0575999999999999</c:v>
                </c:pt>
                <c:pt idx="514">
                  <c:v>3.9645999999999999</c:v>
                </c:pt>
                <c:pt idx="515">
                  <c:v>3.8872</c:v>
                </c:pt>
                <c:pt idx="516">
                  <c:v>3.8875000000000002</c:v>
                </c:pt>
                <c:pt idx="517">
                  <c:v>3.9581</c:v>
                </c:pt>
                <c:pt idx="518">
                  <c:v>3.9293</c:v>
                </c:pt>
                <c:pt idx="519">
                  <c:v>3.9045999999999998</c:v>
                </c:pt>
                <c:pt idx="520">
                  <c:v>3.8140999999999998</c:v>
                </c:pt>
                <c:pt idx="521">
                  <c:v>3.7694999999999999</c:v>
                </c:pt>
                <c:pt idx="522">
                  <c:v>3.6358999999999999</c:v>
                </c:pt>
                <c:pt idx="523">
                  <c:v>3.5720999999999998</c:v>
                </c:pt>
                <c:pt idx="524">
                  <c:v>3.5579000000000001</c:v>
                </c:pt>
                <c:pt idx="525">
                  <c:v>3.5097</c:v>
                </c:pt>
                <c:pt idx="526">
                  <c:v>3.4546999999999999</c:v>
                </c:pt>
                <c:pt idx="527">
                  <c:v>3.5409999999999999</c:v>
                </c:pt>
                <c:pt idx="528">
                  <c:v>3.5884999999999998</c:v>
                </c:pt>
                <c:pt idx="529">
                  <c:v>3.5663999999999998</c:v>
                </c:pt>
                <c:pt idx="530">
                  <c:v>3.5872000000000002</c:v>
                </c:pt>
                <c:pt idx="531">
                  <c:v>3.4430999999999998</c:v>
                </c:pt>
                <c:pt idx="532">
                  <c:v>3.5173999999999999</c:v>
                </c:pt>
                <c:pt idx="533">
                  <c:v>3.5577000000000001</c:v>
                </c:pt>
                <c:pt idx="534">
                  <c:v>3.5186000000000002</c:v>
                </c:pt>
                <c:pt idx="535">
                  <c:v>3.5838999999999999</c:v>
                </c:pt>
                <c:pt idx="536">
                  <c:v>3.5848</c:v>
                </c:pt>
                <c:pt idx="537">
                  <c:v>3.5670000000000002</c:v>
                </c:pt>
                <c:pt idx="538">
                  <c:v>3.5055999999999998</c:v>
                </c:pt>
                <c:pt idx="539">
                  <c:v>3.4885000000000002</c:v>
                </c:pt>
                <c:pt idx="540">
                  <c:v>3.4788000000000001</c:v>
                </c:pt>
                <c:pt idx="541">
                  <c:v>3.5663999999999998</c:v>
                </c:pt>
                <c:pt idx="542">
                  <c:v>3.5358000000000001</c:v>
                </c:pt>
                <c:pt idx="543">
                  <c:v>3.5518000000000001</c:v>
                </c:pt>
                <c:pt idx="544">
                  <c:v>3.5392000000000001</c:v>
                </c:pt>
                <c:pt idx="545">
                  <c:v>3.4260999999999999</c:v>
                </c:pt>
                <c:pt idx="546">
                  <c:v>3.4024000000000001</c:v>
                </c:pt>
                <c:pt idx="547">
                  <c:v>3.3904999999999998</c:v>
                </c:pt>
                <c:pt idx="548">
                  <c:v>3.3252999999999999</c:v>
                </c:pt>
                <c:pt idx="549">
                  <c:v>3.1297999999999999</c:v>
                </c:pt>
                <c:pt idx="550">
                  <c:v>3.105</c:v>
                </c:pt>
                <c:pt idx="551">
                  <c:v>3.2368000000000001</c:v>
                </c:pt>
                <c:pt idx="552">
                  <c:v>3.234</c:v>
                </c:pt>
                <c:pt idx="553">
                  <c:v>3.4245000000000001</c:v>
                </c:pt>
                <c:pt idx="554">
                  <c:v>3.43</c:v>
                </c:pt>
                <c:pt idx="555">
                  <c:v>3.5415000000000001</c:v>
                </c:pt>
                <c:pt idx="556">
                  <c:v>3.3978999999999999</c:v>
                </c:pt>
                <c:pt idx="557">
                  <c:v>3.3563999999999998</c:v>
                </c:pt>
                <c:pt idx="558">
                  <c:v>3.2654999999999998</c:v>
                </c:pt>
                <c:pt idx="559">
                  <c:v>3.3169</c:v>
                </c:pt>
                <c:pt idx="560">
                  <c:v>3.3123999999999998</c:v>
                </c:pt>
                <c:pt idx="561">
                  <c:v>3.2824</c:v>
                </c:pt>
                <c:pt idx="562">
                  <c:v>3.3237000000000001</c:v>
                </c:pt>
                <c:pt idx="563">
                  <c:v>3.3740000000000001</c:v>
                </c:pt>
                <c:pt idx="564">
                  <c:v>3.2907999999999999</c:v>
                </c:pt>
                <c:pt idx="565">
                  <c:v>3.2109999999999999</c:v>
                </c:pt>
                <c:pt idx="566">
                  <c:v>3.1665999999999999</c:v>
                </c:pt>
                <c:pt idx="567">
                  <c:v>3.1124999999999998</c:v>
                </c:pt>
                <c:pt idx="568">
                  <c:v>3.0592000000000001</c:v>
                </c:pt>
                <c:pt idx="569">
                  <c:v>3.1452</c:v>
                </c:pt>
                <c:pt idx="570">
                  <c:v>3.2606999999999999</c:v>
                </c:pt>
                <c:pt idx="571">
                  <c:v>3.2685</c:v>
                </c:pt>
                <c:pt idx="572">
                  <c:v>3.2187999999999999</c:v>
                </c:pt>
                <c:pt idx="573">
                  <c:v>3.1978</c:v>
                </c:pt>
                <c:pt idx="574">
                  <c:v>3.3422999999999998</c:v>
                </c:pt>
                <c:pt idx="575">
                  <c:v>3.3666999999999998</c:v>
                </c:pt>
                <c:pt idx="576">
                  <c:v>3.516</c:v>
                </c:pt>
                <c:pt idx="577">
                  <c:v>3.4735999999999998</c:v>
                </c:pt>
              </c:numCache>
            </c:numRef>
          </c:val>
          <c:smooth val="0"/>
          <c:extLst>
            <c:ext xmlns:c16="http://schemas.microsoft.com/office/drawing/2014/chart" uri="{C3380CC4-5D6E-409C-BE32-E72D297353CC}">
              <c16:uniqueId val="{00000000-BCE5-4344-BF9D-80ECE8225572}"/>
            </c:ext>
          </c:extLst>
        </c:ser>
        <c:dLbls>
          <c:showLegendKey val="0"/>
          <c:showVal val="0"/>
          <c:showCatName val="0"/>
          <c:showSerName val="0"/>
          <c:showPercent val="0"/>
          <c:showBubbleSize val="0"/>
        </c:dLbls>
        <c:marker val="1"/>
        <c:smooth val="0"/>
        <c:axId val="75519119"/>
        <c:axId val="75523695"/>
      </c:lineChart>
      <c:lineChart>
        <c:grouping val="standard"/>
        <c:varyColors val="0"/>
        <c:ser>
          <c:idx val="0"/>
          <c:order val="1"/>
          <c:tx>
            <c:strRef>
              <c:f>Sheet1!$D$6</c:f>
              <c:strCache>
                <c:ptCount val="1"/>
                <c:pt idx="0">
                  <c:v>US 2Y inf swap</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Sheet1!$C$10:$C$587</c:f>
              <c:numCache>
                <c:formatCode>m/d/yyyy</c:formatCode>
                <c:ptCount val="578"/>
                <c:pt idx="0">
                  <c:v>44981</c:v>
                </c:pt>
                <c:pt idx="1">
                  <c:v>44984</c:v>
                </c:pt>
                <c:pt idx="2">
                  <c:v>44985</c:v>
                </c:pt>
                <c:pt idx="3">
                  <c:v>44986</c:v>
                </c:pt>
                <c:pt idx="4">
                  <c:v>44987</c:v>
                </c:pt>
                <c:pt idx="5">
                  <c:v>44988</c:v>
                </c:pt>
                <c:pt idx="6">
                  <c:v>44991</c:v>
                </c:pt>
                <c:pt idx="7">
                  <c:v>44992</c:v>
                </c:pt>
                <c:pt idx="8">
                  <c:v>44993</c:v>
                </c:pt>
                <c:pt idx="9">
                  <c:v>44994</c:v>
                </c:pt>
                <c:pt idx="10">
                  <c:v>44995</c:v>
                </c:pt>
                <c:pt idx="11">
                  <c:v>44998</c:v>
                </c:pt>
                <c:pt idx="12">
                  <c:v>44999</c:v>
                </c:pt>
                <c:pt idx="13">
                  <c:v>45000</c:v>
                </c:pt>
                <c:pt idx="14">
                  <c:v>45001</c:v>
                </c:pt>
                <c:pt idx="15">
                  <c:v>45002</c:v>
                </c:pt>
                <c:pt idx="16">
                  <c:v>45005</c:v>
                </c:pt>
                <c:pt idx="17">
                  <c:v>45006</c:v>
                </c:pt>
                <c:pt idx="18">
                  <c:v>45007</c:v>
                </c:pt>
                <c:pt idx="19">
                  <c:v>45008</c:v>
                </c:pt>
                <c:pt idx="20">
                  <c:v>45009</c:v>
                </c:pt>
                <c:pt idx="21">
                  <c:v>45012</c:v>
                </c:pt>
                <c:pt idx="22">
                  <c:v>45013</c:v>
                </c:pt>
                <c:pt idx="23">
                  <c:v>45014</c:v>
                </c:pt>
                <c:pt idx="24">
                  <c:v>45015</c:v>
                </c:pt>
                <c:pt idx="25">
                  <c:v>45016</c:v>
                </c:pt>
                <c:pt idx="26">
                  <c:v>45019</c:v>
                </c:pt>
                <c:pt idx="27">
                  <c:v>45020</c:v>
                </c:pt>
                <c:pt idx="28">
                  <c:v>45021</c:v>
                </c:pt>
                <c:pt idx="29">
                  <c:v>45022</c:v>
                </c:pt>
                <c:pt idx="30">
                  <c:v>45023</c:v>
                </c:pt>
                <c:pt idx="31">
                  <c:v>45026</c:v>
                </c:pt>
                <c:pt idx="32">
                  <c:v>45027</c:v>
                </c:pt>
                <c:pt idx="33">
                  <c:v>45028</c:v>
                </c:pt>
                <c:pt idx="34">
                  <c:v>45029</c:v>
                </c:pt>
                <c:pt idx="35">
                  <c:v>45030</c:v>
                </c:pt>
                <c:pt idx="36">
                  <c:v>45033</c:v>
                </c:pt>
                <c:pt idx="37">
                  <c:v>45034</c:v>
                </c:pt>
                <c:pt idx="38">
                  <c:v>45035</c:v>
                </c:pt>
                <c:pt idx="39">
                  <c:v>45036</c:v>
                </c:pt>
                <c:pt idx="40">
                  <c:v>45037</c:v>
                </c:pt>
                <c:pt idx="41">
                  <c:v>45040</c:v>
                </c:pt>
                <c:pt idx="42">
                  <c:v>45041</c:v>
                </c:pt>
                <c:pt idx="43">
                  <c:v>45042</c:v>
                </c:pt>
                <c:pt idx="44">
                  <c:v>45043</c:v>
                </c:pt>
                <c:pt idx="45">
                  <c:v>45044</c:v>
                </c:pt>
                <c:pt idx="46">
                  <c:v>45047</c:v>
                </c:pt>
                <c:pt idx="47">
                  <c:v>45048</c:v>
                </c:pt>
                <c:pt idx="48">
                  <c:v>45049</c:v>
                </c:pt>
                <c:pt idx="49">
                  <c:v>45050</c:v>
                </c:pt>
                <c:pt idx="50">
                  <c:v>45051</c:v>
                </c:pt>
                <c:pt idx="51">
                  <c:v>45054</c:v>
                </c:pt>
                <c:pt idx="52">
                  <c:v>45055</c:v>
                </c:pt>
                <c:pt idx="53">
                  <c:v>45056</c:v>
                </c:pt>
                <c:pt idx="54">
                  <c:v>45057</c:v>
                </c:pt>
                <c:pt idx="55">
                  <c:v>45058</c:v>
                </c:pt>
                <c:pt idx="56">
                  <c:v>45061</c:v>
                </c:pt>
                <c:pt idx="57">
                  <c:v>45062</c:v>
                </c:pt>
                <c:pt idx="58">
                  <c:v>45063</c:v>
                </c:pt>
                <c:pt idx="59">
                  <c:v>45064</c:v>
                </c:pt>
                <c:pt idx="60">
                  <c:v>45065</c:v>
                </c:pt>
                <c:pt idx="61">
                  <c:v>45068</c:v>
                </c:pt>
                <c:pt idx="62">
                  <c:v>45069</c:v>
                </c:pt>
                <c:pt idx="63">
                  <c:v>45070</c:v>
                </c:pt>
                <c:pt idx="64">
                  <c:v>45071</c:v>
                </c:pt>
                <c:pt idx="65">
                  <c:v>45072</c:v>
                </c:pt>
                <c:pt idx="66">
                  <c:v>45075</c:v>
                </c:pt>
                <c:pt idx="67">
                  <c:v>45076</c:v>
                </c:pt>
                <c:pt idx="68">
                  <c:v>45077</c:v>
                </c:pt>
                <c:pt idx="69">
                  <c:v>45078</c:v>
                </c:pt>
                <c:pt idx="70">
                  <c:v>45079</c:v>
                </c:pt>
                <c:pt idx="71">
                  <c:v>45082</c:v>
                </c:pt>
                <c:pt idx="72">
                  <c:v>45083</c:v>
                </c:pt>
                <c:pt idx="73">
                  <c:v>45084</c:v>
                </c:pt>
                <c:pt idx="74">
                  <c:v>45085</c:v>
                </c:pt>
                <c:pt idx="75">
                  <c:v>45086</c:v>
                </c:pt>
                <c:pt idx="76">
                  <c:v>45089</c:v>
                </c:pt>
                <c:pt idx="77">
                  <c:v>45090</c:v>
                </c:pt>
                <c:pt idx="78">
                  <c:v>45091</c:v>
                </c:pt>
                <c:pt idx="79">
                  <c:v>45092</c:v>
                </c:pt>
                <c:pt idx="80">
                  <c:v>45093</c:v>
                </c:pt>
                <c:pt idx="81">
                  <c:v>45096</c:v>
                </c:pt>
                <c:pt idx="82">
                  <c:v>45097</c:v>
                </c:pt>
                <c:pt idx="83">
                  <c:v>45098</c:v>
                </c:pt>
                <c:pt idx="84">
                  <c:v>45099</c:v>
                </c:pt>
                <c:pt idx="85">
                  <c:v>45100</c:v>
                </c:pt>
                <c:pt idx="86">
                  <c:v>45103</c:v>
                </c:pt>
                <c:pt idx="87">
                  <c:v>45104</c:v>
                </c:pt>
                <c:pt idx="88">
                  <c:v>45105</c:v>
                </c:pt>
                <c:pt idx="89">
                  <c:v>45106</c:v>
                </c:pt>
                <c:pt idx="90">
                  <c:v>45107</c:v>
                </c:pt>
                <c:pt idx="91">
                  <c:v>45110</c:v>
                </c:pt>
                <c:pt idx="92">
                  <c:v>45111</c:v>
                </c:pt>
                <c:pt idx="93">
                  <c:v>45112</c:v>
                </c:pt>
                <c:pt idx="94">
                  <c:v>45113</c:v>
                </c:pt>
                <c:pt idx="95">
                  <c:v>45114</c:v>
                </c:pt>
                <c:pt idx="96">
                  <c:v>45117</c:v>
                </c:pt>
                <c:pt idx="97">
                  <c:v>45118</c:v>
                </c:pt>
                <c:pt idx="98">
                  <c:v>45119</c:v>
                </c:pt>
                <c:pt idx="99">
                  <c:v>45120</c:v>
                </c:pt>
                <c:pt idx="100">
                  <c:v>45121</c:v>
                </c:pt>
                <c:pt idx="101">
                  <c:v>45124</c:v>
                </c:pt>
                <c:pt idx="102">
                  <c:v>45125</c:v>
                </c:pt>
                <c:pt idx="103">
                  <c:v>45126</c:v>
                </c:pt>
                <c:pt idx="104">
                  <c:v>45127</c:v>
                </c:pt>
                <c:pt idx="105">
                  <c:v>45128</c:v>
                </c:pt>
                <c:pt idx="106">
                  <c:v>45131</c:v>
                </c:pt>
                <c:pt idx="107">
                  <c:v>45132</c:v>
                </c:pt>
                <c:pt idx="108">
                  <c:v>45133</c:v>
                </c:pt>
                <c:pt idx="109">
                  <c:v>45134</c:v>
                </c:pt>
                <c:pt idx="110">
                  <c:v>45135</c:v>
                </c:pt>
                <c:pt idx="111">
                  <c:v>45138</c:v>
                </c:pt>
                <c:pt idx="112">
                  <c:v>45139</c:v>
                </c:pt>
                <c:pt idx="113">
                  <c:v>45140</c:v>
                </c:pt>
                <c:pt idx="114">
                  <c:v>45141</c:v>
                </c:pt>
                <c:pt idx="115">
                  <c:v>45142</c:v>
                </c:pt>
                <c:pt idx="116">
                  <c:v>45145</c:v>
                </c:pt>
                <c:pt idx="117">
                  <c:v>45146</c:v>
                </c:pt>
                <c:pt idx="118">
                  <c:v>45147</c:v>
                </c:pt>
                <c:pt idx="119">
                  <c:v>45148</c:v>
                </c:pt>
                <c:pt idx="120">
                  <c:v>45149</c:v>
                </c:pt>
                <c:pt idx="121">
                  <c:v>45152</c:v>
                </c:pt>
                <c:pt idx="122">
                  <c:v>45153</c:v>
                </c:pt>
                <c:pt idx="123">
                  <c:v>45154</c:v>
                </c:pt>
                <c:pt idx="124">
                  <c:v>45155</c:v>
                </c:pt>
                <c:pt idx="125">
                  <c:v>45156</c:v>
                </c:pt>
                <c:pt idx="126">
                  <c:v>45159</c:v>
                </c:pt>
                <c:pt idx="127">
                  <c:v>45160</c:v>
                </c:pt>
                <c:pt idx="128">
                  <c:v>45161</c:v>
                </c:pt>
                <c:pt idx="129">
                  <c:v>45162</c:v>
                </c:pt>
                <c:pt idx="130">
                  <c:v>45163</c:v>
                </c:pt>
                <c:pt idx="131">
                  <c:v>45166</c:v>
                </c:pt>
                <c:pt idx="132">
                  <c:v>45167</c:v>
                </c:pt>
                <c:pt idx="133">
                  <c:v>45168</c:v>
                </c:pt>
                <c:pt idx="134">
                  <c:v>45169</c:v>
                </c:pt>
                <c:pt idx="135">
                  <c:v>45170</c:v>
                </c:pt>
                <c:pt idx="136">
                  <c:v>45173</c:v>
                </c:pt>
                <c:pt idx="137">
                  <c:v>45174</c:v>
                </c:pt>
                <c:pt idx="138">
                  <c:v>45175</c:v>
                </c:pt>
                <c:pt idx="139">
                  <c:v>45176</c:v>
                </c:pt>
                <c:pt idx="140">
                  <c:v>45177</c:v>
                </c:pt>
                <c:pt idx="141">
                  <c:v>45180</c:v>
                </c:pt>
                <c:pt idx="142">
                  <c:v>45181</c:v>
                </c:pt>
                <c:pt idx="143">
                  <c:v>45182</c:v>
                </c:pt>
                <c:pt idx="144">
                  <c:v>45183</c:v>
                </c:pt>
                <c:pt idx="145">
                  <c:v>45184</c:v>
                </c:pt>
                <c:pt idx="146">
                  <c:v>45187</c:v>
                </c:pt>
                <c:pt idx="147">
                  <c:v>45188</c:v>
                </c:pt>
                <c:pt idx="148">
                  <c:v>45189</c:v>
                </c:pt>
                <c:pt idx="149">
                  <c:v>45190</c:v>
                </c:pt>
                <c:pt idx="150">
                  <c:v>45191</c:v>
                </c:pt>
                <c:pt idx="151">
                  <c:v>45194</c:v>
                </c:pt>
                <c:pt idx="152">
                  <c:v>45195</c:v>
                </c:pt>
                <c:pt idx="153">
                  <c:v>45196</c:v>
                </c:pt>
                <c:pt idx="154">
                  <c:v>45197</c:v>
                </c:pt>
                <c:pt idx="155">
                  <c:v>45198</c:v>
                </c:pt>
                <c:pt idx="156">
                  <c:v>45201</c:v>
                </c:pt>
                <c:pt idx="157">
                  <c:v>45202</c:v>
                </c:pt>
                <c:pt idx="158">
                  <c:v>45203</c:v>
                </c:pt>
                <c:pt idx="159">
                  <c:v>45204</c:v>
                </c:pt>
                <c:pt idx="160">
                  <c:v>45205</c:v>
                </c:pt>
                <c:pt idx="161">
                  <c:v>45208</c:v>
                </c:pt>
                <c:pt idx="162">
                  <c:v>45209</c:v>
                </c:pt>
                <c:pt idx="163">
                  <c:v>45210</c:v>
                </c:pt>
                <c:pt idx="164">
                  <c:v>45211</c:v>
                </c:pt>
                <c:pt idx="165">
                  <c:v>45212</c:v>
                </c:pt>
                <c:pt idx="166">
                  <c:v>45215</c:v>
                </c:pt>
                <c:pt idx="167">
                  <c:v>45216</c:v>
                </c:pt>
                <c:pt idx="168">
                  <c:v>45217</c:v>
                </c:pt>
                <c:pt idx="169">
                  <c:v>45218</c:v>
                </c:pt>
                <c:pt idx="170">
                  <c:v>45219</c:v>
                </c:pt>
                <c:pt idx="171">
                  <c:v>45222</c:v>
                </c:pt>
                <c:pt idx="172">
                  <c:v>45223</c:v>
                </c:pt>
                <c:pt idx="173">
                  <c:v>45224</c:v>
                </c:pt>
                <c:pt idx="174">
                  <c:v>45225</c:v>
                </c:pt>
                <c:pt idx="175">
                  <c:v>45226</c:v>
                </c:pt>
                <c:pt idx="176">
                  <c:v>45229</c:v>
                </c:pt>
                <c:pt idx="177">
                  <c:v>45230</c:v>
                </c:pt>
                <c:pt idx="178">
                  <c:v>45231</c:v>
                </c:pt>
                <c:pt idx="179">
                  <c:v>45232</c:v>
                </c:pt>
                <c:pt idx="180">
                  <c:v>45233</c:v>
                </c:pt>
                <c:pt idx="181">
                  <c:v>45236</c:v>
                </c:pt>
                <c:pt idx="182">
                  <c:v>45237</c:v>
                </c:pt>
                <c:pt idx="183">
                  <c:v>45238</c:v>
                </c:pt>
                <c:pt idx="184">
                  <c:v>45239</c:v>
                </c:pt>
                <c:pt idx="185">
                  <c:v>45240</c:v>
                </c:pt>
                <c:pt idx="186">
                  <c:v>45243</c:v>
                </c:pt>
                <c:pt idx="187">
                  <c:v>45244</c:v>
                </c:pt>
                <c:pt idx="188">
                  <c:v>45245</c:v>
                </c:pt>
                <c:pt idx="189">
                  <c:v>45246</c:v>
                </c:pt>
                <c:pt idx="190">
                  <c:v>45247</c:v>
                </c:pt>
                <c:pt idx="191">
                  <c:v>45250</c:v>
                </c:pt>
                <c:pt idx="192">
                  <c:v>45251</c:v>
                </c:pt>
                <c:pt idx="193">
                  <c:v>45252</c:v>
                </c:pt>
                <c:pt idx="194">
                  <c:v>45253</c:v>
                </c:pt>
                <c:pt idx="195">
                  <c:v>45254</c:v>
                </c:pt>
                <c:pt idx="196">
                  <c:v>45257</c:v>
                </c:pt>
                <c:pt idx="197">
                  <c:v>45258</c:v>
                </c:pt>
                <c:pt idx="198">
                  <c:v>45259</c:v>
                </c:pt>
                <c:pt idx="199">
                  <c:v>45260</c:v>
                </c:pt>
                <c:pt idx="200">
                  <c:v>45261</c:v>
                </c:pt>
                <c:pt idx="201">
                  <c:v>45264</c:v>
                </c:pt>
                <c:pt idx="202">
                  <c:v>45265</c:v>
                </c:pt>
                <c:pt idx="203">
                  <c:v>45266</c:v>
                </c:pt>
                <c:pt idx="204">
                  <c:v>45267</c:v>
                </c:pt>
                <c:pt idx="205">
                  <c:v>45268</c:v>
                </c:pt>
                <c:pt idx="206">
                  <c:v>45271</c:v>
                </c:pt>
                <c:pt idx="207">
                  <c:v>45272</c:v>
                </c:pt>
                <c:pt idx="208">
                  <c:v>45273</c:v>
                </c:pt>
                <c:pt idx="209">
                  <c:v>45274</c:v>
                </c:pt>
                <c:pt idx="210">
                  <c:v>45275</c:v>
                </c:pt>
                <c:pt idx="211">
                  <c:v>45278</c:v>
                </c:pt>
                <c:pt idx="212">
                  <c:v>45279</c:v>
                </c:pt>
                <c:pt idx="213">
                  <c:v>45280</c:v>
                </c:pt>
                <c:pt idx="214">
                  <c:v>45281</c:v>
                </c:pt>
                <c:pt idx="215">
                  <c:v>45282</c:v>
                </c:pt>
                <c:pt idx="216">
                  <c:v>45285</c:v>
                </c:pt>
                <c:pt idx="217">
                  <c:v>45286</c:v>
                </c:pt>
                <c:pt idx="218">
                  <c:v>45287</c:v>
                </c:pt>
                <c:pt idx="219">
                  <c:v>45288</c:v>
                </c:pt>
                <c:pt idx="220">
                  <c:v>45289</c:v>
                </c:pt>
                <c:pt idx="221">
                  <c:v>45292</c:v>
                </c:pt>
                <c:pt idx="222">
                  <c:v>45293</c:v>
                </c:pt>
                <c:pt idx="223">
                  <c:v>45294</c:v>
                </c:pt>
                <c:pt idx="224">
                  <c:v>45295</c:v>
                </c:pt>
                <c:pt idx="225">
                  <c:v>45296</c:v>
                </c:pt>
                <c:pt idx="226">
                  <c:v>45299</c:v>
                </c:pt>
                <c:pt idx="227">
                  <c:v>45300</c:v>
                </c:pt>
                <c:pt idx="228">
                  <c:v>45301</c:v>
                </c:pt>
                <c:pt idx="229">
                  <c:v>45302</c:v>
                </c:pt>
                <c:pt idx="230">
                  <c:v>45303</c:v>
                </c:pt>
                <c:pt idx="231">
                  <c:v>45306</c:v>
                </c:pt>
                <c:pt idx="232">
                  <c:v>45307</c:v>
                </c:pt>
                <c:pt idx="233">
                  <c:v>45308</c:v>
                </c:pt>
                <c:pt idx="234">
                  <c:v>45309</c:v>
                </c:pt>
                <c:pt idx="235">
                  <c:v>45310</c:v>
                </c:pt>
                <c:pt idx="236">
                  <c:v>45313</c:v>
                </c:pt>
                <c:pt idx="237">
                  <c:v>45314</c:v>
                </c:pt>
                <c:pt idx="238">
                  <c:v>45315</c:v>
                </c:pt>
                <c:pt idx="239">
                  <c:v>45316</c:v>
                </c:pt>
                <c:pt idx="240">
                  <c:v>45317</c:v>
                </c:pt>
                <c:pt idx="241">
                  <c:v>45320</c:v>
                </c:pt>
                <c:pt idx="242">
                  <c:v>45321</c:v>
                </c:pt>
                <c:pt idx="243">
                  <c:v>45322</c:v>
                </c:pt>
                <c:pt idx="244">
                  <c:v>45323</c:v>
                </c:pt>
                <c:pt idx="245">
                  <c:v>45324</c:v>
                </c:pt>
                <c:pt idx="246">
                  <c:v>45327</c:v>
                </c:pt>
                <c:pt idx="247">
                  <c:v>45328</c:v>
                </c:pt>
                <c:pt idx="248">
                  <c:v>45329</c:v>
                </c:pt>
                <c:pt idx="249">
                  <c:v>45330</c:v>
                </c:pt>
                <c:pt idx="250">
                  <c:v>45331</c:v>
                </c:pt>
                <c:pt idx="251">
                  <c:v>45334</c:v>
                </c:pt>
                <c:pt idx="252">
                  <c:v>45335</c:v>
                </c:pt>
                <c:pt idx="253">
                  <c:v>45336</c:v>
                </c:pt>
                <c:pt idx="254">
                  <c:v>45337</c:v>
                </c:pt>
                <c:pt idx="255">
                  <c:v>45338</c:v>
                </c:pt>
                <c:pt idx="256">
                  <c:v>45341</c:v>
                </c:pt>
                <c:pt idx="257">
                  <c:v>45342</c:v>
                </c:pt>
                <c:pt idx="258">
                  <c:v>45343</c:v>
                </c:pt>
                <c:pt idx="259">
                  <c:v>45344</c:v>
                </c:pt>
                <c:pt idx="260">
                  <c:v>45345</c:v>
                </c:pt>
                <c:pt idx="261">
                  <c:v>45348</c:v>
                </c:pt>
                <c:pt idx="262">
                  <c:v>45349</c:v>
                </c:pt>
                <c:pt idx="263">
                  <c:v>45350</c:v>
                </c:pt>
                <c:pt idx="264">
                  <c:v>45351</c:v>
                </c:pt>
                <c:pt idx="265">
                  <c:v>45352</c:v>
                </c:pt>
                <c:pt idx="266">
                  <c:v>45355</c:v>
                </c:pt>
                <c:pt idx="267">
                  <c:v>45356</c:v>
                </c:pt>
                <c:pt idx="268">
                  <c:v>45357</c:v>
                </c:pt>
                <c:pt idx="269">
                  <c:v>45358</c:v>
                </c:pt>
                <c:pt idx="270">
                  <c:v>45359</c:v>
                </c:pt>
                <c:pt idx="271">
                  <c:v>45362</c:v>
                </c:pt>
                <c:pt idx="272">
                  <c:v>45363</c:v>
                </c:pt>
                <c:pt idx="273">
                  <c:v>45364</c:v>
                </c:pt>
                <c:pt idx="274">
                  <c:v>45365</c:v>
                </c:pt>
                <c:pt idx="275">
                  <c:v>45366</c:v>
                </c:pt>
                <c:pt idx="276">
                  <c:v>45369</c:v>
                </c:pt>
                <c:pt idx="277">
                  <c:v>45370</c:v>
                </c:pt>
                <c:pt idx="278">
                  <c:v>45371</c:v>
                </c:pt>
                <c:pt idx="279">
                  <c:v>45372</c:v>
                </c:pt>
                <c:pt idx="280">
                  <c:v>45373</c:v>
                </c:pt>
                <c:pt idx="281">
                  <c:v>45376</c:v>
                </c:pt>
                <c:pt idx="282">
                  <c:v>45377</c:v>
                </c:pt>
                <c:pt idx="283">
                  <c:v>45378</c:v>
                </c:pt>
                <c:pt idx="284">
                  <c:v>45379</c:v>
                </c:pt>
                <c:pt idx="285">
                  <c:v>45380</c:v>
                </c:pt>
                <c:pt idx="286">
                  <c:v>45383</c:v>
                </c:pt>
                <c:pt idx="287">
                  <c:v>45384</c:v>
                </c:pt>
                <c:pt idx="288">
                  <c:v>45385</c:v>
                </c:pt>
                <c:pt idx="289">
                  <c:v>45386</c:v>
                </c:pt>
                <c:pt idx="290">
                  <c:v>45387</c:v>
                </c:pt>
                <c:pt idx="291">
                  <c:v>45390</c:v>
                </c:pt>
                <c:pt idx="292">
                  <c:v>45391</c:v>
                </c:pt>
                <c:pt idx="293">
                  <c:v>45392</c:v>
                </c:pt>
                <c:pt idx="294">
                  <c:v>45393</c:v>
                </c:pt>
                <c:pt idx="295">
                  <c:v>45394</c:v>
                </c:pt>
                <c:pt idx="296">
                  <c:v>45397</c:v>
                </c:pt>
                <c:pt idx="297">
                  <c:v>45398</c:v>
                </c:pt>
                <c:pt idx="298">
                  <c:v>45399</c:v>
                </c:pt>
                <c:pt idx="299">
                  <c:v>45400</c:v>
                </c:pt>
                <c:pt idx="300">
                  <c:v>45401</c:v>
                </c:pt>
                <c:pt idx="301">
                  <c:v>45404</c:v>
                </c:pt>
                <c:pt idx="302">
                  <c:v>45405</c:v>
                </c:pt>
                <c:pt idx="303">
                  <c:v>45406</c:v>
                </c:pt>
                <c:pt idx="304">
                  <c:v>45407</c:v>
                </c:pt>
                <c:pt idx="305">
                  <c:v>45408</c:v>
                </c:pt>
                <c:pt idx="306">
                  <c:v>45411</c:v>
                </c:pt>
                <c:pt idx="307">
                  <c:v>45412</c:v>
                </c:pt>
                <c:pt idx="308">
                  <c:v>45413</c:v>
                </c:pt>
                <c:pt idx="309">
                  <c:v>45414</c:v>
                </c:pt>
                <c:pt idx="310">
                  <c:v>45415</c:v>
                </c:pt>
                <c:pt idx="311">
                  <c:v>45418</c:v>
                </c:pt>
                <c:pt idx="312">
                  <c:v>45419</c:v>
                </c:pt>
                <c:pt idx="313">
                  <c:v>45420</c:v>
                </c:pt>
                <c:pt idx="314">
                  <c:v>45421</c:v>
                </c:pt>
                <c:pt idx="315">
                  <c:v>45422</c:v>
                </c:pt>
                <c:pt idx="316">
                  <c:v>45425</c:v>
                </c:pt>
                <c:pt idx="317">
                  <c:v>45426</c:v>
                </c:pt>
                <c:pt idx="318">
                  <c:v>45427</c:v>
                </c:pt>
                <c:pt idx="319">
                  <c:v>45428</c:v>
                </c:pt>
                <c:pt idx="320">
                  <c:v>45429</c:v>
                </c:pt>
                <c:pt idx="321">
                  <c:v>45432</c:v>
                </c:pt>
                <c:pt idx="322">
                  <c:v>45433</c:v>
                </c:pt>
                <c:pt idx="323">
                  <c:v>45434</c:v>
                </c:pt>
                <c:pt idx="324">
                  <c:v>45435</c:v>
                </c:pt>
                <c:pt idx="325">
                  <c:v>45436</c:v>
                </c:pt>
                <c:pt idx="326">
                  <c:v>45439</c:v>
                </c:pt>
                <c:pt idx="327">
                  <c:v>45440</c:v>
                </c:pt>
                <c:pt idx="328">
                  <c:v>45441</c:v>
                </c:pt>
                <c:pt idx="329">
                  <c:v>45442</c:v>
                </c:pt>
                <c:pt idx="330">
                  <c:v>45443</c:v>
                </c:pt>
                <c:pt idx="331">
                  <c:v>45446</c:v>
                </c:pt>
                <c:pt idx="332">
                  <c:v>45447</c:v>
                </c:pt>
                <c:pt idx="333">
                  <c:v>45448</c:v>
                </c:pt>
                <c:pt idx="334">
                  <c:v>45449</c:v>
                </c:pt>
                <c:pt idx="335">
                  <c:v>45450</c:v>
                </c:pt>
                <c:pt idx="336">
                  <c:v>45453</c:v>
                </c:pt>
                <c:pt idx="337">
                  <c:v>45454</c:v>
                </c:pt>
                <c:pt idx="338">
                  <c:v>45455</c:v>
                </c:pt>
                <c:pt idx="339">
                  <c:v>45456</c:v>
                </c:pt>
                <c:pt idx="340">
                  <c:v>45457</c:v>
                </c:pt>
                <c:pt idx="341">
                  <c:v>45460</c:v>
                </c:pt>
                <c:pt idx="342">
                  <c:v>45461</c:v>
                </c:pt>
                <c:pt idx="343">
                  <c:v>45462</c:v>
                </c:pt>
                <c:pt idx="344">
                  <c:v>45463</c:v>
                </c:pt>
                <c:pt idx="345">
                  <c:v>45464</c:v>
                </c:pt>
                <c:pt idx="346">
                  <c:v>45467</c:v>
                </c:pt>
                <c:pt idx="347">
                  <c:v>45468</c:v>
                </c:pt>
                <c:pt idx="348">
                  <c:v>45469</c:v>
                </c:pt>
                <c:pt idx="349">
                  <c:v>45470</c:v>
                </c:pt>
                <c:pt idx="350">
                  <c:v>45471</c:v>
                </c:pt>
                <c:pt idx="351">
                  <c:v>45474</c:v>
                </c:pt>
                <c:pt idx="352">
                  <c:v>45475</c:v>
                </c:pt>
                <c:pt idx="353">
                  <c:v>45476</c:v>
                </c:pt>
                <c:pt idx="354">
                  <c:v>45477</c:v>
                </c:pt>
                <c:pt idx="355">
                  <c:v>45478</c:v>
                </c:pt>
                <c:pt idx="356">
                  <c:v>45481</c:v>
                </c:pt>
                <c:pt idx="357">
                  <c:v>45482</c:v>
                </c:pt>
                <c:pt idx="358">
                  <c:v>45483</c:v>
                </c:pt>
                <c:pt idx="359">
                  <c:v>45484</c:v>
                </c:pt>
                <c:pt idx="360">
                  <c:v>45485</c:v>
                </c:pt>
                <c:pt idx="361">
                  <c:v>45488</c:v>
                </c:pt>
                <c:pt idx="362">
                  <c:v>45489</c:v>
                </c:pt>
                <c:pt idx="363">
                  <c:v>45490</c:v>
                </c:pt>
                <c:pt idx="364">
                  <c:v>45491</c:v>
                </c:pt>
                <c:pt idx="365">
                  <c:v>45492</c:v>
                </c:pt>
                <c:pt idx="366">
                  <c:v>45495</c:v>
                </c:pt>
                <c:pt idx="367">
                  <c:v>45496</c:v>
                </c:pt>
                <c:pt idx="368">
                  <c:v>45497</c:v>
                </c:pt>
                <c:pt idx="369">
                  <c:v>45498</c:v>
                </c:pt>
                <c:pt idx="370">
                  <c:v>45499</c:v>
                </c:pt>
                <c:pt idx="371">
                  <c:v>45502</c:v>
                </c:pt>
                <c:pt idx="372">
                  <c:v>45503</c:v>
                </c:pt>
                <c:pt idx="373">
                  <c:v>45504</c:v>
                </c:pt>
                <c:pt idx="374">
                  <c:v>45505</c:v>
                </c:pt>
                <c:pt idx="375">
                  <c:v>45506</c:v>
                </c:pt>
                <c:pt idx="376">
                  <c:v>45509</c:v>
                </c:pt>
                <c:pt idx="377">
                  <c:v>45510</c:v>
                </c:pt>
                <c:pt idx="378">
                  <c:v>45511</c:v>
                </c:pt>
                <c:pt idx="379">
                  <c:v>45512</c:v>
                </c:pt>
                <c:pt idx="380">
                  <c:v>45513</c:v>
                </c:pt>
                <c:pt idx="381">
                  <c:v>45516</c:v>
                </c:pt>
                <c:pt idx="382">
                  <c:v>45517</c:v>
                </c:pt>
                <c:pt idx="383">
                  <c:v>45518</c:v>
                </c:pt>
                <c:pt idx="384">
                  <c:v>45519</c:v>
                </c:pt>
                <c:pt idx="385">
                  <c:v>45520</c:v>
                </c:pt>
                <c:pt idx="386">
                  <c:v>45523</c:v>
                </c:pt>
                <c:pt idx="387">
                  <c:v>45524</c:v>
                </c:pt>
                <c:pt idx="388">
                  <c:v>45525</c:v>
                </c:pt>
                <c:pt idx="389">
                  <c:v>45526</c:v>
                </c:pt>
                <c:pt idx="390">
                  <c:v>45527</c:v>
                </c:pt>
                <c:pt idx="391">
                  <c:v>45530</c:v>
                </c:pt>
                <c:pt idx="392">
                  <c:v>45531</c:v>
                </c:pt>
                <c:pt idx="393">
                  <c:v>45532</c:v>
                </c:pt>
                <c:pt idx="394">
                  <c:v>45533</c:v>
                </c:pt>
                <c:pt idx="395">
                  <c:v>45534</c:v>
                </c:pt>
                <c:pt idx="396">
                  <c:v>45537</c:v>
                </c:pt>
                <c:pt idx="397">
                  <c:v>45538</c:v>
                </c:pt>
                <c:pt idx="398">
                  <c:v>45539</c:v>
                </c:pt>
                <c:pt idx="399">
                  <c:v>45540</c:v>
                </c:pt>
                <c:pt idx="400">
                  <c:v>45541</c:v>
                </c:pt>
                <c:pt idx="401">
                  <c:v>45544</c:v>
                </c:pt>
                <c:pt idx="402">
                  <c:v>45545</c:v>
                </c:pt>
                <c:pt idx="403">
                  <c:v>45546</c:v>
                </c:pt>
                <c:pt idx="404">
                  <c:v>45547</c:v>
                </c:pt>
                <c:pt idx="405">
                  <c:v>45548</c:v>
                </c:pt>
                <c:pt idx="406">
                  <c:v>45551</c:v>
                </c:pt>
                <c:pt idx="407">
                  <c:v>45552</c:v>
                </c:pt>
                <c:pt idx="408">
                  <c:v>45553</c:v>
                </c:pt>
                <c:pt idx="409">
                  <c:v>45554</c:v>
                </c:pt>
                <c:pt idx="410">
                  <c:v>45555</c:v>
                </c:pt>
                <c:pt idx="411">
                  <c:v>45558</c:v>
                </c:pt>
                <c:pt idx="412">
                  <c:v>45559</c:v>
                </c:pt>
                <c:pt idx="413">
                  <c:v>45560</c:v>
                </c:pt>
                <c:pt idx="414">
                  <c:v>45561</c:v>
                </c:pt>
                <c:pt idx="415">
                  <c:v>45562</c:v>
                </c:pt>
                <c:pt idx="416">
                  <c:v>45565</c:v>
                </c:pt>
                <c:pt idx="417">
                  <c:v>45566</c:v>
                </c:pt>
                <c:pt idx="418">
                  <c:v>45567</c:v>
                </c:pt>
                <c:pt idx="419">
                  <c:v>45568</c:v>
                </c:pt>
                <c:pt idx="420">
                  <c:v>45569</c:v>
                </c:pt>
                <c:pt idx="421">
                  <c:v>45572</c:v>
                </c:pt>
                <c:pt idx="422">
                  <c:v>45573</c:v>
                </c:pt>
                <c:pt idx="423">
                  <c:v>45574</c:v>
                </c:pt>
                <c:pt idx="424">
                  <c:v>45575</c:v>
                </c:pt>
                <c:pt idx="425">
                  <c:v>45576</c:v>
                </c:pt>
                <c:pt idx="426">
                  <c:v>45579</c:v>
                </c:pt>
                <c:pt idx="427">
                  <c:v>45580</c:v>
                </c:pt>
                <c:pt idx="428">
                  <c:v>45581</c:v>
                </c:pt>
                <c:pt idx="429">
                  <c:v>45582</c:v>
                </c:pt>
                <c:pt idx="430">
                  <c:v>45583</c:v>
                </c:pt>
                <c:pt idx="431">
                  <c:v>45586</c:v>
                </c:pt>
                <c:pt idx="432">
                  <c:v>45587</c:v>
                </c:pt>
                <c:pt idx="433">
                  <c:v>45588</c:v>
                </c:pt>
                <c:pt idx="434">
                  <c:v>45589</c:v>
                </c:pt>
                <c:pt idx="435">
                  <c:v>45590</c:v>
                </c:pt>
                <c:pt idx="436">
                  <c:v>45593</c:v>
                </c:pt>
                <c:pt idx="437">
                  <c:v>45594</c:v>
                </c:pt>
                <c:pt idx="438">
                  <c:v>45595</c:v>
                </c:pt>
                <c:pt idx="439">
                  <c:v>45596</c:v>
                </c:pt>
                <c:pt idx="440">
                  <c:v>45597</c:v>
                </c:pt>
                <c:pt idx="441">
                  <c:v>45600</c:v>
                </c:pt>
                <c:pt idx="442">
                  <c:v>45601</c:v>
                </c:pt>
                <c:pt idx="443">
                  <c:v>45602</c:v>
                </c:pt>
                <c:pt idx="444">
                  <c:v>45603</c:v>
                </c:pt>
                <c:pt idx="445">
                  <c:v>45604</c:v>
                </c:pt>
                <c:pt idx="446">
                  <c:v>45607</c:v>
                </c:pt>
                <c:pt idx="447">
                  <c:v>45608</c:v>
                </c:pt>
                <c:pt idx="448">
                  <c:v>45609</c:v>
                </c:pt>
                <c:pt idx="449">
                  <c:v>45610</c:v>
                </c:pt>
                <c:pt idx="450">
                  <c:v>45611</c:v>
                </c:pt>
                <c:pt idx="451">
                  <c:v>45614</c:v>
                </c:pt>
                <c:pt idx="452">
                  <c:v>45615</c:v>
                </c:pt>
                <c:pt idx="453">
                  <c:v>45616</c:v>
                </c:pt>
                <c:pt idx="454">
                  <c:v>45617</c:v>
                </c:pt>
                <c:pt idx="455">
                  <c:v>45618</c:v>
                </c:pt>
                <c:pt idx="456">
                  <c:v>45621</c:v>
                </c:pt>
                <c:pt idx="457">
                  <c:v>45622</c:v>
                </c:pt>
                <c:pt idx="458">
                  <c:v>45623</c:v>
                </c:pt>
                <c:pt idx="459">
                  <c:v>45624</c:v>
                </c:pt>
                <c:pt idx="460">
                  <c:v>45625</c:v>
                </c:pt>
                <c:pt idx="461">
                  <c:v>45628</c:v>
                </c:pt>
                <c:pt idx="462">
                  <c:v>45629</c:v>
                </c:pt>
                <c:pt idx="463">
                  <c:v>45630</c:v>
                </c:pt>
                <c:pt idx="464">
                  <c:v>45631</c:v>
                </c:pt>
                <c:pt idx="465">
                  <c:v>45632</c:v>
                </c:pt>
                <c:pt idx="466">
                  <c:v>45635</c:v>
                </c:pt>
                <c:pt idx="467">
                  <c:v>45636</c:v>
                </c:pt>
                <c:pt idx="468">
                  <c:v>45637</c:v>
                </c:pt>
                <c:pt idx="469">
                  <c:v>45638</c:v>
                </c:pt>
                <c:pt idx="470">
                  <c:v>45639</c:v>
                </c:pt>
                <c:pt idx="471">
                  <c:v>45642</c:v>
                </c:pt>
                <c:pt idx="472">
                  <c:v>45643</c:v>
                </c:pt>
                <c:pt idx="473">
                  <c:v>45644</c:v>
                </c:pt>
                <c:pt idx="474">
                  <c:v>45645</c:v>
                </c:pt>
                <c:pt idx="475">
                  <c:v>45646</c:v>
                </c:pt>
                <c:pt idx="476">
                  <c:v>45649</c:v>
                </c:pt>
                <c:pt idx="477">
                  <c:v>45650</c:v>
                </c:pt>
                <c:pt idx="478">
                  <c:v>45651</c:v>
                </c:pt>
                <c:pt idx="479">
                  <c:v>45652</c:v>
                </c:pt>
                <c:pt idx="480">
                  <c:v>45653</c:v>
                </c:pt>
                <c:pt idx="481">
                  <c:v>45656</c:v>
                </c:pt>
                <c:pt idx="482">
                  <c:v>45657</c:v>
                </c:pt>
                <c:pt idx="483">
                  <c:v>45658</c:v>
                </c:pt>
                <c:pt idx="484">
                  <c:v>45659</c:v>
                </c:pt>
                <c:pt idx="485">
                  <c:v>45660</c:v>
                </c:pt>
                <c:pt idx="486">
                  <c:v>45663</c:v>
                </c:pt>
                <c:pt idx="487">
                  <c:v>45664</c:v>
                </c:pt>
                <c:pt idx="488">
                  <c:v>45665</c:v>
                </c:pt>
                <c:pt idx="489">
                  <c:v>45666</c:v>
                </c:pt>
                <c:pt idx="490">
                  <c:v>45667</c:v>
                </c:pt>
                <c:pt idx="491">
                  <c:v>45670</c:v>
                </c:pt>
                <c:pt idx="492">
                  <c:v>45671</c:v>
                </c:pt>
                <c:pt idx="493">
                  <c:v>45672</c:v>
                </c:pt>
                <c:pt idx="494">
                  <c:v>45673</c:v>
                </c:pt>
                <c:pt idx="495">
                  <c:v>45674</c:v>
                </c:pt>
                <c:pt idx="496">
                  <c:v>45677</c:v>
                </c:pt>
                <c:pt idx="497">
                  <c:v>45678</c:v>
                </c:pt>
                <c:pt idx="498">
                  <c:v>45679</c:v>
                </c:pt>
                <c:pt idx="499">
                  <c:v>45680</c:v>
                </c:pt>
                <c:pt idx="500">
                  <c:v>45681</c:v>
                </c:pt>
                <c:pt idx="501">
                  <c:v>45684</c:v>
                </c:pt>
                <c:pt idx="502">
                  <c:v>45685</c:v>
                </c:pt>
                <c:pt idx="503">
                  <c:v>45686</c:v>
                </c:pt>
                <c:pt idx="504">
                  <c:v>45687</c:v>
                </c:pt>
                <c:pt idx="505">
                  <c:v>45688</c:v>
                </c:pt>
                <c:pt idx="506">
                  <c:v>45691</c:v>
                </c:pt>
                <c:pt idx="507">
                  <c:v>45692</c:v>
                </c:pt>
                <c:pt idx="508">
                  <c:v>45693</c:v>
                </c:pt>
                <c:pt idx="509">
                  <c:v>45694</c:v>
                </c:pt>
                <c:pt idx="510">
                  <c:v>45695</c:v>
                </c:pt>
                <c:pt idx="511">
                  <c:v>45698</c:v>
                </c:pt>
                <c:pt idx="512">
                  <c:v>45699</c:v>
                </c:pt>
                <c:pt idx="513">
                  <c:v>45700</c:v>
                </c:pt>
                <c:pt idx="514">
                  <c:v>45701</c:v>
                </c:pt>
                <c:pt idx="515">
                  <c:v>45702</c:v>
                </c:pt>
                <c:pt idx="516">
                  <c:v>45705</c:v>
                </c:pt>
                <c:pt idx="517">
                  <c:v>45706</c:v>
                </c:pt>
                <c:pt idx="518">
                  <c:v>45707</c:v>
                </c:pt>
                <c:pt idx="519">
                  <c:v>45708</c:v>
                </c:pt>
                <c:pt idx="520">
                  <c:v>45709</c:v>
                </c:pt>
                <c:pt idx="521">
                  <c:v>45712</c:v>
                </c:pt>
                <c:pt idx="522">
                  <c:v>45713</c:v>
                </c:pt>
                <c:pt idx="523">
                  <c:v>45714</c:v>
                </c:pt>
                <c:pt idx="524">
                  <c:v>45715</c:v>
                </c:pt>
                <c:pt idx="525">
                  <c:v>45716</c:v>
                </c:pt>
                <c:pt idx="526">
                  <c:v>45719</c:v>
                </c:pt>
                <c:pt idx="527">
                  <c:v>45720</c:v>
                </c:pt>
                <c:pt idx="528">
                  <c:v>45721</c:v>
                </c:pt>
                <c:pt idx="529">
                  <c:v>45722</c:v>
                </c:pt>
                <c:pt idx="530">
                  <c:v>45723</c:v>
                </c:pt>
                <c:pt idx="531">
                  <c:v>45726</c:v>
                </c:pt>
                <c:pt idx="532">
                  <c:v>45727</c:v>
                </c:pt>
                <c:pt idx="533">
                  <c:v>45728</c:v>
                </c:pt>
                <c:pt idx="534">
                  <c:v>45729</c:v>
                </c:pt>
                <c:pt idx="535">
                  <c:v>45730</c:v>
                </c:pt>
                <c:pt idx="536">
                  <c:v>45733</c:v>
                </c:pt>
                <c:pt idx="537">
                  <c:v>45734</c:v>
                </c:pt>
                <c:pt idx="538">
                  <c:v>45735</c:v>
                </c:pt>
                <c:pt idx="539">
                  <c:v>45736</c:v>
                </c:pt>
                <c:pt idx="540">
                  <c:v>45737</c:v>
                </c:pt>
                <c:pt idx="541">
                  <c:v>45740</c:v>
                </c:pt>
                <c:pt idx="542">
                  <c:v>45741</c:v>
                </c:pt>
                <c:pt idx="543">
                  <c:v>45742</c:v>
                </c:pt>
                <c:pt idx="544">
                  <c:v>45743</c:v>
                </c:pt>
                <c:pt idx="545">
                  <c:v>45744</c:v>
                </c:pt>
                <c:pt idx="546">
                  <c:v>45747</c:v>
                </c:pt>
                <c:pt idx="547">
                  <c:v>45748</c:v>
                </c:pt>
                <c:pt idx="548">
                  <c:v>45749</c:v>
                </c:pt>
                <c:pt idx="549">
                  <c:v>45750</c:v>
                </c:pt>
                <c:pt idx="550">
                  <c:v>45751</c:v>
                </c:pt>
                <c:pt idx="551">
                  <c:v>45754</c:v>
                </c:pt>
                <c:pt idx="552">
                  <c:v>45755</c:v>
                </c:pt>
                <c:pt idx="553">
                  <c:v>45756</c:v>
                </c:pt>
                <c:pt idx="554">
                  <c:v>45757</c:v>
                </c:pt>
                <c:pt idx="555">
                  <c:v>45758</c:v>
                </c:pt>
                <c:pt idx="556">
                  <c:v>45761</c:v>
                </c:pt>
                <c:pt idx="557">
                  <c:v>45762</c:v>
                </c:pt>
                <c:pt idx="558">
                  <c:v>45763</c:v>
                </c:pt>
                <c:pt idx="559">
                  <c:v>45764</c:v>
                </c:pt>
                <c:pt idx="560">
                  <c:v>45765</c:v>
                </c:pt>
                <c:pt idx="561">
                  <c:v>45768</c:v>
                </c:pt>
                <c:pt idx="562">
                  <c:v>45769</c:v>
                </c:pt>
                <c:pt idx="563">
                  <c:v>45770</c:v>
                </c:pt>
                <c:pt idx="564">
                  <c:v>45771</c:v>
                </c:pt>
                <c:pt idx="565">
                  <c:v>45772</c:v>
                </c:pt>
                <c:pt idx="566">
                  <c:v>45775</c:v>
                </c:pt>
                <c:pt idx="567">
                  <c:v>45776</c:v>
                </c:pt>
                <c:pt idx="568">
                  <c:v>45777</c:v>
                </c:pt>
                <c:pt idx="569">
                  <c:v>45778</c:v>
                </c:pt>
                <c:pt idx="570">
                  <c:v>45779</c:v>
                </c:pt>
                <c:pt idx="571">
                  <c:v>45782</c:v>
                </c:pt>
                <c:pt idx="572">
                  <c:v>45783</c:v>
                </c:pt>
                <c:pt idx="573">
                  <c:v>45784</c:v>
                </c:pt>
                <c:pt idx="574">
                  <c:v>45785</c:v>
                </c:pt>
                <c:pt idx="575">
                  <c:v>45786</c:v>
                </c:pt>
                <c:pt idx="576">
                  <c:v>45789</c:v>
                </c:pt>
                <c:pt idx="577">
                  <c:v>45790</c:v>
                </c:pt>
              </c:numCache>
            </c:numRef>
          </c:cat>
          <c:val>
            <c:numRef>
              <c:f>Sheet1!$D$10:$D$587</c:f>
              <c:numCache>
                <c:formatCode>General</c:formatCode>
                <c:ptCount val="578"/>
                <c:pt idx="0">
                  <c:v>2.7749999999999999</c:v>
                </c:pt>
                <c:pt idx="1">
                  <c:v>2.7669999999999999</c:v>
                </c:pt>
                <c:pt idx="2">
                  <c:v>2.8298999999999999</c:v>
                </c:pt>
                <c:pt idx="3">
                  <c:v>2.8975</c:v>
                </c:pt>
                <c:pt idx="4">
                  <c:v>2.9350000000000001</c:v>
                </c:pt>
                <c:pt idx="5">
                  <c:v>3.0150000000000001</c:v>
                </c:pt>
                <c:pt idx="6">
                  <c:v>3.0099</c:v>
                </c:pt>
                <c:pt idx="7">
                  <c:v>2.879</c:v>
                </c:pt>
                <c:pt idx="8">
                  <c:v>2.7917000000000001</c:v>
                </c:pt>
                <c:pt idx="9">
                  <c:v>2.7086999999999999</c:v>
                </c:pt>
                <c:pt idx="10">
                  <c:v>2.585</c:v>
                </c:pt>
                <c:pt idx="11">
                  <c:v>2.4262000000000001</c:v>
                </c:pt>
                <c:pt idx="12">
                  <c:v>2.5436999999999999</c:v>
                </c:pt>
                <c:pt idx="13">
                  <c:v>2.4319999999999999</c:v>
                </c:pt>
                <c:pt idx="14">
                  <c:v>2.4051999999999998</c:v>
                </c:pt>
                <c:pt idx="15">
                  <c:v>2.3069000000000002</c:v>
                </c:pt>
                <c:pt idx="16">
                  <c:v>2.3849999999999998</c:v>
                </c:pt>
                <c:pt idx="17">
                  <c:v>2.4699</c:v>
                </c:pt>
                <c:pt idx="18">
                  <c:v>2.4948999999999999</c:v>
                </c:pt>
                <c:pt idx="19">
                  <c:v>2.4550000000000001</c:v>
                </c:pt>
                <c:pt idx="20">
                  <c:v>2.4043999999999999</c:v>
                </c:pt>
                <c:pt idx="21">
                  <c:v>2.4899</c:v>
                </c:pt>
                <c:pt idx="22">
                  <c:v>2.5449999999999999</c:v>
                </c:pt>
                <c:pt idx="23">
                  <c:v>2.5529999999999999</c:v>
                </c:pt>
                <c:pt idx="24">
                  <c:v>2.5501999999999998</c:v>
                </c:pt>
                <c:pt idx="25">
                  <c:v>2.585</c:v>
                </c:pt>
                <c:pt idx="26">
                  <c:v>2.5939999999999999</c:v>
                </c:pt>
                <c:pt idx="27">
                  <c:v>2.484</c:v>
                </c:pt>
                <c:pt idx="28">
                  <c:v>2.5074000000000001</c:v>
                </c:pt>
                <c:pt idx="29">
                  <c:v>2.4986999999999999</c:v>
                </c:pt>
                <c:pt idx="30">
                  <c:v>2.5062000000000002</c:v>
                </c:pt>
                <c:pt idx="31">
                  <c:v>2.5110000000000001</c:v>
                </c:pt>
                <c:pt idx="32">
                  <c:v>2.54</c:v>
                </c:pt>
                <c:pt idx="33">
                  <c:v>2.4304999999999999</c:v>
                </c:pt>
                <c:pt idx="34">
                  <c:v>2.38</c:v>
                </c:pt>
                <c:pt idx="35">
                  <c:v>2.42</c:v>
                </c:pt>
                <c:pt idx="36">
                  <c:v>2.4550000000000001</c:v>
                </c:pt>
                <c:pt idx="37">
                  <c:v>2.4700000000000002</c:v>
                </c:pt>
                <c:pt idx="38">
                  <c:v>2.4674</c:v>
                </c:pt>
                <c:pt idx="39">
                  <c:v>2.4039999999999999</c:v>
                </c:pt>
                <c:pt idx="40">
                  <c:v>2.4287000000000001</c:v>
                </c:pt>
                <c:pt idx="41">
                  <c:v>2.4590000000000001</c:v>
                </c:pt>
                <c:pt idx="42">
                  <c:v>2.3624999999999998</c:v>
                </c:pt>
                <c:pt idx="43">
                  <c:v>2.3391000000000002</c:v>
                </c:pt>
                <c:pt idx="44">
                  <c:v>2.3580000000000001</c:v>
                </c:pt>
                <c:pt idx="45">
                  <c:v>2.3502000000000001</c:v>
                </c:pt>
                <c:pt idx="46">
                  <c:v>2.379</c:v>
                </c:pt>
                <c:pt idx="47">
                  <c:v>2.2999000000000001</c:v>
                </c:pt>
                <c:pt idx="48">
                  <c:v>2.2456999999999998</c:v>
                </c:pt>
                <c:pt idx="49">
                  <c:v>2.2000000000000002</c:v>
                </c:pt>
                <c:pt idx="50">
                  <c:v>2.2825000000000002</c:v>
                </c:pt>
                <c:pt idx="51">
                  <c:v>2.3359999999999999</c:v>
                </c:pt>
                <c:pt idx="52">
                  <c:v>2.323</c:v>
                </c:pt>
                <c:pt idx="53">
                  <c:v>2.2000000000000002</c:v>
                </c:pt>
                <c:pt idx="54">
                  <c:v>2.1880999999999999</c:v>
                </c:pt>
                <c:pt idx="55">
                  <c:v>2.1577000000000002</c:v>
                </c:pt>
                <c:pt idx="56">
                  <c:v>2.1579999999999999</c:v>
                </c:pt>
                <c:pt idx="57">
                  <c:v>2.1808000000000001</c:v>
                </c:pt>
                <c:pt idx="58">
                  <c:v>2.2799999999999998</c:v>
                </c:pt>
                <c:pt idx="59">
                  <c:v>2.31</c:v>
                </c:pt>
                <c:pt idx="60">
                  <c:v>2.3220000000000001</c:v>
                </c:pt>
                <c:pt idx="61">
                  <c:v>2.3298999999999999</c:v>
                </c:pt>
                <c:pt idx="62">
                  <c:v>2.3795000000000002</c:v>
                </c:pt>
                <c:pt idx="63">
                  <c:v>2.3679999999999999</c:v>
                </c:pt>
                <c:pt idx="64">
                  <c:v>2.3401000000000001</c:v>
                </c:pt>
                <c:pt idx="65">
                  <c:v>2.3849999999999998</c:v>
                </c:pt>
                <c:pt idx="66">
                  <c:v>2.3849999999999998</c:v>
                </c:pt>
                <c:pt idx="67">
                  <c:v>2.3393000000000002</c:v>
                </c:pt>
                <c:pt idx="68">
                  <c:v>2.3239999999999998</c:v>
                </c:pt>
                <c:pt idx="69">
                  <c:v>2.3239999999999998</c:v>
                </c:pt>
                <c:pt idx="70">
                  <c:v>2.395</c:v>
                </c:pt>
                <c:pt idx="71">
                  <c:v>2.4039999999999999</c:v>
                </c:pt>
                <c:pt idx="72">
                  <c:v>2.3969999999999998</c:v>
                </c:pt>
                <c:pt idx="73">
                  <c:v>2.4135</c:v>
                </c:pt>
                <c:pt idx="74">
                  <c:v>2.39</c:v>
                </c:pt>
                <c:pt idx="75">
                  <c:v>2.3860000000000001</c:v>
                </c:pt>
                <c:pt idx="76">
                  <c:v>2.3450000000000002</c:v>
                </c:pt>
                <c:pt idx="77">
                  <c:v>2.3530000000000002</c:v>
                </c:pt>
                <c:pt idx="78">
                  <c:v>2.3860000000000001</c:v>
                </c:pt>
                <c:pt idx="79">
                  <c:v>2.3919999999999999</c:v>
                </c:pt>
                <c:pt idx="80">
                  <c:v>2.4</c:v>
                </c:pt>
                <c:pt idx="81">
                  <c:v>2.4</c:v>
                </c:pt>
                <c:pt idx="82">
                  <c:v>2.3759999999999999</c:v>
                </c:pt>
                <c:pt idx="83">
                  <c:v>2.4024000000000001</c:v>
                </c:pt>
                <c:pt idx="84">
                  <c:v>2.4198</c:v>
                </c:pt>
                <c:pt idx="85">
                  <c:v>2.399</c:v>
                </c:pt>
                <c:pt idx="86">
                  <c:v>2.391</c:v>
                </c:pt>
                <c:pt idx="87">
                  <c:v>2.38</c:v>
                </c:pt>
                <c:pt idx="88">
                  <c:v>2.3826000000000001</c:v>
                </c:pt>
                <c:pt idx="89">
                  <c:v>2.3978999999999999</c:v>
                </c:pt>
                <c:pt idx="90">
                  <c:v>2.4449999999999998</c:v>
                </c:pt>
                <c:pt idx="91">
                  <c:v>2.4746999999999999</c:v>
                </c:pt>
                <c:pt idx="92">
                  <c:v>2.4740000000000002</c:v>
                </c:pt>
                <c:pt idx="93">
                  <c:v>2.4575</c:v>
                </c:pt>
                <c:pt idx="94">
                  <c:v>2.4369999999999998</c:v>
                </c:pt>
                <c:pt idx="95">
                  <c:v>2.41</c:v>
                </c:pt>
                <c:pt idx="96">
                  <c:v>2.3643999999999998</c:v>
                </c:pt>
                <c:pt idx="97">
                  <c:v>2.3210000000000002</c:v>
                </c:pt>
                <c:pt idx="98">
                  <c:v>2.3149000000000002</c:v>
                </c:pt>
                <c:pt idx="99">
                  <c:v>2.2694000000000001</c:v>
                </c:pt>
                <c:pt idx="100">
                  <c:v>2.2349999999999999</c:v>
                </c:pt>
                <c:pt idx="101">
                  <c:v>2.2229999999999999</c:v>
                </c:pt>
                <c:pt idx="102">
                  <c:v>2.2090000000000001</c:v>
                </c:pt>
                <c:pt idx="103">
                  <c:v>2.2109999999999999</c:v>
                </c:pt>
                <c:pt idx="104">
                  <c:v>2.2835000000000001</c:v>
                </c:pt>
                <c:pt idx="105">
                  <c:v>2.3039999999999998</c:v>
                </c:pt>
                <c:pt idx="106">
                  <c:v>2.3919999999999999</c:v>
                </c:pt>
                <c:pt idx="107">
                  <c:v>2.4026000000000001</c:v>
                </c:pt>
                <c:pt idx="108">
                  <c:v>2.407</c:v>
                </c:pt>
                <c:pt idx="109">
                  <c:v>2.4449999999999998</c:v>
                </c:pt>
                <c:pt idx="110">
                  <c:v>2.4409999999999998</c:v>
                </c:pt>
                <c:pt idx="111">
                  <c:v>2.4670999999999998</c:v>
                </c:pt>
                <c:pt idx="112">
                  <c:v>2.464</c:v>
                </c:pt>
                <c:pt idx="113">
                  <c:v>2.4098999999999999</c:v>
                </c:pt>
                <c:pt idx="114">
                  <c:v>2.3925000000000001</c:v>
                </c:pt>
                <c:pt idx="115">
                  <c:v>2.423</c:v>
                </c:pt>
                <c:pt idx="116">
                  <c:v>2.4449999999999998</c:v>
                </c:pt>
                <c:pt idx="117">
                  <c:v>2.4220000000000002</c:v>
                </c:pt>
                <c:pt idx="118">
                  <c:v>2.4209999999999998</c:v>
                </c:pt>
                <c:pt idx="119">
                  <c:v>2.4140000000000001</c:v>
                </c:pt>
                <c:pt idx="120">
                  <c:v>2.4849000000000001</c:v>
                </c:pt>
                <c:pt idx="121">
                  <c:v>2.4649999999999999</c:v>
                </c:pt>
                <c:pt idx="122">
                  <c:v>2.4430000000000001</c:v>
                </c:pt>
                <c:pt idx="123">
                  <c:v>2.4186999999999999</c:v>
                </c:pt>
                <c:pt idx="124">
                  <c:v>2.4380000000000002</c:v>
                </c:pt>
                <c:pt idx="125">
                  <c:v>2.4300000000000002</c:v>
                </c:pt>
                <c:pt idx="126">
                  <c:v>2.4359999999999999</c:v>
                </c:pt>
                <c:pt idx="127">
                  <c:v>2.46</c:v>
                </c:pt>
                <c:pt idx="128">
                  <c:v>2.4689999999999999</c:v>
                </c:pt>
                <c:pt idx="129">
                  <c:v>2.456</c:v>
                </c:pt>
                <c:pt idx="130">
                  <c:v>2.4750000000000001</c:v>
                </c:pt>
                <c:pt idx="131">
                  <c:v>2.4319999999999999</c:v>
                </c:pt>
                <c:pt idx="132">
                  <c:v>2.415</c:v>
                </c:pt>
                <c:pt idx="133">
                  <c:v>2.403</c:v>
                </c:pt>
                <c:pt idx="134">
                  <c:v>2.3845000000000001</c:v>
                </c:pt>
                <c:pt idx="135">
                  <c:v>2.419</c:v>
                </c:pt>
                <c:pt idx="136">
                  <c:v>2.419</c:v>
                </c:pt>
                <c:pt idx="137">
                  <c:v>2.468</c:v>
                </c:pt>
                <c:pt idx="138">
                  <c:v>2.4910000000000001</c:v>
                </c:pt>
                <c:pt idx="139">
                  <c:v>2.4910000000000001</c:v>
                </c:pt>
                <c:pt idx="140">
                  <c:v>2.5375000000000001</c:v>
                </c:pt>
                <c:pt idx="141">
                  <c:v>2.5590000000000002</c:v>
                </c:pt>
                <c:pt idx="142">
                  <c:v>2.593</c:v>
                </c:pt>
                <c:pt idx="143">
                  <c:v>2.61</c:v>
                </c:pt>
                <c:pt idx="144">
                  <c:v>2.6240000000000001</c:v>
                </c:pt>
                <c:pt idx="145">
                  <c:v>2.6059999999999999</c:v>
                </c:pt>
                <c:pt idx="146">
                  <c:v>2.6269999999999998</c:v>
                </c:pt>
                <c:pt idx="147">
                  <c:v>2.6349999999999998</c:v>
                </c:pt>
                <c:pt idx="148">
                  <c:v>2.6059999999999999</c:v>
                </c:pt>
                <c:pt idx="149">
                  <c:v>2.5960000000000001</c:v>
                </c:pt>
                <c:pt idx="150">
                  <c:v>2.5737000000000001</c:v>
                </c:pt>
                <c:pt idx="151">
                  <c:v>2.5179999999999998</c:v>
                </c:pt>
                <c:pt idx="152">
                  <c:v>2.4765000000000001</c:v>
                </c:pt>
                <c:pt idx="153">
                  <c:v>2.5224000000000002</c:v>
                </c:pt>
                <c:pt idx="154">
                  <c:v>2.52</c:v>
                </c:pt>
                <c:pt idx="155">
                  <c:v>2.476</c:v>
                </c:pt>
                <c:pt idx="156">
                  <c:v>2.4651000000000001</c:v>
                </c:pt>
                <c:pt idx="157">
                  <c:v>2.4276</c:v>
                </c:pt>
                <c:pt idx="158">
                  <c:v>2.3445</c:v>
                </c:pt>
                <c:pt idx="159">
                  <c:v>2.2959999999999998</c:v>
                </c:pt>
                <c:pt idx="160">
                  <c:v>2.3125</c:v>
                </c:pt>
                <c:pt idx="161">
                  <c:v>2.3125</c:v>
                </c:pt>
                <c:pt idx="162">
                  <c:v>2.38</c:v>
                </c:pt>
                <c:pt idx="163">
                  <c:v>2.3780000000000001</c:v>
                </c:pt>
                <c:pt idx="164">
                  <c:v>2.4653</c:v>
                </c:pt>
                <c:pt idx="165">
                  <c:v>2.5630000000000002</c:v>
                </c:pt>
                <c:pt idx="166">
                  <c:v>2.6072000000000002</c:v>
                </c:pt>
                <c:pt idx="167">
                  <c:v>2.6019999999999999</c:v>
                </c:pt>
                <c:pt idx="168">
                  <c:v>2.6019999999999999</c:v>
                </c:pt>
                <c:pt idx="169">
                  <c:v>2.6212</c:v>
                </c:pt>
                <c:pt idx="170">
                  <c:v>2.5924999999999998</c:v>
                </c:pt>
                <c:pt idx="171">
                  <c:v>2.5205000000000002</c:v>
                </c:pt>
                <c:pt idx="172">
                  <c:v>2.476</c:v>
                </c:pt>
                <c:pt idx="173">
                  <c:v>2.5179999999999998</c:v>
                </c:pt>
                <c:pt idx="174">
                  <c:v>2.4750000000000001</c:v>
                </c:pt>
                <c:pt idx="175">
                  <c:v>2.4809999999999999</c:v>
                </c:pt>
                <c:pt idx="176">
                  <c:v>2.4590000000000001</c:v>
                </c:pt>
                <c:pt idx="177">
                  <c:v>2.4260000000000002</c:v>
                </c:pt>
                <c:pt idx="178">
                  <c:v>2.4180000000000001</c:v>
                </c:pt>
                <c:pt idx="179">
                  <c:v>2.41</c:v>
                </c:pt>
                <c:pt idx="180">
                  <c:v>2.4062000000000001</c:v>
                </c:pt>
                <c:pt idx="181">
                  <c:v>2.419</c:v>
                </c:pt>
                <c:pt idx="182">
                  <c:v>2.36</c:v>
                </c:pt>
                <c:pt idx="183">
                  <c:v>2.3109999999999999</c:v>
                </c:pt>
                <c:pt idx="184">
                  <c:v>2.2999999999999998</c:v>
                </c:pt>
                <c:pt idx="185">
                  <c:v>2.3050000000000002</c:v>
                </c:pt>
                <c:pt idx="186">
                  <c:v>2.339</c:v>
                </c:pt>
                <c:pt idx="187">
                  <c:v>2.2799</c:v>
                </c:pt>
                <c:pt idx="188">
                  <c:v>2.2709999999999999</c:v>
                </c:pt>
                <c:pt idx="189">
                  <c:v>2.2349999999999999</c:v>
                </c:pt>
                <c:pt idx="190">
                  <c:v>2.2749999999999999</c:v>
                </c:pt>
                <c:pt idx="191">
                  <c:v>2.3130000000000002</c:v>
                </c:pt>
                <c:pt idx="192">
                  <c:v>2.2770000000000001</c:v>
                </c:pt>
                <c:pt idx="193">
                  <c:v>2.2799</c:v>
                </c:pt>
                <c:pt idx="194">
                  <c:v>2.2799</c:v>
                </c:pt>
                <c:pt idx="195">
                  <c:v>2.2624</c:v>
                </c:pt>
                <c:pt idx="196">
                  <c:v>2.2410000000000001</c:v>
                </c:pt>
                <c:pt idx="197">
                  <c:v>2.2599999999999998</c:v>
                </c:pt>
                <c:pt idx="198">
                  <c:v>2.2610000000000001</c:v>
                </c:pt>
                <c:pt idx="199">
                  <c:v>2.2400000000000002</c:v>
                </c:pt>
                <c:pt idx="200">
                  <c:v>2.2155</c:v>
                </c:pt>
                <c:pt idx="201">
                  <c:v>2.21</c:v>
                </c:pt>
                <c:pt idx="202">
                  <c:v>2.1819000000000002</c:v>
                </c:pt>
                <c:pt idx="203">
                  <c:v>2.1175000000000002</c:v>
                </c:pt>
                <c:pt idx="204">
                  <c:v>2.1025</c:v>
                </c:pt>
                <c:pt idx="205">
                  <c:v>2.1640000000000001</c:v>
                </c:pt>
                <c:pt idx="206">
                  <c:v>2.14</c:v>
                </c:pt>
                <c:pt idx="207">
                  <c:v>2.109</c:v>
                </c:pt>
                <c:pt idx="208">
                  <c:v>2.15</c:v>
                </c:pt>
                <c:pt idx="209">
                  <c:v>2.218</c:v>
                </c:pt>
                <c:pt idx="210">
                  <c:v>2.234</c:v>
                </c:pt>
                <c:pt idx="211">
                  <c:v>2.2349000000000001</c:v>
                </c:pt>
                <c:pt idx="212">
                  <c:v>2.2250000000000001</c:v>
                </c:pt>
                <c:pt idx="213">
                  <c:v>2.194</c:v>
                </c:pt>
                <c:pt idx="214">
                  <c:v>2.1875</c:v>
                </c:pt>
                <c:pt idx="215">
                  <c:v>2.1699000000000002</c:v>
                </c:pt>
                <c:pt idx="216">
                  <c:v>2.1699000000000002</c:v>
                </c:pt>
                <c:pt idx="217">
                  <c:v>2.1674000000000002</c:v>
                </c:pt>
                <c:pt idx="218">
                  <c:v>2.125</c:v>
                </c:pt>
                <c:pt idx="219">
                  <c:v>2.0649999999999999</c:v>
                </c:pt>
                <c:pt idx="220">
                  <c:v>2.0539999999999998</c:v>
                </c:pt>
                <c:pt idx="221">
                  <c:v>2.0539999999999998</c:v>
                </c:pt>
                <c:pt idx="222">
                  <c:v>2.0990000000000002</c:v>
                </c:pt>
                <c:pt idx="223">
                  <c:v>2.12</c:v>
                </c:pt>
                <c:pt idx="224">
                  <c:v>2.1248999999999998</c:v>
                </c:pt>
                <c:pt idx="225">
                  <c:v>2.1240000000000001</c:v>
                </c:pt>
                <c:pt idx="226">
                  <c:v>2.0903999999999998</c:v>
                </c:pt>
                <c:pt idx="227">
                  <c:v>2.0950000000000002</c:v>
                </c:pt>
                <c:pt idx="228">
                  <c:v>2.1053999999999999</c:v>
                </c:pt>
                <c:pt idx="229">
                  <c:v>2.14</c:v>
                </c:pt>
                <c:pt idx="230">
                  <c:v>2.1724999999999999</c:v>
                </c:pt>
                <c:pt idx="231">
                  <c:v>2.1724999999999999</c:v>
                </c:pt>
                <c:pt idx="232">
                  <c:v>2.149</c:v>
                </c:pt>
                <c:pt idx="233">
                  <c:v>2.173</c:v>
                </c:pt>
                <c:pt idx="234">
                  <c:v>2.2160000000000002</c:v>
                </c:pt>
                <c:pt idx="235">
                  <c:v>2.2122000000000002</c:v>
                </c:pt>
                <c:pt idx="236">
                  <c:v>2.2075</c:v>
                </c:pt>
                <c:pt idx="237">
                  <c:v>2.1785999999999999</c:v>
                </c:pt>
                <c:pt idx="238">
                  <c:v>2.1937000000000002</c:v>
                </c:pt>
                <c:pt idx="239">
                  <c:v>2.206</c:v>
                </c:pt>
                <c:pt idx="240">
                  <c:v>2.2223999999999999</c:v>
                </c:pt>
                <c:pt idx="241">
                  <c:v>2.1989999999999998</c:v>
                </c:pt>
                <c:pt idx="242">
                  <c:v>2.1991000000000001</c:v>
                </c:pt>
                <c:pt idx="243">
                  <c:v>2.1669999999999998</c:v>
                </c:pt>
                <c:pt idx="244">
                  <c:v>2.1</c:v>
                </c:pt>
                <c:pt idx="245">
                  <c:v>2.1</c:v>
                </c:pt>
                <c:pt idx="246">
                  <c:v>2.1749999999999998</c:v>
                </c:pt>
                <c:pt idx="247">
                  <c:v>2.1922999999999999</c:v>
                </c:pt>
                <c:pt idx="248">
                  <c:v>2.1875</c:v>
                </c:pt>
                <c:pt idx="249">
                  <c:v>2.2423999999999999</c:v>
                </c:pt>
                <c:pt idx="250">
                  <c:v>2.246</c:v>
                </c:pt>
                <c:pt idx="251">
                  <c:v>2.23</c:v>
                </c:pt>
                <c:pt idx="252">
                  <c:v>2.3513000000000002</c:v>
                </c:pt>
                <c:pt idx="253">
                  <c:v>2.3595000000000002</c:v>
                </c:pt>
                <c:pt idx="254">
                  <c:v>2.3559999999999999</c:v>
                </c:pt>
                <c:pt idx="255">
                  <c:v>2.3980000000000001</c:v>
                </c:pt>
                <c:pt idx="256">
                  <c:v>2.3980000000000001</c:v>
                </c:pt>
                <c:pt idx="257">
                  <c:v>2.3719999999999999</c:v>
                </c:pt>
                <c:pt idx="258">
                  <c:v>2.3999000000000001</c:v>
                </c:pt>
                <c:pt idx="259">
                  <c:v>2.407</c:v>
                </c:pt>
                <c:pt idx="260">
                  <c:v>2.3612000000000002</c:v>
                </c:pt>
                <c:pt idx="261">
                  <c:v>2.3940000000000001</c:v>
                </c:pt>
                <c:pt idx="262">
                  <c:v>2.403</c:v>
                </c:pt>
                <c:pt idx="263">
                  <c:v>2.4224999999999999</c:v>
                </c:pt>
                <c:pt idx="264">
                  <c:v>2.4297</c:v>
                </c:pt>
                <c:pt idx="265">
                  <c:v>2.44</c:v>
                </c:pt>
                <c:pt idx="266">
                  <c:v>2.4510000000000001</c:v>
                </c:pt>
                <c:pt idx="267">
                  <c:v>2.4361999999999999</c:v>
                </c:pt>
                <c:pt idx="268">
                  <c:v>2.4445999999999999</c:v>
                </c:pt>
                <c:pt idx="269">
                  <c:v>2.4174000000000002</c:v>
                </c:pt>
                <c:pt idx="270">
                  <c:v>2.4062000000000001</c:v>
                </c:pt>
                <c:pt idx="271">
                  <c:v>2.3929999999999998</c:v>
                </c:pt>
                <c:pt idx="272">
                  <c:v>2.4300000000000002</c:v>
                </c:pt>
                <c:pt idx="273">
                  <c:v>2.4670000000000001</c:v>
                </c:pt>
                <c:pt idx="274">
                  <c:v>2.456</c:v>
                </c:pt>
                <c:pt idx="275">
                  <c:v>2.4790000000000001</c:v>
                </c:pt>
                <c:pt idx="276">
                  <c:v>2.4811999999999999</c:v>
                </c:pt>
                <c:pt idx="277">
                  <c:v>2.4786999999999999</c:v>
                </c:pt>
                <c:pt idx="278">
                  <c:v>2.5002</c:v>
                </c:pt>
                <c:pt idx="279">
                  <c:v>2.5009999999999999</c:v>
                </c:pt>
                <c:pt idx="280">
                  <c:v>2.472</c:v>
                </c:pt>
                <c:pt idx="281">
                  <c:v>2.4649999999999999</c:v>
                </c:pt>
                <c:pt idx="282">
                  <c:v>2.4335</c:v>
                </c:pt>
                <c:pt idx="283">
                  <c:v>2.4079999999999999</c:v>
                </c:pt>
                <c:pt idx="284">
                  <c:v>2.42</c:v>
                </c:pt>
                <c:pt idx="285">
                  <c:v>2.42</c:v>
                </c:pt>
                <c:pt idx="286">
                  <c:v>2.431</c:v>
                </c:pt>
                <c:pt idx="287">
                  <c:v>2.4624999999999999</c:v>
                </c:pt>
                <c:pt idx="288">
                  <c:v>2.4740000000000002</c:v>
                </c:pt>
                <c:pt idx="289">
                  <c:v>2.4910000000000001</c:v>
                </c:pt>
                <c:pt idx="290">
                  <c:v>2.5362</c:v>
                </c:pt>
                <c:pt idx="291">
                  <c:v>2.5537000000000001</c:v>
                </c:pt>
                <c:pt idx="292">
                  <c:v>2.5312000000000001</c:v>
                </c:pt>
                <c:pt idx="293">
                  <c:v>2.6259999999999999</c:v>
                </c:pt>
                <c:pt idx="294">
                  <c:v>2.6230000000000002</c:v>
                </c:pt>
                <c:pt idx="295">
                  <c:v>2.6349999999999998</c:v>
                </c:pt>
                <c:pt idx="296">
                  <c:v>2.6621999999999999</c:v>
                </c:pt>
                <c:pt idx="297">
                  <c:v>2.6749999999999998</c:v>
                </c:pt>
                <c:pt idx="298">
                  <c:v>2.613</c:v>
                </c:pt>
                <c:pt idx="299">
                  <c:v>2.62</c:v>
                </c:pt>
                <c:pt idx="300">
                  <c:v>2.6080000000000001</c:v>
                </c:pt>
                <c:pt idx="301">
                  <c:v>2.61</c:v>
                </c:pt>
                <c:pt idx="302">
                  <c:v>2.6</c:v>
                </c:pt>
                <c:pt idx="303">
                  <c:v>2.5950000000000002</c:v>
                </c:pt>
                <c:pt idx="304">
                  <c:v>2.6034999999999999</c:v>
                </c:pt>
                <c:pt idx="305">
                  <c:v>2.6110000000000002</c:v>
                </c:pt>
                <c:pt idx="306">
                  <c:v>2.59</c:v>
                </c:pt>
                <c:pt idx="307">
                  <c:v>2.5880000000000001</c:v>
                </c:pt>
                <c:pt idx="308">
                  <c:v>2.5449999999999999</c:v>
                </c:pt>
                <c:pt idx="309">
                  <c:v>2.528</c:v>
                </c:pt>
                <c:pt idx="310">
                  <c:v>2.4950000000000001</c:v>
                </c:pt>
                <c:pt idx="311">
                  <c:v>2.4980000000000002</c:v>
                </c:pt>
                <c:pt idx="312">
                  <c:v>2.4590000000000001</c:v>
                </c:pt>
                <c:pt idx="313">
                  <c:v>2.4746000000000001</c:v>
                </c:pt>
                <c:pt idx="314">
                  <c:v>2.4975000000000001</c:v>
                </c:pt>
                <c:pt idx="315">
                  <c:v>2.4887000000000001</c:v>
                </c:pt>
                <c:pt idx="316">
                  <c:v>2.48</c:v>
                </c:pt>
                <c:pt idx="317">
                  <c:v>2.4409999999999998</c:v>
                </c:pt>
                <c:pt idx="318">
                  <c:v>2.4079999999999999</c:v>
                </c:pt>
                <c:pt idx="319">
                  <c:v>2.4420000000000002</c:v>
                </c:pt>
                <c:pt idx="320">
                  <c:v>2.4700000000000002</c:v>
                </c:pt>
                <c:pt idx="321">
                  <c:v>2.48</c:v>
                </c:pt>
                <c:pt idx="322">
                  <c:v>2.4824999999999999</c:v>
                </c:pt>
                <c:pt idx="323">
                  <c:v>2.4750000000000001</c:v>
                </c:pt>
                <c:pt idx="324">
                  <c:v>2.48</c:v>
                </c:pt>
                <c:pt idx="325">
                  <c:v>2.4950000000000001</c:v>
                </c:pt>
                <c:pt idx="326">
                  <c:v>2.4950000000000001</c:v>
                </c:pt>
                <c:pt idx="327">
                  <c:v>2.5234999999999999</c:v>
                </c:pt>
                <c:pt idx="328">
                  <c:v>2.5312999999999999</c:v>
                </c:pt>
                <c:pt idx="329">
                  <c:v>2.5186999999999999</c:v>
                </c:pt>
                <c:pt idx="330">
                  <c:v>2.5190000000000001</c:v>
                </c:pt>
                <c:pt idx="331">
                  <c:v>2.4588000000000001</c:v>
                </c:pt>
                <c:pt idx="332">
                  <c:v>2.4361000000000002</c:v>
                </c:pt>
                <c:pt idx="333">
                  <c:v>2.4350000000000001</c:v>
                </c:pt>
                <c:pt idx="334">
                  <c:v>2.4319999999999999</c:v>
                </c:pt>
                <c:pt idx="335">
                  <c:v>2.4274</c:v>
                </c:pt>
                <c:pt idx="336">
                  <c:v>2.44</c:v>
                </c:pt>
                <c:pt idx="337">
                  <c:v>2.415</c:v>
                </c:pt>
                <c:pt idx="338">
                  <c:v>2.3199999999999998</c:v>
                </c:pt>
                <c:pt idx="339">
                  <c:v>2.2930000000000001</c:v>
                </c:pt>
                <c:pt idx="340">
                  <c:v>2.2825000000000002</c:v>
                </c:pt>
                <c:pt idx="341">
                  <c:v>2.3273999999999999</c:v>
                </c:pt>
                <c:pt idx="342">
                  <c:v>2.343</c:v>
                </c:pt>
                <c:pt idx="343">
                  <c:v>2.343</c:v>
                </c:pt>
                <c:pt idx="344">
                  <c:v>2.383</c:v>
                </c:pt>
                <c:pt idx="345">
                  <c:v>2.3725999999999998</c:v>
                </c:pt>
                <c:pt idx="346">
                  <c:v>2.3759999999999999</c:v>
                </c:pt>
                <c:pt idx="347">
                  <c:v>2.3610000000000002</c:v>
                </c:pt>
                <c:pt idx="348">
                  <c:v>2.395</c:v>
                </c:pt>
                <c:pt idx="349">
                  <c:v>2.4188000000000001</c:v>
                </c:pt>
                <c:pt idx="350">
                  <c:v>2.4662999999999999</c:v>
                </c:pt>
                <c:pt idx="351">
                  <c:v>2.5062000000000002</c:v>
                </c:pt>
                <c:pt idx="352">
                  <c:v>2.4836999999999998</c:v>
                </c:pt>
                <c:pt idx="353">
                  <c:v>2.4449999999999998</c:v>
                </c:pt>
                <c:pt idx="354">
                  <c:v>2.4449999999999998</c:v>
                </c:pt>
                <c:pt idx="355">
                  <c:v>2.4449999999999998</c:v>
                </c:pt>
                <c:pt idx="356">
                  <c:v>2.4386999999999999</c:v>
                </c:pt>
                <c:pt idx="357">
                  <c:v>2.42</c:v>
                </c:pt>
                <c:pt idx="358">
                  <c:v>2.4224999999999999</c:v>
                </c:pt>
                <c:pt idx="359">
                  <c:v>2.3199999999999998</c:v>
                </c:pt>
                <c:pt idx="360">
                  <c:v>2.2938000000000001</c:v>
                </c:pt>
                <c:pt idx="361">
                  <c:v>2.3111999999999999</c:v>
                </c:pt>
                <c:pt idx="362">
                  <c:v>2.2799999999999998</c:v>
                </c:pt>
                <c:pt idx="363">
                  <c:v>2.2875000000000001</c:v>
                </c:pt>
                <c:pt idx="364">
                  <c:v>2.2825000000000002</c:v>
                </c:pt>
                <c:pt idx="365">
                  <c:v>2.25</c:v>
                </c:pt>
                <c:pt idx="366">
                  <c:v>2.2212999999999998</c:v>
                </c:pt>
                <c:pt idx="367">
                  <c:v>2.2166999999999999</c:v>
                </c:pt>
                <c:pt idx="368">
                  <c:v>2.2252000000000001</c:v>
                </c:pt>
                <c:pt idx="369">
                  <c:v>2.2201</c:v>
                </c:pt>
                <c:pt idx="370">
                  <c:v>2.2090000000000001</c:v>
                </c:pt>
                <c:pt idx="371">
                  <c:v>2.2000000000000002</c:v>
                </c:pt>
                <c:pt idx="372">
                  <c:v>2.1825000000000001</c:v>
                </c:pt>
                <c:pt idx="373">
                  <c:v>2.2200000000000002</c:v>
                </c:pt>
                <c:pt idx="374">
                  <c:v>2.17</c:v>
                </c:pt>
                <c:pt idx="375">
                  <c:v>2.0024999999999999</c:v>
                </c:pt>
                <c:pt idx="376">
                  <c:v>2.0129999999999999</c:v>
                </c:pt>
                <c:pt idx="377">
                  <c:v>2.0438000000000001</c:v>
                </c:pt>
                <c:pt idx="378">
                  <c:v>2.0636000000000001</c:v>
                </c:pt>
                <c:pt idx="379">
                  <c:v>2.0811999999999999</c:v>
                </c:pt>
                <c:pt idx="380">
                  <c:v>2.0849000000000002</c:v>
                </c:pt>
                <c:pt idx="381">
                  <c:v>2.1187999999999998</c:v>
                </c:pt>
                <c:pt idx="382">
                  <c:v>2.105</c:v>
                </c:pt>
                <c:pt idx="383">
                  <c:v>2.0731999999999999</c:v>
                </c:pt>
                <c:pt idx="384">
                  <c:v>2.1299000000000001</c:v>
                </c:pt>
                <c:pt idx="385">
                  <c:v>2.0935000000000001</c:v>
                </c:pt>
                <c:pt idx="386">
                  <c:v>2.0724999999999998</c:v>
                </c:pt>
                <c:pt idx="387">
                  <c:v>2.0525000000000002</c:v>
                </c:pt>
                <c:pt idx="388">
                  <c:v>2.0461999999999998</c:v>
                </c:pt>
                <c:pt idx="389">
                  <c:v>2.0777000000000001</c:v>
                </c:pt>
                <c:pt idx="390">
                  <c:v>2.1387</c:v>
                </c:pt>
                <c:pt idx="391">
                  <c:v>2.1774</c:v>
                </c:pt>
                <c:pt idx="392">
                  <c:v>2.1575000000000002</c:v>
                </c:pt>
                <c:pt idx="393">
                  <c:v>2.1555</c:v>
                </c:pt>
                <c:pt idx="394">
                  <c:v>2.17</c:v>
                </c:pt>
                <c:pt idx="395">
                  <c:v>2.1444999999999999</c:v>
                </c:pt>
                <c:pt idx="396">
                  <c:v>2.1444999999999999</c:v>
                </c:pt>
                <c:pt idx="397">
                  <c:v>2.0941999999999998</c:v>
                </c:pt>
                <c:pt idx="398">
                  <c:v>2.0257000000000001</c:v>
                </c:pt>
                <c:pt idx="399">
                  <c:v>2.0049999999999999</c:v>
                </c:pt>
                <c:pt idx="400">
                  <c:v>1.9777</c:v>
                </c:pt>
                <c:pt idx="401">
                  <c:v>2.0118</c:v>
                </c:pt>
                <c:pt idx="402">
                  <c:v>1.9890000000000001</c:v>
                </c:pt>
                <c:pt idx="403">
                  <c:v>2.0491000000000001</c:v>
                </c:pt>
                <c:pt idx="404">
                  <c:v>2.0975000000000001</c:v>
                </c:pt>
                <c:pt idx="405">
                  <c:v>2.1145</c:v>
                </c:pt>
                <c:pt idx="406">
                  <c:v>2.137</c:v>
                </c:pt>
                <c:pt idx="407">
                  <c:v>2.1619999999999999</c:v>
                </c:pt>
                <c:pt idx="408">
                  <c:v>2.1722000000000001</c:v>
                </c:pt>
                <c:pt idx="409">
                  <c:v>2.2326999999999999</c:v>
                </c:pt>
                <c:pt idx="410">
                  <c:v>2.2080000000000002</c:v>
                </c:pt>
                <c:pt idx="411">
                  <c:v>2.1915</c:v>
                </c:pt>
                <c:pt idx="412">
                  <c:v>2.2233999999999998</c:v>
                </c:pt>
                <c:pt idx="413">
                  <c:v>2.2120000000000002</c:v>
                </c:pt>
                <c:pt idx="414">
                  <c:v>2.1955</c:v>
                </c:pt>
                <c:pt idx="415">
                  <c:v>2.198</c:v>
                </c:pt>
                <c:pt idx="416">
                  <c:v>2.2105000000000001</c:v>
                </c:pt>
                <c:pt idx="417">
                  <c:v>2.2414999999999998</c:v>
                </c:pt>
                <c:pt idx="418">
                  <c:v>2.27</c:v>
                </c:pt>
                <c:pt idx="419">
                  <c:v>2.3250000000000002</c:v>
                </c:pt>
                <c:pt idx="420">
                  <c:v>2.34</c:v>
                </c:pt>
                <c:pt idx="421">
                  <c:v>2.3963000000000001</c:v>
                </c:pt>
                <c:pt idx="422">
                  <c:v>2.3679999999999999</c:v>
                </c:pt>
                <c:pt idx="423">
                  <c:v>2.3824999999999998</c:v>
                </c:pt>
                <c:pt idx="424">
                  <c:v>2.4670000000000001</c:v>
                </c:pt>
                <c:pt idx="425">
                  <c:v>2.4790000000000001</c:v>
                </c:pt>
                <c:pt idx="426">
                  <c:v>2.4790000000000001</c:v>
                </c:pt>
                <c:pt idx="427">
                  <c:v>2.4024999999999999</c:v>
                </c:pt>
                <c:pt idx="428">
                  <c:v>2.4039999999999999</c:v>
                </c:pt>
                <c:pt idx="429">
                  <c:v>2.4300000000000002</c:v>
                </c:pt>
                <c:pt idx="430">
                  <c:v>2.4175</c:v>
                </c:pt>
                <c:pt idx="431">
                  <c:v>2.4239999999999999</c:v>
                </c:pt>
                <c:pt idx="432">
                  <c:v>2.4613999999999998</c:v>
                </c:pt>
                <c:pt idx="433">
                  <c:v>2.4489999999999998</c:v>
                </c:pt>
                <c:pt idx="434">
                  <c:v>2.4175</c:v>
                </c:pt>
                <c:pt idx="435">
                  <c:v>2.4300000000000002</c:v>
                </c:pt>
                <c:pt idx="436">
                  <c:v>2.3913000000000002</c:v>
                </c:pt>
                <c:pt idx="437">
                  <c:v>2.4</c:v>
                </c:pt>
                <c:pt idx="438">
                  <c:v>2.4525000000000001</c:v>
                </c:pt>
                <c:pt idx="439">
                  <c:v>2.4575</c:v>
                </c:pt>
                <c:pt idx="440">
                  <c:v>2.4569999999999999</c:v>
                </c:pt>
                <c:pt idx="441">
                  <c:v>2.4049999999999998</c:v>
                </c:pt>
                <c:pt idx="442">
                  <c:v>2.4224999999999999</c:v>
                </c:pt>
                <c:pt idx="443">
                  <c:v>2.6251000000000002</c:v>
                </c:pt>
                <c:pt idx="444">
                  <c:v>2.613</c:v>
                </c:pt>
                <c:pt idx="445">
                  <c:v>2.6225000000000001</c:v>
                </c:pt>
                <c:pt idx="446">
                  <c:v>2.62</c:v>
                </c:pt>
                <c:pt idx="447">
                  <c:v>2.6150000000000002</c:v>
                </c:pt>
                <c:pt idx="448">
                  <c:v>2.6213000000000002</c:v>
                </c:pt>
                <c:pt idx="449">
                  <c:v>2.6286999999999998</c:v>
                </c:pt>
                <c:pt idx="450">
                  <c:v>2.6240000000000001</c:v>
                </c:pt>
                <c:pt idx="451">
                  <c:v>2.6572</c:v>
                </c:pt>
                <c:pt idx="452">
                  <c:v>2.6709999999999998</c:v>
                </c:pt>
                <c:pt idx="453">
                  <c:v>2.7012999999999998</c:v>
                </c:pt>
                <c:pt idx="454">
                  <c:v>2.7132000000000001</c:v>
                </c:pt>
                <c:pt idx="455">
                  <c:v>2.7029999999999998</c:v>
                </c:pt>
                <c:pt idx="456">
                  <c:v>2.5954999999999999</c:v>
                </c:pt>
                <c:pt idx="457">
                  <c:v>2.5975000000000001</c:v>
                </c:pt>
                <c:pt idx="458">
                  <c:v>2.5720000000000001</c:v>
                </c:pt>
                <c:pt idx="459">
                  <c:v>2.5720000000000001</c:v>
                </c:pt>
                <c:pt idx="460">
                  <c:v>2.5562</c:v>
                </c:pt>
                <c:pt idx="461">
                  <c:v>2.56</c:v>
                </c:pt>
                <c:pt idx="462">
                  <c:v>2.6</c:v>
                </c:pt>
                <c:pt idx="463">
                  <c:v>2.6</c:v>
                </c:pt>
                <c:pt idx="464">
                  <c:v>2.5912000000000002</c:v>
                </c:pt>
                <c:pt idx="465">
                  <c:v>2.5474999999999999</c:v>
                </c:pt>
                <c:pt idx="466">
                  <c:v>2.5583</c:v>
                </c:pt>
                <c:pt idx="467">
                  <c:v>2.5687000000000002</c:v>
                </c:pt>
                <c:pt idx="468">
                  <c:v>2.61</c:v>
                </c:pt>
                <c:pt idx="469">
                  <c:v>2.61</c:v>
                </c:pt>
                <c:pt idx="470">
                  <c:v>2.6112000000000002</c:v>
                </c:pt>
                <c:pt idx="471">
                  <c:v>2.5762999999999998</c:v>
                </c:pt>
                <c:pt idx="472">
                  <c:v>2.5525000000000002</c:v>
                </c:pt>
                <c:pt idx="473">
                  <c:v>2.5474999999999999</c:v>
                </c:pt>
                <c:pt idx="474">
                  <c:v>2.5249999999999999</c:v>
                </c:pt>
                <c:pt idx="475">
                  <c:v>2.5249999999999999</c:v>
                </c:pt>
                <c:pt idx="476">
                  <c:v>2.5912000000000002</c:v>
                </c:pt>
                <c:pt idx="477">
                  <c:v>2.5665</c:v>
                </c:pt>
                <c:pt idx="478">
                  <c:v>2.5665</c:v>
                </c:pt>
                <c:pt idx="479">
                  <c:v>2.5529999999999999</c:v>
                </c:pt>
                <c:pt idx="480">
                  <c:v>2.5428999999999999</c:v>
                </c:pt>
                <c:pt idx="481">
                  <c:v>2.5139999999999998</c:v>
                </c:pt>
                <c:pt idx="482">
                  <c:v>2.5299999999999998</c:v>
                </c:pt>
                <c:pt idx="483">
                  <c:v>2.5299999999999998</c:v>
                </c:pt>
                <c:pt idx="484">
                  <c:v>2.5411999999999999</c:v>
                </c:pt>
                <c:pt idx="485">
                  <c:v>2.5305</c:v>
                </c:pt>
                <c:pt idx="486">
                  <c:v>2.52</c:v>
                </c:pt>
                <c:pt idx="487">
                  <c:v>2.5550000000000002</c:v>
                </c:pt>
                <c:pt idx="488">
                  <c:v>2.5937999999999999</c:v>
                </c:pt>
                <c:pt idx="489">
                  <c:v>2.6049000000000002</c:v>
                </c:pt>
                <c:pt idx="490">
                  <c:v>2.6539999999999999</c:v>
                </c:pt>
                <c:pt idx="491">
                  <c:v>2.6949999999999998</c:v>
                </c:pt>
                <c:pt idx="492">
                  <c:v>2.7025000000000001</c:v>
                </c:pt>
                <c:pt idx="493">
                  <c:v>2.7080000000000002</c:v>
                </c:pt>
                <c:pt idx="494">
                  <c:v>2.7</c:v>
                </c:pt>
                <c:pt idx="495">
                  <c:v>2.7037</c:v>
                </c:pt>
                <c:pt idx="496">
                  <c:v>2.7037</c:v>
                </c:pt>
                <c:pt idx="497">
                  <c:v>2.6349999999999998</c:v>
                </c:pt>
                <c:pt idx="498">
                  <c:v>2.6263000000000001</c:v>
                </c:pt>
                <c:pt idx="499">
                  <c:v>2.6472000000000002</c:v>
                </c:pt>
                <c:pt idx="500">
                  <c:v>2.62</c:v>
                </c:pt>
                <c:pt idx="501">
                  <c:v>2.5859999999999999</c:v>
                </c:pt>
                <c:pt idx="502">
                  <c:v>2.63</c:v>
                </c:pt>
                <c:pt idx="503">
                  <c:v>2.6337000000000002</c:v>
                </c:pt>
                <c:pt idx="504">
                  <c:v>2.6187999999999998</c:v>
                </c:pt>
                <c:pt idx="505">
                  <c:v>2.665</c:v>
                </c:pt>
                <c:pt idx="506">
                  <c:v>2.718</c:v>
                </c:pt>
                <c:pt idx="507">
                  <c:v>2.73</c:v>
                </c:pt>
                <c:pt idx="508">
                  <c:v>2.7048000000000001</c:v>
                </c:pt>
                <c:pt idx="509">
                  <c:v>2.6960000000000002</c:v>
                </c:pt>
                <c:pt idx="510">
                  <c:v>2.7269999999999999</c:v>
                </c:pt>
                <c:pt idx="511">
                  <c:v>2.754</c:v>
                </c:pt>
                <c:pt idx="512">
                  <c:v>2.7957000000000001</c:v>
                </c:pt>
                <c:pt idx="513">
                  <c:v>2.83</c:v>
                </c:pt>
                <c:pt idx="514">
                  <c:v>2.8090000000000002</c:v>
                </c:pt>
                <c:pt idx="515">
                  <c:v>2.7650000000000001</c:v>
                </c:pt>
                <c:pt idx="516">
                  <c:v>2.7650000000000001</c:v>
                </c:pt>
                <c:pt idx="517">
                  <c:v>2.8010000000000002</c:v>
                </c:pt>
                <c:pt idx="518">
                  <c:v>2.8288000000000002</c:v>
                </c:pt>
                <c:pt idx="519">
                  <c:v>2.819</c:v>
                </c:pt>
                <c:pt idx="520">
                  <c:v>2.7440000000000002</c:v>
                </c:pt>
                <c:pt idx="521">
                  <c:v>2.7696000000000001</c:v>
                </c:pt>
                <c:pt idx="522">
                  <c:v>2.7189999999999999</c:v>
                </c:pt>
                <c:pt idx="523">
                  <c:v>2.6949999999999998</c:v>
                </c:pt>
                <c:pt idx="524">
                  <c:v>2.7389999999999999</c:v>
                </c:pt>
                <c:pt idx="525">
                  <c:v>2.7454999999999998</c:v>
                </c:pt>
                <c:pt idx="526">
                  <c:v>2.7524999999999999</c:v>
                </c:pt>
                <c:pt idx="527">
                  <c:v>2.7519999999999998</c:v>
                </c:pt>
                <c:pt idx="528">
                  <c:v>2.7075</c:v>
                </c:pt>
                <c:pt idx="529">
                  <c:v>2.6749999999999998</c:v>
                </c:pt>
                <c:pt idx="530">
                  <c:v>2.7080000000000002</c:v>
                </c:pt>
                <c:pt idx="531">
                  <c:v>2.7</c:v>
                </c:pt>
                <c:pt idx="532">
                  <c:v>2.726</c:v>
                </c:pt>
                <c:pt idx="533">
                  <c:v>2.7698999999999998</c:v>
                </c:pt>
                <c:pt idx="534">
                  <c:v>2.694</c:v>
                </c:pt>
                <c:pt idx="535">
                  <c:v>2.6962000000000002</c:v>
                </c:pt>
                <c:pt idx="536">
                  <c:v>2.6875</c:v>
                </c:pt>
                <c:pt idx="537">
                  <c:v>2.67</c:v>
                </c:pt>
                <c:pt idx="538">
                  <c:v>2.7</c:v>
                </c:pt>
                <c:pt idx="539">
                  <c:v>2.7210000000000001</c:v>
                </c:pt>
                <c:pt idx="540">
                  <c:v>2.7155</c:v>
                </c:pt>
                <c:pt idx="541">
                  <c:v>2.7538</c:v>
                </c:pt>
                <c:pt idx="542">
                  <c:v>2.7650000000000001</c:v>
                </c:pt>
                <c:pt idx="543">
                  <c:v>2.786</c:v>
                </c:pt>
                <c:pt idx="544">
                  <c:v>2.85</c:v>
                </c:pt>
                <c:pt idx="545">
                  <c:v>2.8525</c:v>
                </c:pt>
                <c:pt idx="546">
                  <c:v>2.8774999999999999</c:v>
                </c:pt>
                <c:pt idx="547">
                  <c:v>2.8639999999999999</c:v>
                </c:pt>
                <c:pt idx="548">
                  <c:v>2.919</c:v>
                </c:pt>
                <c:pt idx="549">
                  <c:v>2.9350000000000001</c:v>
                </c:pt>
                <c:pt idx="550">
                  <c:v>2.7875000000000001</c:v>
                </c:pt>
                <c:pt idx="551">
                  <c:v>2.7774999999999999</c:v>
                </c:pt>
                <c:pt idx="552">
                  <c:v>2.8896999999999999</c:v>
                </c:pt>
                <c:pt idx="553">
                  <c:v>2.9</c:v>
                </c:pt>
                <c:pt idx="554">
                  <c:v>2.7</c:v>
                </c:pt>
                <c:pt idx="555">
                  <c:v>2.78</c:v>
                </c:pt>
                <c:pt idx="556">
                  <c:v>2.77</c:v>
                </c:pt>
                <c:pt idx="557">
                  <c:v>2.7280000000000002</c:v>
                </c:pt>
                <c:pt idx="558">
                  <c:v>2.7075</c:v>
                </c:pt>
                <c:pt idx="559">
                  <c:v>2.8288000000000002</c:v>
                </c:pt>
                <c:pt idx="560">
                  <c:v>2.8288000000000002</c:v>
                </c:pt>
                <c:pt idx="561">
                  <c:v>2.7549999999999999</c:v>
                </c:pt>
                <c:pt idx="562">
                  <c:v>2.8262999999999998</c:v>
                </c:pt>
                <c:pt idx="563">
                  <c:v>2.8338999999999999</c:v>
                </c:pt>
                <c:pt idx="564">
                  <c:v>2.9011999999999998</c:v>
                </c:pt>
                <c:pt idx="565">
                  <c:v>2.8837000000000002</c:v>
                </c:pt>
                <c:pt idx="566">
                  <c:v>2.8824999999999998</c:v>
                </c:pt>
                <c:pt idx="567">
                  <c:v>2.8570000000000002</c:v>
                </c:pt>
                <c:pt idx="568">
                  <c:v>2.86</c:v>
                </c:pt>
                <c:pt idx="569">
                  <c:v>2.8780000000000001</c:v>
                </c:pt>
                <c:pt idx="570">
                  <c:v>2.827</c:v>
                </c:pt>
                <c:pt idx="571">
                  <c:v>2.8128000000000002</c:v>
                </c:pt>
                <c:pt idx="572">
                  <c:v>2.8439999999999999</c:v>
                </c:pt>
                <c:pt idx="573">
                  <c:v>2.8374999999999999</c:v>
                </c:pt>
                <c:pt idx="574">
                  <c:v>2.9123999999999999</c:v>
                </c:pt>
                <c:pt idx="575">
                  <c:v>2.92</c:v>
                </c:pt>
                <c:pt idx="576">
                  <c:v>2.7595000000000001</c:v>
                </c:pt>
                <c:pt idx="577">
                  <c:v>2.7562000000000002</c:v>
                </c:pt>
              </c:numCache>
            </c:numRef>
          </c:val>
          <c:smooth val="0"/>
          <c:extLst>
            <c:ext xmlns:c16="http://schemas.microsoft.com/office/drawing/2014/chart" uri="{C3380CC4-5D6E-409C-BE32-E72D297353CC}">
              <c16:uniqueId val="{00000001-BCE5-4344-BF9D-80ECE8225572}"/>
            </c:ext>
          </c:extLst>
        </c:ser>
        <c:dLbls>
          <c:showLegendKey val="0"/>
          <c:showVal val="0"/>
          <c:showCatName val="0"/>
          <c:showSerName val="0"/>
          <c:showPercent val="0"/>
          <c:showBubbleSize val="0"/>
        </c:dLbls>
        <c:marker val="1"/>
        <c:smooth val="0"/>
        <c:axId val="75531183"/>
        <c:axId val="75510383"/>
      </c:lineChart>
      <c:dateAx>
        <c:axId val="75519119"/>
        <c:scaling>
          <c:orientation val="minMax"/>
          <c:min val="45040"/>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a:solidFill>
                      <a:srgbClr val="003C64"/>
                    </a:solidFill>
                  </a:rPr>
                  <a:t>Source: Bloomberg, Amundi Inv.Institute. Data as</a:t>
                </a:r>
                <a:r>
                  <a:rPr lang="en-GB" baseline="0">
                    <a:solidFill>
                      <a:srgbClr val="003C64"/>
                    </a:solidFill>
                  </a:rPr>
                  <a:t> of 13/05/2025.</a:t>
                </a:r>
                <a:endParaRPr lang="en-GB">
                  <a:solidFill>
                    <a:srgbClr val="003C64"/>
                  </a:solidFill>
                </a:endParaRPr>
              </a:p>
            </c:rich>
          </c:tx>
          <c:layout>
            <c:manualLayout>
              <c:xMode val="edge"/>
              <c:yMode val="edge"/>
              <c:x val="0"/>
              <c:y val="0.9623173800339558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75523695"/>
        <c:crosses val="autoZero"/>
        <c:auto val="1"/>
        <c:lblOffset val="100"/>
        <c:baseTimeUnit val="days"/>
      </c:dateAx>
      <c:valAx>
        <c:axId val="75523695"/>
        <c:scaling>
          <c:orientation val="minMax"/>
          <c:min val="2.5"/>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75519119"/>
        <c:crosses val="autoZero"/>
        <c:crossBetween val="between"/>
      </c:valAx>
      <c:valAx>
        <c:axId val="75510383"/>
        <c:scaling>
          <c:orientation val="minMax"/>
          <c:max val="3"/>
          <c:min val="1.8"/>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75531183"/>
        <c:crosses val="max"/>
        <c:crossBetween val="between"/>
      </c:valAx>
      <c:dateAx>
        <c:axId val="75531183"/>
        <c:scaling>
          <c:orientation val="minMax"/>
        </c:scaling>
        <c:delete val="1"/>
        <c:axPos val="b"/>
        <c:numFmt formatCode="m/d/yyyy" sourceLinked="1"/>
        <c:majorTickMark val="out"/>
        <c:minorTickMark val="none"/>
        <c:tickLblPos val="nextTo"/>
        <c:crossAx val="75510383"/>
        <c:crosses val="autoZero"/>
        <c:auto val="1"/>
        <c:lblOffset val="100"/>
        <c:baseTimeUnit val="days"/>
      </c:dateAx>
      <c:spPr>
        <a:noFill/>
        <a:ln>
          <a:noFill/>
        </a:ln>
        <a:effectLst/>
      </c:spPr>
    </c:plotArea>
    <c:legend>
      <c:legendPos val="b"/>
      <c:layout>
        <c:manualLayout>
          <c:xMode val="edge"/>
          <c:yMode val="edge"/>
          <c:x val="0.23783783783783785"/>
          <c:y val="0.89609877086294576"/>
          <c:w val="0.51136837625026599"/>
          <c:h val="4.5872811881544649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a:t>
            </a:r>
            <a:r>
              <a:rPr lang="en-GB" b="1" baseline="0">
                <a:solidFill>
                  <a:srgbClr val="003C64"/>
                </a:solidFill>
              </a:rPr>
              <a:t> 5Y5Y f</a:t>
            </a:r>
            <a:r>
              <a:rPr lang="en-GB" b="1">
                <a:solidFill>
                  <a:srgbClr val="003C64"/>
                </a:solidFill>
              </a:rPr>
              <a:t>itting</a:t>
            </a:r>
            <a:r>
              <a:rPr lang="en-GB" b="1" baseline="0">
                <a:solidFill>
                  <a:srgbClr val="003C64"/>
                </a:solidFill>
              </a:rPr>
              <a:t> error % vs Trade Policy Uncertainty</a:t>
            </a:r>
            <a:endParaRPr lang="en-GB" b="1">
              <a:solidFill>
                <a:srgbClr val="003C64"/>
              </a:solidFill>
            </a:endParaRPr>
          </a:p>
        </c:rich>
      </c:tx>
      <c:layout>
        <c:manualLayout>
          <c:xMode val="edge"/>
          <c:yMode val="edge"/>
          <c:x val="0.12646147266735427"/>
          <c:y val="3.908482791138474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6.1515577450565649E-2"/>
          <c:y val="0.15666638045501519"/>
          <c:w val="0.85760631740789772"/>
          <c:h val="0.66436394060290482"/>
        </c:manualLayout>
      </c:layout>
      <c:areaChart>
        <c:grouping val="standard"/>
        <c:varyColors val="0"/>
        <c:ser>
          <c:idx val="3"/>
          <c:order val="3"/>
          <c:tx>
            <c:v>US Trade Policy Uncertainty (RHS inverted)</c:v>
          </c:tx>
          <c:spPr>
            <a:solidFill>
              <a:srgbClr val="F07D00"/>
            </a:solidFill>
            <a:ln>
              <a:solidFill>
                <a:srgbClr val="F07D00"/>
              </a:solidFill>
            </a:ln>
            <a:effectLst/>
          </c:spPr>
          <c:cat>
            <c:numRef>
              <c:f>'NEW-US5Y5Y-model-NEW'!$H$27:$H$218</c:f>
              <c:numCache>
                <c:formatCode>m/d/yyyy</c:formatCode>
                <c:ptCount val="192"/>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pt idx="182">
                  <c:v>45747</c:v>
                </c:pt>
                <c:pt idx="183">
                  <c:v>45777</c:v>
                </c:pt>
                <c:pt idx="184">
                  <c:v>45808</c:v>
                </c:pt>
                <c:pt idx="185">
                  <c:v>45838</c:v>
                </c:pt>
                <c:pt idx="186">
                  <c:v>45869</c:v>
                </c:pt>
                <c:pt idx="187">
                  <c:v>45900</c:v>
                </c:pt>
                <c:pt idx="188">
                  <c:v>45930</c:v>
                </c:pt>
                <c:pt idx="189">
                  <c:v>45961</c:v>
                </c:pt>
                <c:pt idx="190">
                  <c:v>45991</c:v>
                </c:pt>
                <c:pt idx="191">
                  <c:v>46022</c:v>
                </c:pt>
              </c:numCache>
              <c:extLst/>
            </c:numRef>
          </c:cat>
          <c:val>
            <c:numRef>
              <c:f>'NEW-US5Y5Y-model-NEW'!$X$27:$X$218</c:f>
              <c:numCache>
                <c:formatCode>0.00</c:formatCode>
                <c:ptCount val="192"/>
                <c:pt idx="0">
                  <c:v>88.89</c:v>
                </c:pt>
                <c:pt idx="1">
                  <c:v>25.57</c:v>
                </c:pt>
                <c:pt idx="2">
                  <c:v>49.98</c:v>
                </c:pt>
                <c:pt idx="3">
                  <c:v>17.38</c:v>
                </c:pt>
                <c:pt idx="4">
                  <c:v>57.62</c:v>
                </c:pt>
                <c:pt idx="5">
                  <c:v>47.27</c:v>
                </c:pt>
                <c:pt idx="6">
                  <c:v>53.78</c:v>
                </c:pt>
                <c:pt idx="7">
                  <c:v>72.22</c:v>
                </c:pt>
                <c:pt idx="8">
                  <c:v>60.65</c:v>
                </c:pt>
                <c:pt idx="9">
                  <c:v>119.9</c:v>
                </c:pt>
                <c:pt idx="10">
                  <c:v>69.209999999999994</c:v>
                </c:pt>
                <c:pt idx="11">
                  <c:v>77.959999999999994</c:v>
                </c:pt>
                <c:pt idx="12">
                  <c:v>86.63</c:v>
                </c:pt>
                <c:pt idx="13">
                  <c:v>31.93</c:v>
                </c:pt>
                <c:pt idx="14">
                  <c:v>64</c:v>
                </c:pt>
                <c:pt idx="15">
                  <c:v>27.72</c:v>
                </c:pt>
                <c:pt idx="16">
                  <c:v>27.72</c:v>
                </c:pt>
                <c:pt idx="17">
                  <c:v>118.55</c:v>
                </c:pt>
                <c:pt idx="18">
                  <c:v>74.27</c:v>
                </c:pt>
                <c:pt idx="19">
                  <c:v>66.37</c:v>
                </c:pt>
                <c:pt idx="20">
                  <c:v>178.59</c:v>
                </c:pt>
                <c:pt idx="21">
                  <c:v>113.82</c:v>
                </c:pt>
                <c:pt idx="22">
                  <c:v>43.32</c:v>
                </c:pt>
                <c:pt idx="23">
                  <c:v>52.83</c:v>
                </c:pt>
                <c:pt idx="24">
                  <c:v>102.96</c:v>
                </c:pt>
                <c:pt idx="25">
                  <c:v>25.4</c:v>
                </c:pt>
                <c:pt idx="26">
                  <c:v>27.31</c:v>
                </c:pt>
                <c:pt idx="27">
                  <c:v>46.41</c:v>
                </c:pt>
                <c:pt idx="28">
                  <c:v>18.79</c:v>
                </c:pt>
                <c:pt idx="29">
                  <c:v>34.21</c:v>
                </c:pt>
                <c:pt idx="30">
                  <c:v>50.94</c:v>
                </c:pt>
                <c:pt idx="31">
                  <c:v>43.69</c:v>
                </c:pt>
                <c:pt idx="32">
                  <c:v>59.66</c:v>
                </c:pt>
                <c:pt idx="33">
                  <c:v>82.02</c:v>
                </c:pt>
                <c:pt idx="34">
                  <c:v>11.24</c:v>
                </c:pt>
                <c:pt idx="35">
                  <c:v>34.21</c:v>
                </c:pt>
                <c:pt idx="36">
                  <c:v>20.05</c:v>
                </c:pt>
                <c:pt idx="37">
                  <c:v>35.53</c:v>
                </c:pt>
                <c:pt idx="38">
                  <c:v>28.56</c:v>
                </c:pt>
                <c:pt idx="39">
                  <c:v>32.31</c:v>
                </c:pt>
                <c:pt idx="40">
                  <c:v>22.43</c:v>
                </c:pt>
                <c:pt idx="41">
                  <c:v>57.18</c:v>
                </c:pt>
                <c:pt idx="42">
                  <c:v>52.83</c:v>
                </c:pt>
                <c:pt idx="43">
                  <c:v>33.21</c:v>
                </c:pt>
                <c:pt idx="44">
                  <c:v>84.69</c:v>
                </c:pt>
                <c:pt idx="45">
                  <c:v>15.59</c:v>
                </c:pt>
                <c:pt idx="46">
                  <c:v>26.84</c:v>
                </c:pt>
                <c:pt idx="47">
                  <c:v>17.87</c:v>
                </c:pt>
                <c:pt idx="48">
                  <c:v>42.48</c:v>
                </c:pt>
                <c:pt idx="49">
                  <c:v>185.27</c:v>
                </c:pt>
                <c:pt idx="50">
                  <c:v>167.87</c:v>
                </c:pt>
                <c:pt idx="51">
                  <c:v>28.51</c:v>
                </c:pt>
                <c:pt idx="52">
                  <c:v>18.72</c:v>
                </c:pt>
                <c:pt idx="53">
                  <c:v>15.21</c:v>
                </c:pt>
                <c:pt idx="54">
                  <c:v>30.18</c:v>
                </c:pt>
                <c:pt idx="55">
                  <c:v>22.49</c:v>
                </c:pt>
                <c:pt idx="56">
                  <c:v>12.24</c:v>
                </c:pt>
                <c:pt idx="57">
                  <c:v>15.87</c:v>
                </c:pt>
                <c:pt idx="58">
                  <c:v>22.61</c:v>
                </c:pt>
                <c:pt idx="59">
                  <c:v>17.739999999999998</c:v>
                </c:pt>
                <c:pt idx="60">
                  <c:v>33.81</c:v>
                </c:pt>
                <c:pt idx="61">
                  <c:v>15.41</c:v>
                </c:pt>
                <c:pt idx="62">
                  <c:v>27.91</c:v>
                </c:pt>
                <c:pt idx="63">
                  <c:v>41.6</c:v>
                </c:pt>
                <c:pt idx="64">
                  <c:v>88.92</c:v>
                </c:pt>
                <c:pt idx="65">
                  <c:v>100.8</c:v>
                </c:pt>
                <c:pt idx="66">
                  <c:v>51.49</c:v>
                </c:pt>
                <c:pt idx="67">
                  <c:v>20.83</c:v>
                </c:pt>
                <c:pt idx="68">
                  <c:v>19.61</c:v>
                </c:pt>
                <c:pt idx="69">
                  <c:v>68.61</c:v>
                </c:pt>
                <c:pt idx="70">
                  <c:v>20.5</c:v>
                </c:pt>
                <c:pt idx="71">
                  <c:v>20.48</c:v>
                </c:pt>
                <c:pt idx="72">
                  <c:v>42.78</c:v>
                </c:pt>
                <c:pt idx="73">
                  <c:v>26.27</c:v>
                </c:pt>
                <c:pt idx="74">
                  <c:v>49.19</c:v>
                </c:pt>
                <c:pt idx="75">
                  <c:v>42.92</c:v>
                </c:pt>
                <c:pt idx="76">
                  <c:v>76.849999999999994</c:v>
                </c:pt>
                <c:pt idx="77">
                  <c:v>271.07</c:v>
                </c:pt>
                <c:pt idx="78">
                  <c:v>116.3</c:v>
                </c:pt>
                <c:pt idx="79">
                  <c:v>155.27000000000001</c:v>
                </c:pt>
                <c:pt idx="80">
                  <c:v>93.08</c:v>
                </c:pt>
                <c:pt idx="81">
                  <c:v>83.54</c:v>
                </c:pt>
                <c:pt idx="82">
                  <c:v>540.41999999999996</c:v>
                </c:pt>
                <c:pt idx="83">
                  <c:v>275.12</c:v>
                </c:pt>
                <c:pt idx="84">
                  <c:v>474.8</c:v>
                </c:pt>
                <c:pt idx="85">
                  <c:v>250.13</c:v>
                </c:pt>
                <c:pt idx="86">
                  <c:v>151.94</c:v>
                </c:pt>
                <c:pt idx="87">
                  <c:v>153.35</c:v>
                </c:pt>
                <c:pt idx="88">
                  <c:v>87.27</c:v>
                </c:pt>
                <c:pt idx="89">
                  <c:v>86.86</c:v>
                </c:pt>
                <c:pt idx="90">
                  <c:v>92.14</c:v>
                </c:pt>
                <c:pt idx="91">
                  <c:v>91.35</c:v>
                </c:pt>
                <c:pt idx="92">
                  <c:v>76.290000000000006</c:v>
                </c:pt>
                <c:pt idx="93">
                  <c:v>96.87</c:v>
                </c:pt>
                <c:pt idx="94">
                  <c:v>49.48</c:v>
                </c:pt>
                <c:pt idx="95">
                  <c:v>182.3</c:v>
                </c:pt>
                <c:pt idx="96">
                  <c:v>247.79</c:v>
                </c:pt>
                <c:pt idx="97">
                  <c:v>69.09</c:v>
                </c:pt>
                <c:pt idx="98">
                  <c:v>524.65</c:v>
                </c:pt>
                <c:pt idx="99">
                  <c:v>463.18</c:v>
                </c:pt>
                <c:pt idx="100">
                  <c:v>283.08</c:v>
                </c:pt>
                <c:pt idx="101">
                  <c:v>688.4</c:v>
                </c:pt>
                <c:pt idx="102">
                  <c:v>904.72</c:v>
                </c:pt>
                <c:pt idx="103">
                  <c:v>469.29</c:v>
                </c:pt>
                <c:pt idx="104">
                  <c:v>323.39</c:v>
                </c:pt>
                <c:pt idx="105">
                  <c:v>443.23</c:v>
                </c:pt>
                <c:pt idx="106">
                  <c:v>403.08</c:v>
                </c:pt>
                <c:pt idx="107">
                  <c:v>681.87</c:v>
                </c:pt>
                <c:pt idx="108">
                  <c:v>715.62</c:v>
                </c:pt>
                <c:pt idx="109">
                  <c:v>307.08999999999997</c:v>
                </c:pt>
                <c:pt idx="110">
                  <c:v>287.67</c:v>
                </c:pt>
                <c:pt idx="111">
                  <c:v>335.67</c:v>
                </c:pt>
                <c:pt idx="112">
                  <c:v>786.54</c:v>
                </c:pt>
                <c:pt idx="113">
                  <c:v>1374.28</c:v>
                </c:pt>
                <c:pt idx="114">
                  <c:v>600.79</c:v>
                </c:pt>
                <c:pt idx="115">
                  <c:v>1946.68</c:v>
                </c:pt>
                <c:pt idx="116">
                  <c:v>919.12</c:v>
                </c:pt>
                <c:pt idx="117">
                  <c:v>842.41</c:v>
                </c:pt>
                <c:pt idx="118">
                  <c:v>597.62</c:v>
                </c:pt>
                <c:pt idx="119">
                  <c:v>851.98</c:v>
                </c:pt>
                <c:pt idx="120">
                  <c:v>646.82000000000005</c:v>
                </c:pt>
                <c:pt idx="121">
                  <c:v>462.98</c:v>
                </c:pt>
                <c:pt idx="122">
                  <c:v>194.83</c:v>
                </c:pt>
                <c:pt idx="123">
                  <c:v>239.93</c:v>
                </c:pt>
                <c:pt idx="124">
                  <c:v>161.47999999999999</c:v>
                </c:pt>
                <c:pt idx="125">
                  <c:v>57.09</c:v>
                </c:pt>
                <c:pt idx="126">
                  <c:v>89.81</c:v>
                </c:pt>
                <c:pt idx="127">
                  <c:v>150.93</c:v>
                </c:pt>
                <c:pt idx="128">
                  <c:v>96.58</c:v>
                </c:pt>
                <c:pt idx="129">
                  <c:v>331.2</c:v>
                </c:pt>
                <c:pt idx="130">
                  <c:v>204.61</c:v>
                </c:pt>
                <c:pt idx="131">
                  <c:v>123.58</c:v>
                </c:pt>
                <c:pt idx="132">
                  <c:v>72.349999999999994</c:v>
                </c:pt>
                <c:pt idx="133">
                  <c:v>52.35</c:v>
                </c:pt>
                <c:pt idx="134">
                  <c:v>47.67</c:v>
                </c:pt>
                <c:pt idx="135">
                  <c:v>72.42</c:v>
                </c:pt>
                <c:pt idx="136">
                  <c:v>42.69</c:v>
                </c:pt>
                <c:pt idx="137">
                  <c:v>40.75</c:v>
                </c:pt>
                <c:pt idx="138">
                  <c:v>20.81</c:v>
                </c:pt>
                <c:pt idx="139">
                  <c:v>31.87</c:v>
                </c:pt>
                <c:pt idx="140">
                  <c:v>7.67</c:v>
                </c:pt>
                <c:pt idx="141">
                  <c:v>40.94</c:v>
                </c:pt>
                <c:pt idx="142">
                  <c:v>53.02</c:v>
                </c:pt>
                <c:pt idx="143">
                  <c:v>24.93</c:v>
                </c:pt>
                <c:pt idx="144">
                  <c:v>37.46</c:v>
                </c:pt>
                <c:pt idx="145">
                  <c:v>113.83</c:v>
                </c:pt>
                <c:pt idx="146">
                  <c:v>70.31</c:v>
                </c:pt>
                <c:pt idx="147">
                  <c:v>44.54</c:v>
                </c:pt>
                <c:pt idx="148">
                  <c:v>78.180000000000007</c:v>
                </c:pt>
                <c:pt idx="149">
                  <c:v>97.34</c:v>
                </c:pt>
                <c:pt idx="150">
                  <c:v>71.55</c:v>
                </c:pt>
                <c:pt idx="151">
                  <c:v>150.49</c:v>
                </c:pt>
                <c:pt idx="152">
                  <c:v>50.43</c:v>
                </c:pt>
                <c:pt idx="153">
                  <c:v>92.84</c:v>
                </c:pt>
                <c:pt idx="154">
                  <c:v>81.31</c:v>
                </c:pt>
                <c:pt idx="155">
                  <c:v>16.21</c:v>
                </c:pt>
                <c:pt idx="156">
                  <c:v>100.53</c:v>
                </c:pt>
                <c:pt idx="157">
                  <c:v>26.53</c:v>
                </c:pt>
                <c:pt idx="158">
                  <c:v>85.59</c:v>
                </c:pt>
                <c:pt idx="159">
                  <c:v>46.17</c:v>
                </c:pt>
                <c:pt idx="160">
                  <c:v>90.06</c:v>
                </c:pt>
                <c:pt idx="161">
                  <c:v>45.44</c:v>
                </c:pt>
                <c:pt idx="162">
                  <c:v>6.47</c:v>
                </c:pt>
                <c:pt idx="163">
                  <c:v>31.83</c:v>
                </c:pt>
                <c:pt idx="164">
                  <c:v>25.79</c:v>
                </c:pt>
                <c:pt idx="165">
                  <c:v>33.340000000000003</c:v>
                </c:pt>
                <c:pt idx="166">
                  <c:v>17.45</c:v>
                </c:pt>
                <c:pt idx="167">
                  <c:v>18.739999999999998</c:v>
                </c:pt>
                <c:pt idx="168">
                  <c:v>45.16</c:v>
                </c:pt>
                <c:pt idx="169">
                  <c:v>220.07</c:v>
                </c:pt>
                <c:pt idx="170">
                  <c:v>44.78</c:v>
                </c:pt>
                <c:pt idx="171">
                  <c:v>46.13</c:v>
                </c:pt>
                <c:pt idx="172">
                  <c:v>128.80000000000001</c:v>
                </c:pt>
                <c:pt idx="173">
                  <c:v>66.37</c:v>
                </c:pt>
                <c:pt idx="174">
                  <c:v>161.21</c:v>
                </c:pt>
                <c:pt idx="175">
                  <c:v>221.59</c:v>
                </c:pt>
                <c:pt idx="176">
                  <c:v>94.88</c:v>
                </c:pt>
                <c:pt idx="177">
                  <c:v>194.76</c:v>
                </c:pt>
                <c:pt idx="178">
                  <c:v>1401.68</c:v>
                </c:pt>
                <c:pt idx="179">
                  <c:v>1319.01</c:v>
                </c:pt>
                <c:pt idx="180">
                  <c:v>1725.71</c:v>
                </c:pt>
                <c:pt idx="181">
                  <c:v>2583.9</c:v>
                </c:pt>
                <c:pt idx="182">
                  <c:v>5886.23</c:v>
                </c:pt>
                <c:pt idx="183">
                  <c:v>7962.23</c:v>
                </c:pt>
              </c:numCache>
              <c:extLst/>
            </c:numRef>
          </c:val>
          <c:extLst>
            <c:ext xmlns:c16="http://schemas.microsoft.com/office/drawing/2014/chart" uri="{C3380CC4-5D6E-409C-BE32-E72D297353CC}">
              <c16:uniqueId val="{00000000-7FC1-46EA-BAD8-57EEAE6C3B41}"/>
            </c:ext>
          </c:extLst>
        </c:ser>
        <c:dLbls>
          <c:showLegendKey val="0"/>
          <c:showVal val="0"/>
          <c:showCatName val="0"/>
          <c:showSerName val="0"/>
          <c:showPercent val="0"/>
          <c:showBubbleSize val="0"/>
        </c:dLbls>
        <c:axId val="366139280"/>
        <c:axId val="366117648"/>
      </c:areaChart>
      <c:barChart>
        <c:barDir val="col"/>
        <c:grouping val="clustered"/>
        <c:varyColors val="0"/>
        <c:ser>
          <c:idx val="0"/>
          <c:order val="0"/>
          <c:tx>
            <c:v>US 5Y5Y spot-fit</c:v>
          </c:tx>
          <c:spPr>
            <a:solidFill>
              <a:schemeClr val="accent1"/>
            </a:solidFill>
            <a:ln w="22225">
              <a:noFill/>
            </a:ln>
            <a:effectLst/>
          </c:spPr>
          <c:invertIfNegative val="0"/>
          <c:cat>
            <c:numRef>
              <c:f>'NEW-US5Y5Y-model-NEW'!$H$27:$H$218</c:f>
              <c:numCache>
                <c:formatCode>m/d/yyyy</c:formatCode>
                <c:ptCount val="192"/>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pt idx="182">
                  <c:v>45747</c:v>
                </c:pt>
                <c:pt idx="183">
                  <c:v>45777</c:v>
                </c:pt>
                <c:pt idx="184">
                  <c:v>45808</c:v>
                </c:pt>
                <c:pt idx="185">
                  <c:v>45838</c:v>
                </c:pt>
                <c:pt idx="186">
                  <c:v>45869</c:v>
                </c:pt>
                <c:pt idx="187">
                  <c:v>45900</c:v>
                </c:pt>
                <c:pt idx="188">
                  <c:v>45930</c:v>
                </c:pt>
                <c:pt idx="189">
                  <c:v>45961</c:v>
                </c:pt>
                <c:pt idx="190">
                  <c:v>45991</c:v>
                </c:pt>
                <c:pt idx="191">
                  <c:v>46022</c:v>
                </c:pt>
              </c:numCache>
              <c:extLst/>
            </c:numRef>
          </c:cat>
          <c:val>
            <c:numRef>
              <c:f>'NEW-US5Y5Y-model-NEW'!$S$27:$S$218</c:f>
              <c:numCache>
                <c:formatCode>0.00</c:formatCode>
                <c:ptCount val="192"/>
                <c:pt idx="0">
                  <c:v>0.5147502241437083</c:v>
                </c:pt>
                <c:pt idx="1">
                  <c:v>0.22849939916070827</c:v>
                </c:pt>
                <c:pt idx="2">
                  <c:v>0.11253733470690808</c:v>
                </c:pt>
                <c:pt idx="3">
                  <c:v>0.3304118218348413</c:v>
                </c:pt>
                <c:pt idx="4">
                  <c:v>0.39716248726135905</c:v>
                </c:pt>
                <c:pt idx="5">
                  <c:v>0.21370692647734835</c:v>
                </c:pt>
                <c:pt idx="6">
                  <c:v>9.0788643941116742E-2</c:v>
                </c:pt>
                <c:pt idx="7">
                  <c:v>-0.1113571099687034</c:v>
                </c:pt>
                <c:pt idx="8">
                  <c:v>-6.285177237025863E-2</c:v>
                </c:pt>
                <c:pt idx="9">
                  <c:v>0.24152875755467607</c:v>
                </c:pt>
                <c:pt idx="10">
                  <c:v>0.30700223601610865</c:v>
                </c:pt>
                <c:pt idx="11">
                  <c:v>7.2700707513694507E-2</c:v>
                </c:pt>
                <c:pt idx="12">
                  <c:v>9.0361343748610601E-3</c:v>
                </c:pt>
                <c:pt idx="13">
                  <c:v>-0.13867945623451439</c:v>
                </c:pt>
                <c:pt idx="14">
                  <c:v>-0.19665734310785465</c:v>
                </c:pt>
                <c:pt idx="15">
                  <c:v>-0.23902733361335615</c:v>
                </c:pt>
                <c:pt idx="16">
                  <c:v>-0.17551992517811765</c:v>
                </c:pt>
                <c:pt idx="17">
                  <c:v>0.12054510419892983</c:v>
                </c:pt>
                <c:pt idx="18">
                  <c:v>-6.3145852547562775E-2</c:v>
                </c:pt>
                <c:pt idx="19">
                  <c:v>-0.13216882137815089</c:v>
                </c:pt>
                <c:pt idx="20">
                  <c:v>-6.3609505640740416E-3</c:v>
                </c:pt>
                <c:pt idx="21">
                  <c:v>-0.19909050033741726</c:v>
                </c:pt>
                <c:pt idx="22">
                  <c:v>-0.33546778221830076</c:v>
                </c:pt>
                <c:pt idx="23">
                  <c:v>-0.27639851763016576</c:v>
                </c:pt>
                <c:pt idx="24">
                  <c:v>-0.12360253857960801</c:v>
                </c:pt>
                <c:pt idx="25">
                  <c:v>-0.20719097846527124</c:v>
                </c:pt>
                <c:pt idx="26">
                  <c:v>-7.4584304189536876E-2</c:v>
                </c:pt>
                <c:pt idx="27">
                  <c:v>-0.28182574643724934</c:v>
                </c:pt>
                <c:pt idx="28">
                  <c:v>-1.5515520464584043E-2</c:v>
                </c:pt>
                <c:pt idx="29">
                  <c:v>5.3384026790628702E-2</c:v>
                </c:pt>
                <c:pt idx="30">
                  <c:v>-2.803989877010693E-3</c:v>
                </c:pt>
                <c:pt idx="31">
                  <c:v>3.6616911034608179E-3</c:v>
                </c:pt>
                <c:pt idx="32">
                  <c:v>3.3805489882377415E-2</c:v>
                </c:pt>
                <c:pt idx="33">
                  <c:v>0.12923027825877131</c:v>
                </c:pt>
                <c:pt idx="34">
                  <c:v>0.19236998412507855</c:v>
                </c:pt>
                <c:pt idx="35">
                  <c:v>0.15497634825462869</c:v>
                </c:pt>
                <c:pt idx="36">
                  <c:v>0.16540038928292899</c:v>
                </c:pt>
                <c:pt idx="37">
                  <c:v>0.19534885745898389</c:v>
                </c:pt>
                <c:pt idx="38">
                  <c:v>0.13931817578765804</c:v>
                </c:pt>
                <c:pt idx="39">
                  <c:v>0.13834034707901788</c:v>
                </c:pt>
                <c:pt idx="40">
                  <c:v>7.6027267438856683E-2</c:v>
                </c:pt>
                <c:pt idx="41">
                  <c:v>-3.4637047325860593E-2</c:v>
                </c:pt>
                <c:pt idx="42">
                  <c:v>0.15686287659290699</c:v>
                </c:pt>
                <c:pt idx="43">
                  <c:v>-0.14185178881607952</c:v>
                </c:pt>
                <c:pt idx="44">
                  <c:v>0.11729919992985272</c:v>
                </c:pt>
                <c:pt idx="45">
                  <c:v>5.6033762350904404E-2</c:v>
                </c:pt>
                <c:pt idx="46">
                  <c:v>0.12139804078976901</c:v>
                </c:pt>
                <c:pt idx="47">
                  <c:v>0.13107546489618738</c:v>
                </c:pt>
                <c:pt idx="48">
                  <c:v>8.2285719795450518E-2</c:v>
                </c:pt>
                <c:pt idx="49">
                  <c:v>4.7217893340912198E-2</c:v>
                </c:pt>
                <c:pt idx="50">
                  <c:v>1.0285024415435995E-2</c:v>
                </c:pt>
                <c:pt idx="51">
                  <c:v>-2.5218262077232101E-2</c:v>
                </c:pt>
                <c:pt idx="52">
                  <c:v>-1.2974132823031503E-2</c:v>
                </c:pt>
                <c:pt idx="53">
                  <c:v>-2.5448311811688828E-2</c:v>
                </c:pt>
                <c:pt idx="54">
                  <c:v>5.3658255954132095E-2</c:v>
                </c:pt>
                <c:pt idx="55">
                  <c:v>-4.4296259935491022E-2</c:v>
                </c:pt>
                <c:pt idx="56">
                  <c:v>-5.9935202839497492E-2</c:v>
                </c:pt>
                <c:pt idx="57">
                  <c:v>6.6102114756216857E-3</c:v>
                </c:pt>
                <c:pt idx="58">
                  <c:v>3.3994722742942685E-3</c:v>
                </c:pt>
                <c:pt idx="59">
                  <c:v>-3.6286666872396012E-2</c:v>
                </c:pt>
                <c:pt idx="60">
                  <c:v>-0.13608680912416737</c:v>
                </c:pt>
                <c:pt idx="61">
                  <c:v>6.5511120753917407E-2</c:v>
                </c:pt>
                <c:pt idx="62">
                  <c:v>9.5172201952316016E-3</c:v>
                </c:pt>
                <c:pt idx="63">
                  <c:v>-4.2910768428374713E-2</c:v>
                </c:pt>
                <c:pt idx="64">
                  <c:v>-9.2493309067040563E-2</c:v>
                </c:pt>
                <c:pt idx="65">
                  <c:v>0.1356748413645823</c:v>
                </c:pt>
                <c:pt idx="66">
                  <c:v>0.1474141418134427</c:v>
                </c:pt>
                <c:pt idx="67">
                  <c:v>9.3526342269278473E-2</c:v>
                </c:pt>
                <c:pt idx="68">
                  <c:v>-0.11513053893477143</c:v>
                </c:pt>
                <c:pt idx="69">
                  <c:v>1.1415785475271001E-2</c:v>
                </c:pt>
                <c:pt idx="70">
                  <c:v>0.19878750296566583</c:v>
                </c:pt>
                <c:pt idx="71">
                  <c:v>0.1946566860373995</c:v>
                </c:pt>
                <c:pt idx="72">
                  <c:v>6.1602158600787993E-2</c:v>
                </c:pt>
                <c:pt idx="73">
                  <c:v>-5.909024927683082E-2</c:v>
                </c:pt>
                <c:pt idx="74">
                  <c:v>4.4260820262052913E-2</c:v>
                </c:pt>
                <c:pt idx="75">
                  <c:v>2.7064191806076554E-2</c:v>
                </c:pt>
                <c:pt idx="76">
                  <c:v>-4.9026412994962687E-2</c:v>
                </c:pt>
                <c:pt idx="77">
                  <c:v>-0.24395967811137131</c:v>
                </c:pt>
                <c:pt idx="78">
                  <c:v>-0.10754535305220103</c:v>
                </c:pt>
                <c:pt idx="79">
                  <c:v>-5.1573369356344045E-2</c:v>
                </c:pt>
                <c:pt idx="80">
                  <c:v>-0.11809830563437007</c:v>
                </c:pt>
                <c:pt idx="81">
                  <c:v>5.5514379685206894E-2</c:v>
                </c:pt>
                <c:pt idx="82">
                  <c:v>0.33256535257175468</c:v>
                </c:pt>
                <c:pt idx="83">
                  <c:v>0.28162607913570969</c:v>
                </c:pt>
                <c:pt idx="84">
                  <c:v>0.35614914211118798</c:v>
                </c:pt>
                <c:pt idx="85">
                  <c:v>0.19684816818440165</c:v>
                </c:pt>
                <c:pt idx="86">
                  <c:v>0.23050015184830075</c:v>
                </c:pt>
                <c:pt idx="87">
                  <c:v>0.25747499293516274</c:v>
                </c:pt>
                <c:pt idx="88">
                  <c:v>9.9662643205194801E-2</c:v>
                </c:pt>
                <c:pt idx="89">
                  <c:v>0.11059117867636026</c:v>
                </c:pt>
                <c:pt idx="90">
                  <c:v>6.6077441679767368E-2</c:v>
                </c:pt>
                <c:pt idx="91">
                  <c:v>-2.1417267180834365E-3</c:v>
                </c:pt>
                <c:pt idx="92">
                  <c:v>2.6096739911214417E-2</c:v>
                </c:pt>
                <c:pt idx="93">
                  <c:v>-4.9430151013564405E-2</c:v>
                </c:pt>
                <c:pt idx="94">
                  <c:v>2.5293328438741103E-2</c:v>
                </c:pt>
                <c:pt idx="95">
                  <c:v>-1.4202378330708587E-2</c:v>
                </c:pt>
                <c:pt idx="96">
                  <c:v>7.0871821508637467E-2</c:v>
                </c:pt>
                <c:pt idx="97">
                  <c:v>1.8975362642204452E-2</c:v>
                </c:pt>
                <c:pt idx="98">
                  <c:v>-4.3966358862442156E-2</c:v>
                </c:pt>
                <c:pt idx="99">
                  <c:v>4.1319001952886403E-2</c:v>
                </c:pt>
                <c:pt idx="100">
                  <c:v>-1.0038748131705244E-2</c:v>
                </c:pt>
                <c:pt idx="101">
                  <c:v>-5.5166993094419858E-3</c:v>
                </c:pt>
                <c:pt idx="102">
                  <c:v>9.8515298277718877E-2</c:v>
                </c:pt>
                <c:pt idx="103">
                  <c:v>6.4029416071222034E-2</c:v>
                </c:pt>
                <c:pt idx="104">
                  <c:v>8.6928980309708415E-2</c:v>
                </c:pt>
                <c:pt idx="105">
                  <c:v>6.6581508127006916E-2</c:v>
                </c:pt>
                <c:pt idx="106">
                  <c:v>0.14065232289920271</c:v>
                </c:pt>
                <c:pt idx="107">
                  <c:v>-5.6355127303673314E-3</c:v>
                </c:pt>
                <c:pt idx="108">
                  <c:v>1.0581363319681625E-2</c:v>
                </c:pt>
                <c:pt idx="109">
                  <c:v>2.0445944417037953E-2</c:v>
                </c:pt>
                <c:pt idx="110">
                  <c:v>-5.087096486862519E-2</c:v>
                </c:pt>
                <c:pt idx="111">
                  <c:v>-1.7739009296933617E-2</c:v>
                </c:pt>
                <c:pt idx="112">
                  <c:v>-8.7956852700139088E-2</c:v>
                </c:pt>
                <c:pt idx="113">
                  <c:v>-0.19267355941505482</c:v>
                </c:pt>
                <c:pt idx="114">
                  <c:v>-0.14261336516530054</c:v>
                </c:pt>
                <c:pt idx="115">
                  <c:v>-0.22205364455175891</c:v>
                </c:pt>
                <c:pt idx="116">
                  <c:v>-0.26316386744876397</c:v>
                </c:pt>
                <c:pt idx="117">
                  <c:v>-0.24353601050262985</c:v>
                </c:pt>
                <c:pt idx="118">
                  <c:v>-0.21726824293306946</c:v>
                </c:pt>
                <c:pt idx="119">
                  <c:v>-0.188969226813271</c:v>
                </c:pt>
                <c:pt idx="120">
                  <c:v>-0.17409797647533898</c:v>
                </c:pt>
                <c:pt idx="121">
                  <c:v>-0.22674068782911116</c:v>
                </c:pt>
                <c:pt idx="122">
                  <c:v>-0.20911077787614785</c:v>
                </c:pt>
                <c:pt idx="123">
                  <c:v>-9.3290269782235979E-2</c:v>
                </c:pt>
                <c:pt idx="124">
                  <c:v>-0.27245092362763179</c:v>
                </c:pt>
                <c:pt idx="125">
                  <c:v>-0.26257671346895362</c:v>
                </c:pt>
                <c:pt idx="126">
                  <c:v>-0.22469771704695196</c:v>
                </c:pt>
                <c:pt idx="127">
                  <c:v>-7.1144723449640956E-3</c:v>
                </c:pt>
                <c:pt idx="128">
                  <c:v>-8.3424324404357542E-2</c:v>
                </c:pt>
                <c:pt idx="129">
                  <c:v>6.0706716246992531E-2</c:v>
                </c:pt>
                <c:pt idx="130">
                  <c:v>1.4981848037728174E-2</c:v>
                </c:pt>
                <c:pt idx="131">
                  <c:v>5.0052145363035372E-2</c:v>
                </c:pt>
                <c:pt idx="132">
                  <c:v>9.9281116002154057E-2</c:v>
                </c:pt>
                <c:pt idx="133">
                  <c:v>-0.1551547686844752</c:v>
                </c:pt>
                <c:pt idx="134">
                  <c:v>8.5227591515857792E-2</c:v>
                </c:pt>
                <c:pt idx="135">
                  <c:v>2.2854958994789065E-3</c:v>
                </c:pt>
                <c:pt idx="136">
                  <c:v>-2.3352194503404089E-2</c:v>
                </c:pt>
                <c:pt idx="137">
                  <c:v>-0.15814593324049264</c:v>
                </c:pt>
                <c:pt idx="138">
                  <c:v>-0.14852302810963103</c:v>
                </c:pt>
                <c:pt idx="139">
                  <c:v>-0.1270418148271264</c:v>
                </c:pt>
                <c:pt idx="140">
                  <c:v>-8.476933001742859E-2</c:v>
                </c:pt>
                <c:pt idx="141">
                  <c:v>-0.12674018126534392</c:v>
                </c:pt>
                <c:pt idx="142">
                  <c:v>1.7001451591196481E-2</c:v>
                </c:pt>
                <c:pt idx="143">
                  <c:v>-6.3314051987672926E-3</c:v>
                </c:pt>
                <c:pt idx="144">
                  <c:v>-0.15947948936513834</c:v>
                </c:pt>
                <c:pt idx="145">
                  <c:v>-0.21866247290590834</c:v>
                </c:pt>
                <c:pt idx="146">
                  <c:v>-0.22939428518752925</c:v>
                </c:pt>
                <c:pt idx="147">
                  <c:v>-0.10087972132938461</c:v>
                </c:pt>
                <c:pt idx="148">
                  <c:v>-0.18584871172679041</c:v>
                </c:pt>
                <c:pt idx="149">
                  <c:v>-0.27160407113931706</c:v>
                </c:pt>
                <c:pt idx="150">
                  <c:v>-2.4529172542419264E-2</c:v>
                </c:pt>
                <c:pt idx="151">
                  <c:v>-4.0068941967215554E-2</c:v>
                </c:pt>
                <c:pt idx="152">
                  <c:v>-0.31472081837541266</c:v>
                </c:pt>
                <c:pt idx="153">
                  <c:v>0.16178238257061617</c:v>
                </c:pt>
                <c:pt idx="154">
                  <c:v>8.0156048967465754E-2</c:v>
                </c:pt>
                <c:pt idx="155">
                  <c:v>1.056641423018867E-3</c:v>
                </c:pt>
                <c:pt idx="156">
                  <c:v>-0.16087100487251149</c:v>
                </c:pt>
                <c:pt idx="157">
                  <c:v>-4.3884145540094011E-3</c:v>
                </c:pt>
                <c:pt idx="158">
                  <c:v>3.1696981213880093E-2</c:v>
                </c:pt>
                <c:pt idx="159">
                  <c:v>-2.5885566765502244E-2</c:v>
                </c:pt>
                <c:pt idx="160">
                  <c:v>5.694589032168107E-2</c:v>
                </c:pt>
                <c:pt idx="161">
                  <c:v>7.7241098396525487E-2</c:v>
                </c:pt>
                <c:pt idx="162">
                  <c:v>2.999010894537113E-2</c:v>
                </c:pt>
                <c:pt idx="163">
                  <c:v>5.9413938387185006E-3</c:v>
                </c:pt>
                <c:pt idx="164">
                  <c:v>6.6352608273864799E-2</c:v>
                </c:pt>
                <c:pt idx="165">
                  <c:v>0.22940469785445483</c:v>
                </c:pt>
                <c:pt idx="166">
                  <c:v>0.12243627612613928</c:v>
                </c:pt>
                <c:pt idx="167">
                  <c:v>2.4580001047541877E-2</c:v>
                </c:pt>
                <c:pt idx="168">
                  <c:v>6.0037140696600932E-2</c:v>
                </c:pt>
                <c:pt idx="169">
                  <c:v>5.4643896931541924E-2</c:v>
                </c:pt>
                <c:pt idx="170">
                  <c:v>3.6374698587014365E-2</c:v>
                </c:pt>
                <c:pt idx="171">
                  <c:v>6.9376320082406906E-2</c:v>
                </c:pt>
                <c:pt idx="172">
                  <c:v>8.6205074077122301E-2</c:v>
                </c:pt>
                <c:pt idx="173">
                  <c:v>2.0051383701121139E-2</c:v>
                </c:pt>
                <c:pt idx="174">
                  <c:v>1.7011420465866234E-2</c:v>
                </c:pt>
                <c:pt idx="175">
                  <c:v>-1.6667889406039027E-2</c:v>
                </c:pt>
                <c:pt idx="176">
                  <c:v>-1.3557228677186561E-2</c:v>
                </c:pt>
                <c:pt idx="177">
                  <c:v>6.1586134234965506E-2</c:v>
                </c:pt>
                <c:pt idx="178">
                  <c:v>1.3960608382796114E-2</c:v>
                </c:pt>
                <c:pt idx="179">
                  <c:v>8.5702352531021209E-2</c:v>
                </c:pt>
                <c:pt idx="180">
                  <c:v>0.1580828219948831</c:v>
                </c:pt>
                <c:pt idx="181">
                  <c:v>4.5229326870284581E-2</c:v>
                </c:pt>
                <c:pt idx="182">
                  <c:v>4.4021237897196919E-2</c:v>
                </c:pt>
                <c:pt idx="183">
                  <c:v>3.6062029162958531E-2</c:v>
                </c:pt>
              </c:numCache>
              <c:extLst/>
            </c:numRef>
          </c:val>
          <c:extLst>
            <c:ext xmlns:c16="http://schemas.microsoft.com/office/drawing/2014/chart" uri="{C3380CC4-5D6E-409C-BE32-E72D297353CC}">
              <c16:uniqueId val="{00000001-7FC1-46EA-BAD8-57EEAE6C3B41}"/>
            </c:ext>
          </c:extLst>
        </c:ser>
        <c:dLbls>
          <c:showLegendKey val="0"/>
          <c:showVal val="0"/>
          <c:showCatName val="0"/>
          <c:showSerName val="0"/>
          <c:showPercent val="0"/>
          <c:showBubbleSize val="0"/>
        </c:dLbls>
        <c:gapWidth val="150"/>
        <c:axId val="1770253279"/>
        <c:axId val="1770243711"/>
      </c:barChart>
      <c:lineChart>
        <c:grouping val="standard"/>
        <c:varyColors val="0"/>
        <c:ser>
          <c:idx val="1"/>
          <c:order val="1"/>
          <c:tx>
            <c:v>1 stdev</c:v>
          </c:tx>
          <c:spPr>
            <a:ln w="9525" cap="rnd" cmpd="sng" algn="ctr">
              <a:solidFill>
                <a:srgbClr val="39B2B6">
                  <a:lumMod val="100000"/>
                </a:srgbClr>
              </a:solidFill>
              <a:prstDash val="solid"/>
              <a:round/>
              <a:headEnd type="none" w="med" len="med"/>
              <a:tailEnd type="none" w="med" len="med"/>
            </a:ln>
            <a:effectLst/>
          </c:spPr>
          <c:marker>
            <c:symbol val="none"/>
          </c:marker>
          <c:cat>
            <c:numRef>
              <c:f>'NEW-US5Y5Y-model-NEW'!$H$27:$H$208</c:f>
              <c:numCache>
                <c:formatCode>m/d/yyyy</c:formatCode>
                <c:ptCount val="182"/>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numCache>
              <c:extLst/>
            </c:numRef>
          </c:cat>
          <c:val>
            <c:numRef>
              <c:f>'NEW-US5Y5Y-model-NEW'!$U$27:$U$218</c:f>
              <c:numCache>
                <c:formatCode>0.00</c:formatCode>
                <c:ptCount val="192"/>
                <c:pt idx="0">
                  <c:v>0.14719044964759734</c:v>
                </c:pt>
                <c:pt idx="1">
                  <c:v>0.14719044964759734</c:v>
                </c:pt>
                <c:pt idx="2">
                  <c:v>0.14719044964759734</c:v>
                </c:pt>
                <c:pt idx="3">
                  <c:v>0.14719044964759734</c:v>
                </c:pt>
                <c:pt idx="4">
                  <c:v>0.14719044964759734</c:v>
                </c:pt>
                <c:pt idx="5">
                  <c:v>0.14719044964759734</c:v>
                </c:pt>
                <c:pt idx="6">
                  <c:v>0.14719044964759734</c:v>
                </c:pt>
                <c:pt idx="7">
                  <c:v>0.14719044964759734</c:v>
                </c:pt>
                <c:pt idx="8">
                  <c:v>0.14719044964759734</c:v>
                </c:pt>
                <c:pt idx="9">
                  <c:v>0.14719044964759734</c:v>
                </c:pt>
                <c:pt idx="10">
                  <c:v>0.14719044964759734</c:v>
                </c:pt>
                <c:pt idx="11">
                  <c:v>0.14719044964759734</c:v>
                </c:pt>
                <c:pt idx="12">
                  <c:v>0.14719044964759734</c:v>
                </c:pt>
                <c:pt idx="13">
                  <c:v>0.14719044964759734</c:v>
                </c:pt>
                <c:pt idx="14">
                  <c:v>0.14719044964759734</c:v>
                </c:pt>
                <c:pt idx="15">
                  <c:v>0.14719044964759734</c:v>
                </c:pt>
                <c:pt idx="16">
                  <c:v>0.14719044964759734</c:v>
                </c:pt>
                <c:pt idx="17">
                  <c:v>0.14719044964759734</c:v>
                </c:pt>
                <c:pt idx="18">
                  <c:v>0.14719044964759734</c:v>
                </c:pt>
                <c:pt idx="19">
                  <c:v>0.14719044964759734</c:v>
                </c:pt>
                <c:pt idx="20">
                  <c:v>0.14719044964759734</c:v>
                </c:pt>
                <c:pt idx="21">
                  <c:v>0.14719044964759734</c:v>
                </c:pt>
                <c:pt idx="22">
                  <c:v>0.14719044964759734</c:v>
                </c:pt>
                <c:pt idx="23">
                  <c:v>0.14719044964759734</c:v>
                </c:pt>
                <c:pt idx="24">
                  <c:v>0.14719044964759734</c:v>
                </c:pt>
                <c:pt idx="25">
                  <c:v>0.14719044964759734</c:v>
                </c:pt>
                <c:pt idx="26">
                  <c:v>0.14719044964759734</c:v>
                </c:pt>
                <c:pt idx="27">
                  <c:v>0.14719044964759734</c:v>
                </c:pt>
                <c:pt idx="28">
                  <c:v>0.14719044964759734</c:v>
                </c:pt>
                <c:pt idx="29">
                  <c:v>0.14719044964759734</c:v>
                </c:pt>
                <c:pt idx="30">
                  <c:v>0.14719044964759734</c:v>
                </c:pt>
                <c:pt idx="31">
                  <c:v>0.14719044964759734</c:v>
                </c:pt>
                <c:pt idx="32">
                  <c:v>0.14719044964759734</c:v>
                </c:pt>
                <c:pt idx="33">
                  <c:v>0.14719044964759734</c:v>
                </c:pt>
                <c:pt idx="34">
                  <c:v>0.14719044964759734</c:v>
                </c:pt>
                <c:pt idx="35">
                  <c:v>0.14719044964759734</c:v>
                </c:pt>
                <c:pt idx="36">
                  <c:v>0.14719044964759734</c:v>
                </c:pt>
                <c:pt idx="37">
                  <c:v>0.14719044964759734</c:v>
                </c:pt>
                <c:pt idx="38">
                  <c:v>0.14719044964759734</c:v>
                </c:pt>
                <c:pt idx="39">
                  <c:v>0.14719044964759734</c:v>
                </c:pt>
                <c:pt idx="40">
                  <c:v>0.14719044964759734</c:v>
                </c:pt>
                <c:pt idx="41">
                  <c:v>0.14719044964759734</c:v>
                </c:pt>
                <c:pt idx="42">
                  <c:v>0.14719044964759734</c:v>
                </c:pt>
                <c:pt idx="43">
                  <c:v>0.14719044964759734</c:v>
                </c:pt>
                <c:pt idx="44">
                  <c:v>0.14719044964759734</c:v>
                </c:pt>
                <c:pt idx="45">
                  <c:v>0.14719044964759734</c:v>
                </c:pt>
                <c:pt idx="46">
                  <c:v>0.14719044964759734</c:v>
                </c:pt>
                <c:pt idx="47">
                  <c:v>0.14719044964759734</c:v>
                </c:pt>
                <c:pt idx="48">
                  <c:v>0.14719044964759734</c:v>
                </c:pt>
                <c:pt idx="49">
                  <c:v>0.14719044964759734</c:v>
                </c:pt>
                <c:pt idx="50">
                  <c:v>0.14719044964759734</c:v>
                </c:pt>
                <c:pt idx="51">
                  <c:v>0.14719044964759734</c:v>
                </c:pt>
                <c:pt idx="52">
                  <c:v>0.14719044964759734</c:v>
                </c:pt>
                <c:pt idx="53">
                  <c:v>0.14719044964759734</c:v>
                </c:pt>
                <c:pt idx="54">
                  <c:v>0.14719044964759734</c:v>
                </c:pt>
                <c:pt idx="55">
                  <c:v>0.14719044964759734</c:v>
                </c:pt>
                <c:pt idx="56">
                  <c:v>0.14719044964759734</c:v>
                </c:pt>
                <c:pt idx="57">
                  <c:v>0.14719044964759734</c:v>
                </c:pt>
                <c:pt idx="58">
                  <c:v>0.14719044964759734</c:v>
                </c:pt>
                <c:pt idx="59">
                  <c:v>0.14719044964759734</c:v>
                </c:pt>
                <c:pt idx="60">
                  <c:v>0.14719044964759734</c:v>
                </c:pt>
                <c:pt idx="61">
                  <c:v>0.14719044964759734</c:v>
                </c:pt>
                <c:pt idx="62">
                  <c:v>0.14719044964759734</c:v>
                </c:pt>
                <c:pt idx="63">
                  <c:v>0.14719044964759734</c:v>
                </c:pt>
                <c:pt idx="64">
                  <c:v>0.14719044964759734</c:v>
                </c:pt>
                <c:pt idx="65">
                  <c:v>0.14719044964759734</c:v>
                </c:pt>
                <c:pt idx="66">
                  <c:v>0.14719044964759734</c:v>
                </c:pt>
                <c:pt idx="67">
                  <c:v>0.14719044964759734</c:v>
                </c:pt>
                <c:pt idx="68">
                  <c:v>0.14719044964759734</c:v>
                </c:pt>
                <c:pt idx="69">
                  <c:v>0.14719044964759734</c:v>
                </c:pt>
                <c:pt idx="70">
                  <c:v>0.14719044964759734</c:v>
                </c:pt>
                <c:pt idx="71">
                  <c:v>0.14719044964759734</c:v>
                </c:pt>
                <c:pt idx="72">
                  <c:v>0.14719044964759734</c:v>
                </c:pt>
                <c:pt idx="73">
                  <c:v>0.14719044964759734</c:v>
                </c:pt>
                <c:pt idx="74">
                  <c:v>0.14719044964759734</c:v>
                </c:pt>
                <c:pt idx="75">
                  <c:v>0.14719044964759734</c:v>
                </c:pt>
                <c:pt idx="76">
                  <c:v>0.14719044964759734</c:v>
                </c:pt>
                <c:pt idx="77">
                  <c:v>0.14719044964759734</c:v>
                </c:pt>
                <c:pt idx="78">
                  <c:v>0.14719044964759734</c:v>
                </c:pt>
                <c:pt idx="79">
                  <c:v>0.14719044964759734</c:v>
                </c:pt>
                <c:pt idx="80">
                  <c:v>0.14719044964759734</c:v>
                </c:pt>
                <c:pt idx="81">
                  <c:v>0.14719044964759734</c:v>
                </c:pt>
                <c:pt idx="82">
                  <c:v>0.14719044964759734</c:v>
                </c:pt>
                <c:pt idx="83">
                  <c:v>0.14719044964759734</c:v>
                </c:pt>
                <c:pt idx="84">
                  <c:v>0.14719044964759734</c:v>
                </c:pt>
                <c:pt idx="85">
                  <c:v>0.14719044964759734</c:v>
                </c:pt>
                <c:pt idx="86">
                  <c:v>0.14719044964759734</c:v>
                </c:pt>
                <c:pt idx="87">
                  <c:v>0.14719044964759734</c:v>
                </c:pt>
                <c:pt idx="88">
                  <c:v>0.14719044964759734</c:v>
                </c:pt>
                <c:pt idx="89">
                  <c:v>0.14719044964759734</c:v>
                </c:pt>
                <c:pt idx="90">
                  <c:v>0.14719044964759734</c:v>
                </c:pt>
                <c:pt idx="91">
                  <c:v>0.14719044964759734</c:v>
                </c:pt>
                <c:pt idx="92">
                  <c:v>0.14719044964759734</c:v>
                </c:pt>
                <c:pt idx="93">
                  <c:v>0.14719044964759734</c:v>
                </c:pt>
                <c:pt idx="94">
                  <c:v>0.14719044964759734</c:v>
                </c:pt>
                <c:pt idx="95">
                  <c:v>0.14719044964759734</c:v>
                </c:pt>
                <c:pt idx="96">
                  <c:v>0.14719044964759734</c:v>
                </c:pt>
                <c:pt idx="97">
                  <c:v>0.14719044964759734</c:v>
                </c:pt>
                <c:pt idx="98">
                  <c:v>0.14719044964759734</c:v>
                </c:pt>
                <c:pt idx="99">
                  <c:v>0.14719044964759734</c:v>
                </c:pt>
                <c:pt idx="100">
                  <c:v>0.14719044964759734</c:v>
                </c:pt>
                <c:pt idx="101">
                  <c:v>0.14719044964759734</c:v>
                </c:pt>
                <c:pt idx="102">
                  <c:v>0.14719044964759734</c:v>
                </c:pt>
                <c:pt idx="103">
                  <c:v>0.14719044964759734</c:v>
                </c:pt>
                <c:pt idx="104">
                  <c:v>0.14719044964759734</c:v>
                </c:pt>
                <c:pt idx="105">
                  <c:v>0.14719044964759734</c:v>
                </c:pt>
                <c:pt idx="106">
                  <c:v>0.14719044964759734</c:v>
                </c:pt>
                <c:pt idx="107">
                  <c:v>0.14719044964759734</c:v>
                </c:pt>
                <c:pt idx="108">
                  <c:v>0.14719044964759734</c:v>
                </c:pt>
                <c:pt idx="109">
                  <c:v>0.14719044964759734</c:v>
                </c:pt>
                <c:pt idx="110">
                  <c:v>0.14719044964759734</c:v>
                </c:pt>
                <c:pt idx="111">
                  <c:v>0.14719044964759734</c:v>
                </c:pt>
                <c:pt idx="112">
                  <c:v>0.14719044964759734</c:v>
                </c:pt>
                <c:pt idx="113">
                  <c:v>0.14719044964759734</c:v>
                </c:pt>
                <c:pt idx="114">
                  <c:v>0.14719044964759734</c:v>
                </c:pt>
                <c:pt idx="115">
                  <c:v>0.14719044964759734</c:v>
                </c:pt>
                <c:pt idx="116">
                  <c:v>0.14719044964759734</c:v>
                </c:pt>
                <c:pt idx="117">
                  <c:v>0.14719044964759734</c:v>
                </c:pt>
                <c:pt idx="118">
                  <c:v>0.14719044964759734</c:v>
                </c:pt>
                <c:pt idx="119">
                  <c:v>0.14719044964759734</c:v>
                </c:pt>
                <c:pt idx="120">
                  <c:v>0.14719044964759734</c:v>
                </c:pt>
                <c:pt idx="121">
                  <c:v>0.14719044964759734</c:v>
                </c:pt>
                <c:pt idx="122">
                  <c:v>0.14719044964759734</c:v>
                </c:pt>
                <c:pt idx="123">
                  <c:v>0.14719044964759734</c:v>
                </c:pt>
                <c:pt idx="124">
                  <c:v>0.14719044964759734</c:v>
                </c:pt>
                <c:pt idx="125">
                  <c:v>0.14719044964759734</c:v>
                </c:pt>
                <c:pt idx="126">
                  <c:v>0.14719044964759734</c:v>
                </c:pt>
                <c:pt idx="127">
                  <c:v>0.14719044964759734</c:v>
                </c:pt>
                <c:pt idx="128">
                  <c:v>0.14719044964759734</c:v>
                </c:pt>
                <c:pt idx="129">
                  <c:v>0.14719044964759734</c:v>
                </c:pt>
                <c:pt idx="130">
                  <c:v>0.14719044964759734</c:v>
                </c:pt>
                <c:pt idx="131">
                  <c:v>0.14719044964759734</c:v>
                </c:pt>
                <c:pt idx="132">
                  <c:v>0.14719044964759734</c:v>
                </c:pt>
                <c:pt idx="133">
                  <c:v>0.14719044964759734</c:v>
                </c:pt>
                <c:pt idx="134">
                  <c:v>0.14719044964759734</c:v>
                </c:pt>
                <c:pt idx="135">
                  <c:v>0.14719044964759734</c:v>
                </c:pt>
                <c:pt idx="136">
                  <c:v>0.14719044964759734</c:v>
                </c:pt>
                <c:pt idx="137">
                  <c:v>0.14719044964759734</c:v>
                </c:pt>
                <c:pt idx="138">
                  <c:v>0.14719044964759734</c:v>
                </c:pt>
                <c:pt idx="139">
                  <c:v>0.14719044964759734</c:v>
                </c:pt>
                <c:pt idx="140">
                  <c:v>0.14719044964759734</c:v>
                </c:pt>
                <c:pt idx="141">
                  <c:v>0.14719044964759734</c:v>
                </c:pt>
                <c:pt idx="142">
                  <c:v>0.14719044964759734</c:v>
                </c:pt>
                <c:pt idx="143">
                  <c:v>0.14719044964759734</c:v>
                </c:pt>
                <c:pt idx="144">
                  <c:v>0.14719044964759734</c:v>
                </c:pt>
                <c:pt idx="145">
                  <c:v>0.14719044964759734</c:v>
                </c:pt>
                <c:pt idx="146">
                  <c:v>0.14719044964759734</c:v>
                </c:pt>
                <c:pt idx="147">
                  <c:v>0.14719044964759734</c:v>
                </c:pt>
                <c:pt idx="148">
                  <c:v>0.14719044964759734</c:v>
                </c:pt>
                <c:pt idx="149">
                  <c:v>0.14719044964759734</c:v>
                </c:pt>
                <c:pt idx="150">
                  <c:v>0.14719044964759734</c:v>
                </c:pt>
                <c:pt idx="151">
                  <c:v>0.14719044964759734</c:v>
                </c:pt>
                <c:pt idx="152">
                  <c:v>0.14719044964759734</c:v>
                </c:pt>
                <c:pt idx="153">
                  <c:v>0.14719044964759734</c:v>
                </c:pt>
                <c:pt idx="154">
                  <c:v>0.14719044964759734</c:v>
                </c:pt>
                <c:pt idx="155">
                  <c:v>0.14719044964759734</c:v>
                </c:pt>
                <c:pt idx="156">
                  <c:v>0.14719044964759734</c:v>
                </c:pt>
                <c:pt idx="157">
                  <c:v>0.14719044964759734</c:v>
                </c:pt>
                <c:pt idx="158">
                  <c:v>0.14719044964759734</c:v>
                </c:pt>
                <c:pt idx="159">
                  <c:v>0.14719044964759734</c:v>
                </c:pt>
                <c:pt idx="160">
                  <c:v>0.14719044964759734</c:v>
                </c:pt>
                <c:pt idx="161">
                  <c:v>0.14719044964759734</c:v>
                </c:pt>
                <c:pt idx="162">
                  <c:v>0.14719044964759734</c:v>
                </c:pt>
                <c:pt idx="163">
                  <c:v>0.14719044964759734</c:v>
                </c:pt>
                <c:pt idx="164">
                  <c:v>0.14719044964759734</c:v>
                </c:pt>
                <c:pt idx="165">
                  <c:v>0.14719044964759734</c:v>
                </c:pt>
                <c:pt idx="166">
                  <c:v>0.14719044964759734</c:v>
                </c:pt>
                <c:pt idx="167">
                  <c:v>0.14719044964759734</c:v>
                </c:pt>
                <c:pt idx="168">
                  <c:v>0.14719044964759734</c:v>
                </c:pt>
                <c:pt idx="169">
                  <c:v>0.14719044964759734</c:v>
                </c:pt>
                <c:pt idx="170">
                  <c:v>0.14719044964759734</c:v>
                </c:pt>
                <c:pt idx="171">
                  <c:v>0.14719044964759734</c:v>
                </c:pt>
                <c:pt idx="172">
                  <c:v>0.14719044964759734</c:v>
                </c:pt>
                <c:pt idx="173">
                  <c:v>0.14719044964759734</c:v>
                </c:pt>
                <c:pt idx="174">
                  <c:v>0.14719044964759734</c:v>
                </c:pt>
                <c:pt idx="175">
                  <c:v>0.14719044964759734</c:v>
                </c:pt>
                <c:pt idx="176">
                  <c:v>0.14719044964759734</c:v>
                </c:pt>
                <c:pt idx="177">
                  <c:v>0.14719044964759734</c:v>
                </c:pt>
                <c:pt idx="178">
                  <c:v>0.14719044964759734</c:v>
                </c:pt>
                <c:pt idx="179">
                  <c:v>0.14719044964759734</c:v>
                </c:pt>
                <c:pt idx="180">
                  <c:v>0.14719044964759734</c:v>
                </c:pt>
                <c:pt idx="181">
                  <c:v>0.14719044964759734</c:v>
                </c:pt>
                <c:pt idx="182">
                  <c:v>0.14719044964759734</c:v>
                </c:pt>
                <c:pt idx="183">
                  <c:v>0.14719044964759734</c:v>
                </c:pt>
              </c:numCache>
              <c:extLst/>
            </c:numRef>
          </c:val>
          <c:smooth val="0"/>
          <c:extLst>
            <c:ext xmlns:c16="http://schemas.microsoft.com/office/drawing/2014/chart" uri="{C3380CC4-5D6E-409C-BE32-E72D297353CC}">
              <c16:uniqueId val="{00000002-7FC1-46EA-BAD8-57EEAE6C3B41}"/>
            </c:ext>
          </c:extLst>
        </c:ser>
        <c:ser>
          <c:idx val="2"/>
          <c:order val="2"/>
          <c:spPr>
            <a:ln w="9525" cap="rnd" cmpd="sng" algn="ctr">
              <a:solidFill>
                <a:srgbClr val="39B2B6"/>
              </a:solidFill>
              <a:prstDash val="solid"/>
              <a:round/>
              <a:headEnd type="none" w="med" len="med"/>
              <a:tailEnd type="none" w="med" len="med"/>
            </a:ln>
            <a:effectLst/>
          </c:spPr>
          <c:marker>
            <c:symbol val="none"/>
          </c:marker>
          <c:cat>
            <c:numRef>
              <c:f>'NEW-US5Y5Y-model-NEW'!$H$27:$H$208</c:f>
              <c:numCache>
                <c:formatCode>m/d/yyyy</c:formatCode>
                <c:ptCount val="182"/>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numCache>
              <c:extLst/>
            </c:numRef>
          </c:cat>
          <c:val>
            <c:numRef>
              <c:f>'NEW-US5Y5Y-model-NEW'!$V$27:$V$218</c:f>
              <c:numCache>
                <c:formatCode>0.00</c:formatCode>
                <c:ptCount val="192"/>
                <c:pt idx="0">
                  <c:v>-0.14719044964759734</c:v>
                </c:pt>
                <c:pt idx="1">
                  <c:v>-0.14719044964759734</c:v>
                </c:pt>
                <c:pt idx="2">
                  <c:v>-0.14719044964759734</c:v>
                </c:pt>
                <c:pt idx="3">
                  <c:v>-0.14719044964759734</c:v>
                </c:pt>
                <c:pt idx="4">
                  <c:v>-0.14719044964759734</c:v>
                </c:pt>
                <c:pt idx="5">
                  <c:v>-0.14719044964759734</c:v>
                </c:pt>
                <c:pt idx="6">
                  <c:v>-0.14719044964759734</c:v>
                </c:pt>
                <c:pt idx="7">
                  <c:v>-0.14719044964759734</c:v>
                </c:pt>
                <c:pt idx="8">
                  <c:v>-0.14719044964759734</c:v>
                </c:pt>
                <c:pt idx="9">
                  <c:v>-0.14719044964759734</c:v>
                </c:pt>
                <c:pt idx="10">
                  <c:v>-0.14719044964759734</c:v>
                </c:pt>
                <c:pt idx="11">
                  <c:v>-0.14719044964759734</c:v>
                </c:pt>
                <c:pt idx="12">
                  <c:v>-0.14719044964759734</c:v>
                </c:pt>
                <c:pt idx="13">
                  <c:v>-0.14719044964759734</c:v>
                </c:pt>
                <c:pt idx="14">
                  <c:v>-0.14719044964759734</c:v>
                </c:pt>
                <c:pt idx="15">
                  <c:v>-0.14719044964759734</c:v>
                </c:pt>
                <c:pt idx="16">
                  <c:v>-0.14719044964759734</c:v>
                </c:pt>
                <c:pt idx="17">
                  <c:v>-0.14719044964759734</c:v>
                </c:pt>
                <c:pt idx="18">
                  <c:v>-0.14719044964759734</c:v>
                </c:pt>
                <c:pt idx="19">
                  <c:v>-0.14719044964759734</c:v>
                </c:pt>
                <c:pt idx="20">
                  <c:v>-0.14719044964759734</c:v>
                </c:pt>
                <c:pt idx="21">
                  <c:v>-0.14719044964759734</c:v>
                </c:pt>
                <c:pt idx="22">
                  <c:v>-0.14719044964759734</c:v>
                </c:pt>
                <c:pt idx="23">
                  <c:v>-0.14719044964759734</c:v>
                </c:pt>
                <c:pt idx="24">
                  <c:v>-0.14719044964759734</c:v>
                </c:pt>
                <c:pt idx="25">
                  <c:v>-0.14719044964759734</c:v>
                </c:pt>
                <c:pt idx="26">
                  <c:v>-0.14719044964759734</c:v>
                </c:pt>
                <c:pt idx="27">
                  <c:v>-0.14719044964759734</c:v>
                </c:pt>
                <c:pt idx="28">
                  <c:v>-0.14719044964759734</c:v>
                </c:pt>
                <c:pt idx="29">
                  <c:v>-0.14719044964759734</c:v>
                </c:pt>
                <c:pt idx="30">
                  <c:v>-0.14719044964759734</c:v>
                </c:pt>
                <c:pt idx="31">
                  <c:v>-0.14719044964759734</c:v>
                </c:pt>
                <c:pt idx="32">
                  <c:v>-0.14719044964759734</c:v>
                </c:pt>
                <c:pt idx="33">
                  <c:v>-0.14719044964759734</c:v>
                </c:pt>
                <c:pt idx="34">
                  <c:v>-0.14719044964759734</c:v>
                </c:pt>
                <c:pt idx="35">
                  <c:v>-0.14719044964759734</c:v>
                </c:pt>
                <c:pt idx="36">
                  <c:v>-0.14719044964759734</c:v>
                </c:pt>
                <c:pt idx="37">
                  <c:v>-0.14719044964759734</c:v>
                </c:pt>
                <c:pt idx="38">
                  <c:v>-0.14719044964759734</c:v>
                </c:pt>
                <c:pt idx="39">
                  <c:v>-0.14719044964759734</c:v>
                </c:pt>
                <c:pt idx="40">
                  <c:v>-0.14719044964759734</c:v>
                </c:pt>
                <c:pt idx="41">
                  <c:v>-0.14719044964759734</c:v>
                </c:pt>
                <c:pt idx="42">
                  <c:v>-0.14719044964759734</c:v>
                </c:pt>
                <c:pt idx="43">
                  <c:v>-0.14719044964759734</c:v>
                </c:pt>
                <c:pt idx="44">
                  <c:v>-0.14719044964759734</c:v>
                </c:pt>
                <c:pt idx="45">
                  <c:v>-0.14719044964759734</c:v>
                </c:pt>
                <c:pt idx="46">
                  <c:v>-0.14719044964759734</c:v>
                </c:pt>
                <c:pt idx="47">
                  <c:v>-0.14719044964759734</c:v>
                </c:pt>
                <c:pt idx="48">
                  <c:v>-0.14719044964759734</c:v>
                </c:pt>
                <c:pt idx="49">
                  <c:v>-0.14719044964759734</c:v>
                </c:pt>
                <c:pt idx="50">
                  <c:v>-0.14719044964759734</c:v>
                </c:pt>
                <c:pt idx="51">
                  <c:v>-0.14719044964759734</c:v>
                </c:pt>
                <c:pt idx="52">
                  <c:v>-0.14719044964759734</c:v>
                </c:pt>
                <c:pt idx="53">
                  <c:v>-0.14719044964759734</c:v>
                </c:pt>
                <c:pt idx="54">
                  <c:v>-0.14719044964759734</c:v>
                </c:pt>
                <c:pt idx="55">
                  <c:v>-0.14719044964759734</c:v>
                </c:pt>
                <c:pt idx="56">
                  <c:v>-0.14719044964759734</c:v>
                </c:pt>
                <c:pt idx="57">
                  <c:v>-0.14719044964759734</c:v>
                </c:pt>
                <c:pt idx="58">
                  <c:v>-0.14719044964759734</c:v>
                </c:pt>
                <c:pt idx="59">
                  <c:v>-0.14719044964759734</c:v>
                </c:pt>
                <c:pt idx="60">
                  <c:v>-0.14719044964759734</c:v>
                </c:pt>
                <c:pt idx="61">
                  <c:v>-0.14719044964759734</c:v>
                </c:pt>
                <c:pt idx="62">
                  <c:v>-0.14719044964759734</c:v>
                </c:pt>
                <c:pt idx="63">
                  <c:v>-0.14719044964759734</c:v>
                </c:pt>
                <c:pt idx="64">
                  <c:v>-0.14719044964759734</c:v>
                </c:pt>
                <c:pt idx="65">
                  <c:v>-0.14719044964759734</c:v>
                </c:pt>
                <c:pt idx="66">
                  <c:v>-0.14719044964759734</c:v>
                </c:pt>
                <c:pt idx="67">
                  <c:v>-0.14719044964759734</c:v>
                </c:pt>
                <c:pt idx="68">
                  <c:v>-0.14719044964759734</c:v>
                </c:pt>
                <c:pt idx="69">
                  <c:v>-0.14719044964759734</c:v>
                </c:pt>
                <c:pt idx="70">
                  <c:v>-0.14719044964759734</c:v>
                </c:pt>
                <c:pt idx="71">
                  <c:v>-0.14719044964759734</c:v>
                </c:pt>
                <c:pt idx="72">
                  <c:v>-0.14719044964759734</c:v>
                </c:pt>
                <c:pt idx="73">
                  <c:v>-0.14719044964759734</c:v>
                </c:pt>
                <c:pt idx="74">
                  <c:v>-0.14719044964759734</c:v>
                </c:pt>
                <c:pt idx="75">
                  <c:v>-0.14719044964759734</c:v>
                </c:pt>
                <c:pt idx="76">
                  <c:v>-0.14719044964759734</c:v>
                </c:pt>
                <c:pt idx="77">
                  <c:v>-0.14719044964759734</c:v>
                </c:pt>
                <c:pt idx="78">
                  <c:v>-0.14719044964759734</c:v>
                </c:pt>
                <c:pt idx="79">
                  <c:v>-0.14719044964759734</c:v>
                </c:pt>
                <c:pt idx="80">
                  <c:v>-0.14719044964759734</c:v>
                </c:pt>
                <c:pt idx="81">
                  <c:v>-0.14719044964759734</c:v>
                </c:pt>
                <c:pt idx="82">
                  <c:v>-0.14719044964759734</c:v>
                </c:pt>
                <c:pt idx="83">
                  <c:v>-0.14719044964759734</c:v>
                </c:pt>
                <c:pt idx="84">
                  <c:v>-0.14719044964759734</c:v>
                </c:pt>
                <c:pt idx="85">
                  <c:v>-0.14719044964759734</c:v>
                </c:pt>
                <c:pt idx="86">
                  <c:v>-0.14719044964759734</c:v>
                </c:pt>
                <c:pt idx="87">
                  <c:v>-0.14719044964759734</c:v>
                </c:pt>
                <c:pt idx="88">
                  <c:v>-0.14719044964759734</c:v>
                </c:pt>
                <c:pt idx="89">
                  <c:v>-0.14719044964759734</c:v>
                </c:pt>
                <c:pt idx="90">
                  <c:v>-0.14719044964759734</c:v>
                </c:pt>
                <c:pt idx="91">
                  <c:v>-0.14719044964759734</c:v>
                </c:pt>
                <c:pt idx="92">
                  <c:v>-0.14719044964759734</c:v>
                </c:pt>
                <c:pt idx="93">
                  <c:v>-0.14719044964759734</c:v>
                </c:pt>
                <c:pt idx="94">
                  <c:v>-0.14719044964759734</c:v>
                </c:pt>
                <c:pt idx="95">
                  <c:v>-0.14719044964759734</c:v>
                </c:pt>
                <c:pt idx="96">
                  <c:v>-0.14719044964759734</c:v>
                </c:pt>
                <c:pt idx="97">
                  <c:v>-0.14719044964759734</c:v>
                </c:pt>
                <c:pt idx="98">
                  <c:v>-0.14719044964759734</c:v>
                </c:pt>
                <c:pt idx="99">
                  <c:v>-0.14719044964759734</c:v>
                </c:pt>
                <c:pt idx="100">
                  <c:v>-0.14719044964759734</c:v>
                </c:pt>
                <c:pt idx="101">
                  <c:v>-0.14719044964759734</c:v>
                </c:pt>
                <c:pt idx="102">
                  <c:v>-0.14719044964759734</c:v>
                </c:pt>
                <c:pt idx="103">
                  <c:v>-0.14719044964759734</c:v>
                </c:pt>
                <c:pt idx="104">
                  <c:v>-0.14719044964759734</c:v>
                </c:pt>
                <c:pt idx="105">
                  <c:v>-0.14719044964759734</c:v>
                </c:pt>
                <c:pt idx="106">
                  <c:v>-0.14719044964759734</c:v>
                </c:pt>
                <c:pt idx="107">
                  <c:v>-0.14719044964759734</c:v>
                </c:pt>
                <c:pt idx="108">
                  <c:v>-0.14719044964759734</c:v>
                </c:pt>
                <c:pt idx="109">
                  <c:v>-0.14719044964759734</c:v>
                </c:pt>
                <c:pt idx="110">
                  <c:v>-0.14719044964759734</c:v>
                </c:pt>
                <c:pt idx="111">
                  <c:v>-0.14719044964759734</c:v>
                </c:pt>
                <c:pt idx="112">
                  <c:v>-0.14719044964759734</c:v>
                </c:pt>
                <c:pt idx="113">
                  <c:v>-0.14719044964759734</c:v>
                </c:pt>
                <c:pt idx="114">
                  <c:v>-0.14719044964759734</c:v>
                </c:pt>
                <c:pt idx="115">
                  <c:v>-0.14719044964759734</c:v>
                </c:pt>
                <c:pt idx="116">
                  <c:v>-0.14719044964759734</c:v>
                </c:pt>
                <c:pt idx="117">
                  <c:v>-0.14719044964759734</c:v>
                </c:pt>
                <c:pt idx="118">
                  <c:v>-0.14719044964759734</c:v>
                </c:pt>
                <c:pt idx="119">
                  <c:v>-0.14719044964759734</c:v>
                </c:pt>
                <c:pt idx="120">
                  <c:v>-0.14719044964759734</c:v>
                </c:pt>
                <c:pt idx="121">
                  <c:v>-0.14719044964759734</c:v>
                </c:pt>
                <c:pt idx="122">
                  <c:v>-0.14719044964759734</c:v>
                </c:pt>
                <c:pt idx="123">
                  <c:v>-0.14719044964759734</c:v>
                </c:pt>
                <c:pt idx="124">
                  <c:v>-0.14719044964759734</c:v>
                </c:pt>
                <c:pt idx="125">
                  <c:v>-0.14719044964759734</c:v>
                </c:pt>
                <c:pt idx="126">
                  <c:v>-0.14719044964759734</c:v>
                </c:pt>
                <c:pt idx="127">
                  <c:v>-0.14719044964759734</c:v>
                </c:pt>
                <c:pt idx="128">
                  <c:v>-0.14719044964759734</c:v>
                </c:pt>
                <c:pt idx="129">
                  <c:v>-0.14719044964759734</c:v>
                </c:pt>
                <c:pt idx="130">
                  <c:v>-0.14719044964759734</c:v>
                </c:pt>
                <c:pt idx="131">
                  <c:v>-0.14719044964759734</c:v>
                </c:pt>
                <c:pt idx="132">
                  <c:v>-0.14719044964759734</c:v>
                </c:pt>
                <c:pt idx="133">
                  <c:v>-0.14719044964759734</c:v>
                </c:pt>
                <c:pt idx="134">
                  <c:v>-0.14719044964759734</c:v>
                </c:pt>
                <c:pt idx="135">
                  <c:v>-0.14719044964759734</c:v>
                </c:pt>
                <c:pt idx="136">
                  <c:v>-0.14719044964759734</c:v>
                </c:pt>
                <c:pt idx="137">
                  <c:v>-0.14719044964759734</c:v>
                </c:pt>
                <c:pt idx="138">
                  <c:v>-0.14719044964759734</c:v>
                </c:pt>
                <c:pt idx="139">
                  <c:v>-0.14719044964759734</c:v>
                </c:pt>
                <c:pt idx="140">
                  <c:v>-0.14719044964759734</c:v>
                </c:pt>
                <c:pt idx="141">
                  <c:v>-0.14719044964759734</c:v>
                </c:pt>
                <c:pt idx="142">
                  <c:v>-0.14719044964759734</c:v>
                </c:pt>
                <c:pt idx="143">
                  <c:v>-0.14719044964759734</c:v>
                </c:pt>
                <c:pt idx="144">
                  <c:v>-0.14719044964759734</c:v>
                </c:pt>
                <c:pt idx="145">
                  <c:v>-0.14719044964759734</c:v>
                </c:pt>
                <c:pt idx="146">
                  <c:v>-0.14719044964759734</c:v>
                </c:pt>
                <c:pt idx="147">
                  <c:v>-0.14719044964759734</c:v>
                </c:pt>
                <c:pt idx="148">
                  <c:v>-0.14719044964759734</c:v>
                </c:pt>
                <c:pt idx="149">
                  <c:v>-0.14719044964759734</c:v>
                </c:pt>
                <c:pt idx="150">
                  <c:v>-0.14719044964759734</c:v>
                </c:pt>
                <c:pt idx="151">
                  <c:v>-0.14719044964759734</c:v>
                </c:pt>
                <c:pt idx="152">
                  <c:v>-0.14719044964759734</c:v>
                </c:pt>
                <c:pt idx="153">
                  <c:v>-0.14719044964759734</c:v>
                </c:pt>
                <c:pt idx="154">
                  <c:v>-0.14719044964759734</c:v>
                </c:pt>
                <c:pt idx="155">
                  <c:v>-0.14719044964759734</c:v>
                </c:pt>
                <c:pt idx="156">
                  <c:v>-0.14719044964759734</c:v>
                </c:pt>
                <c:pt idx="157">
                  <c:v>-0.14719044964759734</c:v>
                </c:pt>
                <c:pt idx="158">
                  <c:v>-0.14719044964759734</c:v>
                </c:pt>
                <c:pt idx="159">
                  <c:v>-0.14719044964759734</c:v>
                </c:pt>
                <c:pt idx="160">
                  <c:v>-0.14719044964759734</c:v>
                </c:pt>
                <c:pt idx="161">
                  <c:v>-0.14719044964759734</c:v>
                </c:pt>
                <c:pt idx="162">
                  <c:v>-0.14719044964759734</c:v>
                </c:pt>
                <c:pt idx="163">
                  <c:v>-0.14719044964759734</c:v>
                </c:pt>
                <c:pt idx="164">
                  <c:v>-0.14719044964759734</c:v>
                </c:pt>
                <c:pt idx="165">
                  <c:v>-0.14719044964759734</c:v>
                </c:pt>
                <c:pt idx="166">
                  <c:v>-0.14719044964759734</c:v>
                </c:pt>
                <c:pt idx="167">
                  <c:v>-0.14719044964759734</c:v>
                </c:pt>
                <c:pt idx="168">
                  <c:v>-0.14719044964759734</c:v>
                </c:pt>
                <c:pt idx="169">
                  <c:v>-0.14719044964759734</c:v>
                </c:pt>
                <c:pt idx="170">
                  <c:v>-0.14719044964759734</c:v>
                </c:pt>
                <c:pt idx="171">
                  <c:v>-0.14719044964759734</c:v>
                </c:pt>
                <c:pt idx="172">
                  <c:v>-0.14719044964759734</c:v>
                </c:pt>
                <c:pt idx="173">
                  <c:v>-0.14719044964759734</c:v>
                </c:pt>
                <c:pt idx="174">
                  <c:v>-0.14719044964759734</c:v>
                </c:pt>
                <c:pt idx="175">
                  <c:v>-0.14719044964759734</c:v>
                </c:pt>
                <c:pt idx="176">
                  <c:v>-0.14719044964759734</c:v>
                </c:pt>
                <c:pt idx="177">
                  <c:v>-0.14719044964759734</c:v>
                </c:pt>
                <c:pt idx="178">
                  <c:v>-0.14719044964759734</c:v>
                </c:pt>
                <c:pt idx="179">
                  <c:v>-0.14719044964759734</c:v>
                </c:pt>
                <c:pt idx="180">
                  <c:v>-0.14719044964759734</c:v>
                </c:pt>
                <c:pt idx="181">
                  <c:v>-0.14719044964759734</c:v>
                </c:pt>
                <c:pt idx="182">
                  <c:v>-0.14719044964759734</c:v>
                </c:pt>
                <c:pt idx="183">
                  <c:v>-0.14719044964759734</c:v>
                </c:pt>
              </c:numCache>
              <c:extLst/>
            </c:numRef>
          </c:val>
          <c:smooth val="0"/>
          <c:extLst>
            <c:ext xmlns:c16="http://schemas.microsoft.com/office/drawing/2014/chart" uri="{C3380CC4-5D6E-409C-BE32-E72D297353CC}">
              <c16:uniqueId val="{00000003-7FC1-46EA-BAD8-57EEAE6C3B41}"/>
            </c:ext>
          </c:extLst>
        </c:ser>
        <c:dLbls>
          <c:showLegendKey val="0"/>
          <c:showVal val="0"/>
          <c:showCatName val="0"/>
          <c:showSerName val="0"/>
          <c:showPercent val="0"/>
          <c:showBubbleSize val="0"/>
        </c:dLbls>
        <c:marker val="1"/>
        <c:smooth val="0"/>
        <c:axId val="1770253279"/>
        <c:axId val="1770243711"/>
      </c:lineChart>
      <c:dateAx>
        <c:axId val="1770253279"/>
        <c:scaling>
          <c:orientation val="minMax"/>
          <c:max val="45748"/>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700" b="0" i="1" u="none" strike="noStrike" kern="1200" baseline="0">
                    <a:solidFill>
                      <a:srgbClr val="003C64"/>
                    </a:solidFill>
                    <a:latin typeface="Arial"/>
                    <a:ea typeface="Arial"/>
                    <a:cs typeface="Arial"/>
                  </a:defRPr>
                </a:pPr>
                <a:r>
                  <a:rPr lang="en-GB" sz="700" b="0" i="1" baseline="0" dirty="0">
                    <a:effectLst/>
                  </a:rPr>
                  <a:t>Source: Bloomberg,  Amundi Inv. Institute.</a:t>
                </a:r>
                <a:br>
                  <a:rPr lang="en-GB" sz="700" b="0" i="1" baseline="0" dirty="0">
                    <a:effectLst/>
                  </a:rPr>
                </a:br>
                <a:r>
                  <a:rPr lang="en-GB" sz="700" b="0" i="1" baseline="0" dirty="0">
                    <a:effectLst/>
                  </a:rPr>
                  <a:t> Data as of May 2025.</a:t>
                </a:r>
                <a:endParaRPr lang="en-GB" sz="700" dirty="0">
                  <a:effectLst/>
                </a:endParaRPr>
              </a:p>
              <a:p>
                <a:pPr marL="0" marR="0" lvl="0" indent="0" algn="ctr" defTabSz="914400" rtl="0" eaLnBrk="1" fontAlgn="auto" latinLnBrk="0" hangingPunct="1">
                  <a:lnSpc>
                    <a:spcPct val="100000"/>
                  </a:lnSpc>
                  <a:spcBef>
                    <a:spcPts val="0"/>
                  </a:spcBef>
                  <a:spcAft>
                    <a:spcPts val="0"/>
                  </a:spcAft>
                  <a:buClrTx/>
                  <a:buSzTx/>
                  <a:buFontTx/>
                  <a:buNone/>
                  <a:tabLst/>
                  <a:defRPr sz="700" i="1">
                    <a:solidFill>
                      <a:srgbClr val="003C64"/>
                    </a:solidFill>
                    <a:latin typeface="Arial"/>
                    <a:ea typeface="Arial"/>
                    <a:cs typeface="Arial"/>
                  </a:defRPr>
                </a:pPr>
                <a:endParaRPr lang="en-GB" sz="700" dirty="0">
                  <a:solidFill>
                    <a:srgbClr val="003C64"/>
                  </a:solidFill>
                </a:endParaRPr>
              </a:p>
            </c:rich>
          </c:tx>
          <c:layout>
            <c:manualLayout>
              <c:xMode val="edge"/>
              <c:yMode val="edge"/>
              <c:x val="0"/>
              <c:y val="0.9537409532809823"/>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770243711"/>
        <c:crosses val="autoZero"/>
        <c:auto val="1"/>
        <c:lblOffset val="100"/>
        <c:baseTimeUnit val="months"/>
      </c:dateAx>
      <c:valAx>
        <c:axId val="1770243711"/>
        <c:scaling>
          <c:orientation val="minMax"/>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770253279"/>
        <c:crosses val="autoZero"/>
        <c:crossBetween val="between"/>
      </c:valAx>
      <c:valAx>
        <c:axId val="366117648"/>
        <c:scaling>
          <c:orientation val="maxMin"/>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6139280"/>
        <c:crosses val="max"/>
        <c:crossBetween val="between"/>
      </c:valAx>
      <c:dateAx>
        <c:axId val="366139280"/>
        <c:scaling>
          <c:orientation val="minMax"/>
        </c:scaling>
        <c:delete val="1"/>
        <c:axPos val="t"/>
        <c:numFmt formatCode="m/d/yyyy" sourceLinked="1"/>
        <c:majorTickMark val="out"/>
        <c:minorTickMark val="none"/>
        <c:tickLblPos val="nextTo"/>
        <c:crossAx val="366117648"/>
        <c:crosses val="autoZero"/>
        <c:auto val="1"/>
        <c:lblOffset val="100"/>
        <c:baseTimeUnit val="months"/>
      </c:dateAx>
      <c:spPr>
        <a:noFill/>
        <a:ln>
          <a:noFill/>
        </a:ln>
        <a:effectLst/>
      </c:spPr>
    </c:plotArea>
    <c:legend>
      <c:legendPos val="r"/>
      <c:legendEntry>
        <c:idx val="3"/>
        <c:delete val="1"/>
      </c:legendEntry>
      <c:layout>
        <c:manualLayout>
          <c:xMode val="edge"/>
          <c:yMode val="edge"/>
          <c:x val="0"/>
          <c:y val="0.73894102388934024"/>
          <c:w val="0.82998389977610632"/>
          <c:h val="7.994374828769740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5Y5Y</a:t>
            </a:r>
            <a:r>
              <a:rPr lang="en-GB" b="1" baseline="0">
                <a:solidFill>
                  <a:srgbClr val="003C64"/>
                </a:solidFill>
              </a:rPr>
              <a:t> inflation swap model</a:t>
            </a:r>
            <a:endParaRPr lang="en-GB" b="1">
              <a:solidFill>
                <a:srgbClr val="003C64"/>
              </a:solidFill>
            </a:endParaRPr>
          </a:p>
        </c:rich>
      </c:tx>
      <c:layout>
        <c:manualLayout>
          <c:xMode val="edge"/>
          <c:yMode val="edge"/>
          <c:x val="0.22019169329073482"/>
          <c:y val="4.4799127063728815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5.6726450860309127E-2"/>
          <c:y val="0.14718253968253969"/>
          <c:w val="0.91781058617672795"/>
          <c:h val="0.67294826465113711"/>
        </c:manualLayout>
      </c:layout>
      <c:lineChart>
        <c:grouping val="standard"/>
        <c:varyColors val="0"/>
        <c:ser>
          <c:idx val="0"/>
          <c:order val="0"/>
          <c:tx>
            <c:v>US 5Y5Y inflation swap</c:v>
          </c:tx>
          <c:spPr>
            <a:ln w="22225" cap="rnd" cmpd="sng" algn="ctr">
              <a:solidFill>
                <a:srgbClr val="004F9F">
                  <a:lumMod val="100000"/>
                </a:srgbClr>
              </a:solidFill>
              <a:prstDash val="solid"/>
              <a:round/>
              <a:headEnd type="none" w="med" len="med"/>
              <a:tailEnd type="none" w="med" len="med"/>
            </a:ln>
            <a:effectLst/>
          </c:spPr>
          <c:marker>
            <c:symbol val="none"/>
          </c:marker>
          <c:cat>
            <c:numRef>
              <c:f>'NEW-US5Y5Y-model-NEW'!$H$27:$H$300</c:f>
              <c:numCache>
                <c:formatCode>m/d/yyyy</c:formatCode>
                <c:ptCount val="274"/>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pt idx="182">
                  <c:v>45747</c:v>
                </c:pt>
                <c:pt idx="183">
                  <c:v>45777</c:v>
                </c:pt>
                <c:pt idx="184">
                  <c:v>45808</c:v>
                </c:pt>
                <c:pt idx="185">
                  <c:v>45838</c:v>
                </c:pt>
                <c:pt idx="186">
                  <c:v>45869</c:v>
                </c:pt>
                <c:pt idx="187">
                  <c:v>45900</c:v>
                </c:pt>
                <c:pt idx="188">
                  <c:v>45930</c:v>
                </c:pt>
                <c:pt idx="189">
                  <c:v>45961</c:v>
                </c:pt>
                <c:pt idx="190">
                  <c:v>45991</c:v>
                </c:pt>
                <c:pt idx="191">
                  <c:v>46022</c:v>
                </c:pt>
                <c:pt idx="192">
                  <c:v>46053</c:v>
                </c:pt>
                <c:pt idx="193">
                  <c:v>46081</c:v>
                </c:pt>
                <c:pt idx="194">
                  <c:v>46112</c:v>
                </c:pt>
                <c:pt idx="195">
                  <c:v>46142</c:v>
                </c:pt>
                <c:pt idx="196">
                  <c:v>46173</c:v>
                </c:pt>
                <c:pt idx="197">
                  <c:v>46203</c:v>
                </c:pt>
                <c:pt idx="198">
                  <c:v>46234</c:v>
                </c:pt>
                <c:pt idx="199">
                  <c:v>46265</c:v>
                </c:pt>
                <c:pt idx="200">
                  <c:v>46295</c:v>
                </c:pt>
                <c:pt idx="201">
                  <c:v>46326</c:v>
                </c:pt>
                <c:pt idx="202">
                  <c:v>46356</c:v>
                </c:pt>
                <c:pt idx="203">
                  <c:v>46387</c:v>
                </c:pt>
              </c:numCache>
            </c:numRef>
          </c:cat>
          <c:val>
            <c:numRef>
              <c:f>'NEW-US5Y5Y-model-NEW'!$I$27:$I$300</c:f>
              <c:numCache>
                <c:formatCode>General</c:formatCode>
                <c:ptCount val="274"/>
                <c:pt idx="0">
                  <c:v>3.2450000000000001</c:v>
                </c:pt>
                <c:pt idx="1">
                  <c:v>3.032</c:v>
                </c:pt>
                <c:pt idx="2">
                  <c:v>3.0264000000000002</c:v>
                </c:pt>
                <c:pt idx="3">
                  <c:v>3.2440000000000002</c:v>
                </c:pt>
                <c:pt idx="4">
                  <c:v>3.09</c:v>
                </c:pt>
                <c:pt idx="5">
                  <c:v>2.8721999999999999</c:v>
                </c:pt>
                <c:pt idx="6">
                  <c:v>2.8610000000000002</c:v>
                </c:pt>
                <c:pt idx="7">
                  <c:v>2.5994999999999999</c:v>
                </c:pt>
                <c:pt idx="8">
                  <c:v>2.7909999999999999</c:v>
                </c:pt>
                <c:pt idx="9">
                  <c:v>3.1595</c:v>
                </c:pt>
                <c:pt idx="10">
                  <c:v>3.2210000000000001</c:v>
                </c:pt>
                <c:pt idx="11">
                  <c:v>3.1274999999999999</c:v>
                </c:pt>
                <c:pt idx="12">
                  <c:v>3.1</c:v>
                </c:pt>
                <c:pt idx="13">
                  <c:v>3.0225</c:v>
                </c:pt>
                <c:pt idx="14">
                  <c:v>3.0234999999999999</c:v>
                </c:pt>
                <c:pt idx="15">
                  <c:v>3.0680000000000001</c:v>
                </c:pt>
                <c:pt idx="16">
                  <c:v>3.0150000000000001</c:v>
                </c:pt>
                <c:pt idx="17">
                  <c:v>3.2505000000000002</c:v>
                </c:pt>
                <c:pt idx="18">
                  <c:v>3.1215000000000002</c:v>
                </c:pt>
                <c:pt idx="19">
                  <c:v>2.9220000000000002</c:v>
                </c:pt>
                <c:pt idx="20">
                  <c:v>2.7589999999999999</c:v>
                </c:pt>
                <c:pt idx="21">
                  <c:v>2.73</c:v>
                </c:pt>
                <c:pt idx="22">
                  <c:v>2.6230000000000002</c:v>
                </c:pt>
                <c:pt idx="23">
                  <c:v>2.6259999999999999</c:v>
                </c:pt>
                <c:pt idx="24">
                  <c:v>2.8660000000000001</c:v>
                </c:pt>
                <c:pt idx="25">
                  <c:v>2.8895</c:v>
                </c:pt>
                <c:pt idx="26">
                  <c:v>2.94</c:v>
                </c:pt>
                <c:pt idx="27">
                  <c:v>2.7509999999999999</c:v>
                </c:pt>
                <c:pt idx="28">
                  <c:v>2.78</c:v>
                </c:pt>
                <c:pt idx="29">
                  <c:v>2.82</c:v>
                </c:pt>
                <c:pt idx="30">
                  <c:v>2.7765</c:v>
                </c:pt>
                <c:pt idx="31">
                  <c:v>2.8618000000000001</c:v>
                </c:pt>
                <c:pt idx="32">
                  <c:v>2.9499</c:v>
                </c:pt>
                <c:pt idx="33">
                  <c:v>2.9369999999999998</c:v>
                </c:pt>
                <c:pt idx="34">
                  <c:v>3.0541999999999998</c:v>
                </c:pt>
                <c:pt idx="35">
                  <c:v>3.0444</c:v>
                </c:pt>
                <c:pt idx="36">
                  <c:v>3.1162000000000001</c:v>
                </c:pt>
                <c:pt idx="37">
                  <c:v>3.0546000000000002</c:v>
                </c:pt>
                <c:pt idx="38">
                  <c:v>2.9975000000000001</c:v>
                </c:pt>
                <c:pt idx="39">
                  <c:v>2.9420000000000002</c:v>
                </c:pt>
                <c:pt idx="40">
                  <c:v>2.8708</c:v>
                </c:pt>
                <c:pt idx="41">
                  <c:v>2.7440000000000002</c:v>
                </c:pt>
                <c:pt idx="42">
                  <c:v>2.9980000000000002</c:v>
                </c:pt>
                <c:pt idx="43">
                  <c:v>2.7309999999999999</c:v>
                </c:pt>
                <c:pt idx="44">
                  <c:v>2.9592999999999998</c:v>
                </c:pt>
                <c:pt idx="45">
                  <c:v>2.8660000000000001</c:v>
                </c:pt>
                <c:pt idx="46">
                  <c:v>2.8639000000000001</c:v>
                </c:pt>
                <c:pt idx="47">
                  <c:v>2.9367999999999999</c:v>
                </c:pt>
                <c:pt idx="48">
                  <c:v>2.8386999999999998</c:v>
                </c:pt>
                <c:pt idx="49">
                  <c:v>2.8475999999999999</c:v>
                </c:pt>
                <c:pt idx="50">
                  <c:v>2.7949999999999999</c:v>
                </c:pt>
                <c:pt idx="51">
                  <c:v>2.7658999999999998</c:v>
                </c:pt>
                <c:pt idx="52">
                  <c:v>2.8203999999999998</c:v>
                </c:pt>
                <c:pt idx="53">
                  <c:v>2.8382999999999998</c:v>
                </c:pt>
                <c:pt idx="54">
                  <c:v>2.8773</c:v>
                </c:pt>
                <c:pt idx="55">
                  <c:v>2.7513999999999998</c:v>
                </c:pt>
                <c:pt idx="56">
                  <c:v>2.6379999999999999</c:v>
                </c:pt>
                <c:pt idx="57">
                  <c:v>2.6168</c:v>
                </c:pt>
                <c:pt idx="58">
                  <c:v>2.472</c:v>
                </c:pt>
                <c:pt idx="59">
                  <c:v>2.2949999999999999</c:v>
                </c:pt>
                <c:pt idx="60">
                  <c:v>2.1160000000000001</c:v>
                </c:pt>
                <c:pt idx="61">
                  <c:v>2.3210000000000002</c:v>
                </c:pt>
                <c:pt idx="62">
                  <c:v>2.226</c:v>
                </c:pt>
                <c:pt idx="63">
                  <c:v>2.2934999999999999</c:v>
                </c:pt>
                <c:pt idx="64">
                  <c:v>2.2200000000000002</c:v>
                </c:pt>
                <c:pt idx="65">
                  <c:v>2.4119999999999999</c:v>
                </c:pt>
                <c:pt idx="66">
                  <c:v>2.2959999999999998</c:v>
                </c:pt>
                <c:pt idx="67">
                  <c:v>2.2320000000000002</c:v>
                </c:pt>
                <c:pt idx="68">
                  <c:v>1.9850000000000001</c:v>
                </c:pt>
                <c:pt idx="69">
                  <c:v>2.117</c:v>
                </c:pt>
                <c:pt idx="70">
                  <c:v>2.2309999999999999</c:v>
                </c:pt>
                <c:pt idx="71">
                  <c:v>2.2010000000000001</c:v>
                </c:pt>
                <c:pt idx="72">
                  <c:v>2.0305</c:v>
                </c:pt>
                <c:pt idx="73">
                  <c:v>1.9239999999999999</c:v>
                </c:pt>
                <c:pt idx="74">
                  <c:v>2.069</c:v>
                </c:pt>
                <c:pt idx="75">
                  <c:v>2.1347999999999998</c:v>
                </c:pt>
                <c:pt idx="76">
                  <c:v>2.0470000000000002</c:v>
                </c:pt>
                <c:pt idx="77">
                  <c:v>1.8660000000000001</c:v>
                </c:pt>
                <c:pt idx="78">
                  <c:v>1.9648000000000001</c:v>
                </c:pt>
                <c:pt idx="79">
                  <c:v>2.0310000000000001</c:v>
                </c:pt>
                <c:pt idx="80">
                  <c:v>1.9998</c:v>
                </c:pt>
                <c:pt idx="81">
                  <c:v>2.1619999999999999</c:v>
                </c:pt>
                <c:pt idx="82">
                  <c:v>2.4758</c:v>
                </c:pt>
                <c:pt idx="83">
                  <c:v>2.4211</c:v>
                </c:pt>
                <c:pt idx="84">
                  <c:v>2.5179999999999998</c:v>
                </c:pt>
                <c:pt idx="85">
                  <c:v>2.3860000000000001</c:v>
                </c:pt>
                <c:pt idx="86">
                  <c:v>2.3936000000000002</c:v>
                </c:pt>
                <c:pt idx="87">
                  <c:v>2.4043000000000001</c:v>
                </c:pt>
                <c:pt idx="88">
                  <c:v>2.2400000000000002</c:v>
                </c:pt>
                <c:pt idx="89">
                  <c:v>2.2589999999999999</c:v>
                </c:pt>
                <c:pt idx="90">
                  <c:v>2.27</c:v>
                </c:pt>
                <c:pt idx="91">
                  <c:v>2.2330000000000001</c:v>
                </c:pt>
                <c:pt idx="92">
                  <c:v>2.2799999999999998</c:v>
                </c:pt>
                <c:pt idx="93">
                  <c:v>2.2374999999999998</c:v>
                </c:pt>
                <c:pt idx="94">
                  <c:v>2.3119999999999998</c:v>
                </c:pt>
                <c:pt idx="95">
                  <c:v>2.335</c:v>
                </c:pt>
                <c:pt idx="96">
                  <c:v>2.4735999999999998</c:v>
                </c:pt>
                <c:pt idx="97">
                  <c:v>2.3976000000000002</c:v>
                </c:pt>
                <c:pt idx="98">
                  <c:v>2.3319999999999999</c:v>
                </c:pt>
                <c:pt idx="99">
                  <c:v>2.4621</c:v>
                </c:pt>
                <c:pt idx="100">
                  <c:v>2.3875000000000002</c:v>
                </c:pt>
                <c:pt idx="101">
                  <c:v>2.3993000000000002</c:v>
                </c:pt>
                <c:pt idx="102">
                  <c:v>2.4489999999999998</c:v>
                </c:pt>
                <c:pt idx="103">
                  <c:v>2.3976000000000002</c:v>
                </c:pt>
                <c:pt idx="104">
                  <c:v>2.4485000000000001</c:v>
                </c:pt>
                <c:pt idx="105">
                  <c:v>2.3519000000000001</c:v>
                </c:pt>
                <c:pt idx="106">
                  <c:v>2.3353000000000002</c:v>
                </c:pt>
                <c:pt idx="107">
                  <c:v>2.1347</c:v>
                </c:pt>
                <c:pt idx="108">
                  <c:v>2.2439</c:v>
                </c:pt>
                <c:pt idx="109">
                  <c:v>2.2894000000000001</c:v>
                </c:pt>
                <c:pt idx="110">
                  <c:v>2.2368000000000001</c:v>
                </c:pt>
                <c:pt idx="111">
                  <c:v>2.2783000000000002</c:v>
                </c:pt>
                <c:pt idx="112">
                  <c:v>2.1118999999999999</c:v>
                </c:pt>
                <c:pt idx="113">
                  <c:v>2.0485000000000002</c:v>
                </c:pt>
                <c:pt idx="114">
                  <c:v>2.105</c:v>
                </c:pt>
                <c:pt idx="115">
                  <c:v>1.9923999999999999</c:v>
                </c:pt>
                <c:pt idx="116">
                  <c:v>1.9432</c:v>
                </c:pt>
                <c:pt idx="117">
                  <c:v>1.9730000000000001</c:v>
                </c:pt>
                <c:pt idx="118">
                  <c:v>1.9866999999999999</c:v>
                </c:pt>
                <c:pt idx="119">
                  <c:v>2.0674999999999999</c:v>
                </c:pt>
                <c:pt idx="120">
                  <c:v>1.9990000000000001</c:v>
                </c:pt>
                <c:pt idx="121">
                  <c:v>1.8865000000000001</c:v>
                </c:pt>
                <c:pt idx="122">
                  <c:v>1.7044999999999999</c:v>
                </c:pt>
                <c:pt idx="123">
                  <c:v>1.8080000000000001</c:v>
                </c:pt>
                <c:pt idx="124">
                  <c:v>1.7372000000000001</c:v>
                </c:pt>
                <c:pt idx="125">
                  <c:v>1.8009999999999999</c:v>
                </c:pt>
                <c:pt idx="126">
                  <c:v>1.8727</c:v>
                </c:pt>
                <c:pt idx="127">
                  <c:v>2.1389999999999998</c:v>
                </c:pt>
                <c:pt idx="128">
                  <c:v>2.0390000000000001</c:v>
                </c:pt>
                <c:pt idx="129">
                  <c:v>2.1707000000000001</c:v>
                </c:pt>
                <c:pt idx="130">
                  <c:v>2.2349999999999999</c:v>
                </c:pt>
                <c:pt idx="131">
                  <c:v>2.3050000000000002</c:v>
                </c:pt>
                <c:pt idx="132">
                  <c:v>2.3809</c:v>
                </c:pt>
                <c:pt idx="133">
                  <c:v>2.2281</c:v>
                </c:pt>
                <c:pt idx="134">
                  <c:v>2.4300000000000002</c:v>
                </c:pt>
                <c:pt idx="135">
                  <c:v>2.4264000000000001</c:v>
                </c:pt>
                <c:pt idx="136">
                  <c:v>2.4544999999999999</c:v>
                </c:pt>
                <c:pt idx="137">
                  <c:v>2.3479999999999999</c:v>
                </c:pt>
                <c:pt idx="138">
                  <c:v>2.3687</c:v>
                </c:pt>
                <c:pt idx="139">
                  <c:v>2.3620000000000001</c:v>
                </c:pt>
                <c:pt idx="140">
                  <c:v>2.4367000000000001</c:v>
                </c:pt>
                <c:pt idx="141">
                  <c:v>2.4738000000000002</c:v>
                </c:pt>
                <c:pt idx="142">
                  <c:v>2.4897999999999998</c:v>
                </c:pt>
                <c:pt idx="143">
                  <c:v>2.5565000000000002</c:v>
                </c:pt>
                <c:pt idx="144">
                  <c:v>2.5145</c:v>
                </c:pt>
                <c:pt idx="145">
                  <c:v>2.548</c:v>
                </c:pt>
                <c:pt idx="146">
                  <c:v>2.6355</c:v>
                </c:pt>
                <c:pt idx="147">
                  <c:v>2.7456</c:v>
                </c:pt>
                <c:pt idx="148">
                  <c:v>2.6537000000000002</c:v>
                </c:pt>
                <c:pt idx="149">
                  <c:v>2.42</c:v>
                </c:pt>
                <c:pt idx="150">
                  <c:v>2.6316999999999999</c:v>
                </c:pt>
                <c:pt idx="151">
                  <c:v>2.5394000000000001</c:v>
                </c:pt>
                <c:pt idx="152">
                  <c:v>2.1560000000000001</c:v>
                </c:pt>
                <c:pt idx="153">
                  <c:v>2.6625000000000001</c:v>
                </c:pt>
                <c:pt idx="154">
                  <c:v>2.6362999999999999</c:v>
                </c:pt>
                <c:pt idx="155">
                  <c:v>2.5651000000000002</c:v>
                </c:pt>
                <c:pt idx="156">
                  <c:v>2.4893999999999998</c:v>
                </c:pt>
                <c:pt idx="157">
                  <c:v>2.58</c:v>
                </c:pt>
                <c:pt idx="158">
                  <c:v>2.6038000000000001</c:v>
                </c:pt>
                <c:pt idx="159">
                  <c:v>2.5329999999999999</c:v>
                </c:pt>
                <c:pt idx="160">
                  <c:v>2.5337999999999998</c:v>
                </c:pt>
                <c:pt idx="161">
                  <c:v>2.5758999999999999</c:v>
                </c:pt>
                <c:pt idx="162">
                  <c:v>2.6373000000000002</c:v>
                </c:pt>
                <c:pt idx="163">
                  <c:v>2.5859999999999999</c:v>
                </c:pt>
                <c:pt idx="164">
                  <c:v>2.6945999999999999</c:v>
                </c:pt>
                <c:pt idx="165">
                  <c:v>2.7509000000000001</c:v>
                </c:pt>
                <c:pt idx="166">
                  <c:v>2.6284999999999998</c:v>
                </c:pt>
                <c:pt idx="167">
                  <c:v>2.5211000000000001</c:v>
                </c:pt>
                <c:pt idx="168">
                  <c:v>2.5733000000000001</c:v>
                </c:pt>
                <c:pt idx="169">
                  <c:v>2.5693999999999999</c:v>
                </c:pt>
                <c:pt idx="170">
                  <c:v>2.5861999999999998</c:v>
                </c:pt>
                <c:pt idx="171">
                  <c:v>2.6587000000000001</c:v>
                </c:pt>
                <c:pt idx="172">
                  <c:v>2.6520000000000001</c:v>
                </c:pt>
                <c:pt idx="173">
                  <c:v>2.5830000000000002</c:v>
                </c:pt>
                <c:pt idx="174">
                  <c:v>2.5038</c:v>
                </c:pt>
                <c:pt idx="175">
                  <c:v>2.4580000000000002</c:v>
                </c:pt>
                <c:pt idx="176">
                  <c:v>2.4590999999999998</c:v>
                </c:pt>
                <c:pt idx="177">
                  <c:v>2.5024999999999999</c:v>
                </c:pt>
                <c:pt idx="178">
                  <c:v>2.4403000000000001</c:v>
                </c:pt>
                <c:pt idx="179">
                  <c:v>2.4788999999999999</c:v>
                </c:pt>
                <c:pt idx="180">
                  <c:v>2.5466000000000002</c:v>
                </c:pt>
                <c:pt idx="181">
                  <c:v>2.4295</c:v>
                </c:pt>
                <c:pt idx="182">
                  <c:v>2.4260000000000002</c:v>
                </c:pt>
                <c:pt idx="183">
                  <c:v>2.3502999999999998</c:v>
                </c:pt>
                <c:pt idx="184">
                  <c:v>2.4009999999999998</c:v>
                </c:pt>
              </c:numCache>
            </c:numRef>
          </c:val>
          <c:smooth val="0"/>
          <c:extLst>
            <c:ext xmlns:c16="http://schemas.microsoft.com/office/drawing/2014/chart" uri="{C3380CC4-5D6E-409C-BE32-E72D297353CC}">
              <c16:uniqueId val="{00000000-C1DF-438D-A965-C398FC08298F}"/>
            </c:ext>
          </c:extLst>
        </c:ser>
        <c:ser>
          <c:idx val="1"/>
          <c:order val="1"/>
          <c:tx>
            <c:v>Fitted - f(WTI oil price*, Bbg industrial metals*, Avg CPI last 30 months)</c:v>
          </c:tx>
          <c:spPr>
            <a:ln w="22225" cap="rnd" cmpd="sng" algn="ctr">
              <a:solidFill>
                <a:srgbClr val="39B2B6">
                  <a:lumMod val="100000"/>
                </a:srgbClr>
              </a:solidFill>
              <a:prstDash val="solid"/>
              <a:round/>
              <a:headEnd type="none" w="med" len="med"/>
              <a:tailEnd type="none" w="med" len="med"/>
            </a:ln>
            <a:effectLst/>
          </c:spPr>
          <c:marker>
            <c:symbol val="none"/>
          </c:marker>
          <c:cat>
            <c:numRef>
              <c:f>'NEW-US5Y5Y-model-NEW'!$H$27:$H$300</c:f>
              <c:numCache>
                <c:formatCode>m/d/yyyy</c:formatCode>
                <c:ptCount val="274"/>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pt idx="182">
                  <c:v>45747</c:v>
                </c:pt>
                <c:pt idx="183">
                  <c:v>45777</c:v>
                </c:pt>
                <c:pt idx="184">
                  <c:v>45808</c:v>
                </c:pt>
                <c:pt idx="185">
                  <c:v>45838</c:v>
                </c:pt>
                <c:pt idx="186">
                  <c:v>45869</c:v>
                </c:pt>
                <c:pt idx="187">
                  <c:v>45900</c:v>
                </c:pt>
                <c:pt idx="188">
                  <c:v>45930</c:v>
                </c:pt>
                <c:pt idx="189">
                  <c:v>45961</c:v>
                </c:pt>
                <c:pt idx="190">
                  <c:v>45991</c:v>
                </c:pt>
                <c:pt idx="191">
                  <c:v>46022</c:v>
                </c:pt>
                <c:pt idx="192">
                  <c:v>46053</c:v>
                </c:pt>
                <c:pt idx="193">
                  <c:v>46081</c:v>
                </c:pt>
                <c:pt idx="194">
                  <c:v>46112</c:v>
                </c:pt>
                <c:pt idx="195">
                  <c:v>46142</c:v>
                </c:pt>
                <c:pt idx="196">
                  <c:v>46173</c:v>
                </c:pt>
                <c:pt idx="197">
                  <c:v>46203</c:v>
                </c:pt>
                <c:pt idx="198">
                  <c:v>46234</c:v>
                </c:pt>
                <c:pt idx="199">
                  <c:v>46265</c:v>
                </c:pt>
                <c:pt idx="200">
                  <c:v>46295</c:v>
                </c:pt>
                <c:pt idx="201">
                  <c:v>46326</c:v>
                </c:pt>
                <c:pt idx="202">
                  <c:v>46356</c:v>
                </c:pt>
                <c:pt idx="203">
                  <c:v>46387</c:v>
                </c:pt>
              </c:numCache>
            </c:numRef>
          </c:cat>
          <c:val>
            <c:numRef>
              <c:f>'NEW-US5Y5Y-model-NEW'!$P$27:$P$300</c:f>
              <c:numCache>
                <c:formatCode>0.00</c:formatCode>
                <c:ptCount val="274"/>
                <c:pt idx="0">
                  <c:v>2.7302497758562918</c:v>
                </c:pt>
                <c:pt idx="1">
                  <c:v>2.8035006008392918</c:v>
                </c:pt>
                <c:pt idx="2">
                  <c:v>2.9138626652930921</c:v>
                </c:pt>
                <c:pt idx="3">
                  <c:v>2.9135881781651589</c:v>
                </c:pt>
                <c:pt idx="4">
                  <c:v>2.6928375127386408</c:v>
                </c:pt>
                <c:pt idx="5">
                  <c:v>2.6584930735226515</c:v>
                </c:pt>
                <c:pt idx="6">
                  <c:v>2.7702113560588835</c:v>
                </c:pt>
                <c:pt idx="7">
                  <c:v>2.7108571099687033</c:v>
                </c:pt>
                <c:pt idx="8">
                  <c:v>2.8538517723702586</c:v>
                </c:pt>
                <c:pt idx="9">
                  <c:v>2.9179712424453239</c:v>
                </c:pt>
                <c:pt idx="10">
                  <c:v>2.9139977639838914</c:v>
                </c:pt>
                <c:pt idx="11">
                  <c:v>3.0547992924863054</c:v>
                </c:pt>
                <c:pt idx="12">
                  <c:v>3.090963865625139</c:v>
                </c:pt>
                <c:pt idx="13">
                  <c:v>3.1611794562345144</c:v>
                </c:pt>
                <c:pt idx="14">
                  <c:v>3.2201573431078545</c:v>
                </c:pt>
                <c:pt idx="15">
                  <c:v>3.3070273336133562</c:v>
                </c:pt>
                <c:pt idx="16">
                  <c:v>3.1905199251781178</c:v>
                </c:pt>
                <c:pt idx="17">
                  <c:v>3.1299548958010703</c:v>
                </c:pt>
                <c:pt idx="18">
                  <c:v>3.1846458525475629</c:v>
                </c:pt>
                <c:pt idx="19">
                  <c:v>3.054168821378151</c:v>
                </c:pt>
                <c:pt idx="20">
                  <c:v>2.7653609505640739</c:v>
                </c:pt>
                <c:pt idx="21">
                  <c:v>2.9290905003374172</c:v>
                </c:pt>
                <c:pt idx="22">
                  <c:v>2.958467782218301</c:v>
                </c:pt>
                <c:pt idx="23">
                  <c:v>2.9023985176301657</c:v>
                </c:pt>
                <c:pt idx="24">
                  <c:v>2.9896025385796081</c:v>
                </c:pt>
                <c:pt idx="25">
                  <c:v>3.0966909784652712</c:v>
                </c:pt>
                <c:pt idx="26">
                  <c:v>3.0145843041895368</c:v>
                </c:pt>
                <c:pt idx="27">
                  <c:v>3.0328257464372492</c:v>
                </c:pt>
                <c:pt idx="28">
                  <c:v>2.7955155204645838</c:v>
                </c:pt>
                <c:pt idx="29">
                  <c:v>2.7666159732093711</c:v>
                </c:pt>
                <c:pt idx="30">
                  <c:v>2.7793039898770107</c:v>
                </c:pt>
                <c:pt idx="31">
                  <c:v>2.8581383088965393</c:v>
                </c:pt>
                <c:pt idx="32">
                  <c:v>2.9160945101176226</c:v>
                </c:pt>
                <c:pt idx="33">
                  <c:v>2.8077697217412285</c:v>
                </c:pt>
                <c:pt idx="34">
                  <c:v>2.8618300158749213</c:v>
                </c:pt>
                <c:pt idx="35">
                  <c:v>2.8894236517453713</c:v>
                </c:pt>
                <c:pt idx="36">
                  <c:v>2.9507996107170711</c:v>
                </c:pt>
                <c:pt idx="37">
                  <c:v>2.8592511425410163</c:v>
                </c:pt>
                <c:pt idx="38">
                  <c:v>2.858181824212342</c:v>
                </c:pt>
                <c:pt idx="39">
                  <c:v>2.8036596529209823</c:v>
                </c:pt>
                <c:pt idx="40">
                  <c:v>2.7947727325611433</c:v>
                </c:pt>
                <c:pt idx="41">
                  <c:v>2.7786370473258608</c:v>
                </c:pt>
                <c:pt idx="42">
                  <c:v>2.8411371234070932</c:v>
                </c:pt>
                <c:pt idx="43">
                  <c:v>2.8728517888160794</c:v>
                </c:pt>
                <c:pt idx="44">
                  <c:v>2.8420008000701471</c:v>
                </c:pt>
                <c:pt idx="45">
                  <c:v>2.8099662376490957</c:v>
                </c:pt>
                <c:pt idx="46">
                  <c:v>2.7425019592102311</c:v>
                </c:pt>
                <c:pt idx="47">
                  <c:v>2.8057245351038125</c:v>
                </c:pt>
                <c:pt idx="48">
                  <c:v>2.7564142802045493</c:v>
                </c:pt>
                <c:pt idx="49">
                  <c:v>2.8003821066590877</c:v>
                </c:pt>
                <c:pt idx="50">
                  <c:v>2.7847149755845639</c:v>
                </c:pt>
                <c:pt idx="51">
                  <c:v>2.7911182620772319</c:v>
                </c:pt>
                <c:pt idx="52">
                  <c:v>2.8333741328230313</c:v>
                </c:pt>
                <c:pt idx="53">
                  <c:v>2.8637483118116887</c:v>
                </c:pt>
                <c:pt idx="54">
                  <c:v>2.8236417440458679</c:v>
                </c:pt>
                <c:pt idx="55">
                  <c:v>2.7956962599354909</c:v>
                </c:pt>
                <c:pt idx="56">
                  <c:v>2.6979352028394974</c:v>
                </c:pt>
                <c:pt idx="57">
                  <c:v>2.6101897885243783</c:v>
                </c:pt>
                <c:pt idx="58">
                  <c:v>2.4686005277257057</c:v>
                </c:pt>
                <c:pt idx="59">
                  <c:v>2.3312866668723959</c:v>
                </c:pt>
                <c:pt idx="60">
                  <c:v>2.2520868091241675</c:v>
                </c:pt>
                <c:pt idx="61">
                  <c:v>2.2554888792460828</c:v>
                </c:pt>
                <c:pt idx="62">
                  <c:v>2.2164827798047684</c:v>
                </c:pt>
                <c:pt idx="63">
                  <c:v>2.3364107684283746</c:v>
                </c:pt>
                <c:pt idx="64">
                  <c:v>2.3124933090670408</c:v>
                </c:pt>
                <c:pt idx="65">
                  <c:v>2.2763251586354176</c:v>
                </c:pt>
                <c:pt idx="66">
                  <c:v>2.1485858581865571</c:v>
                </c:pt>
                <c:pt idx="67">
                  <c:v>2.1384736577307217</c:v>
                </c:pt>
                <c:pt idx="68">
                  <c:v>2.1001305389347715</c:v>
                </c:pt>
                <c:pt idx="69">
                  <c:v>2.105584214524729</c:v>
                </c:pt>
                <c:pt idx="70">
                  <c:v>2.032212497034334</c:v>
                </c:pt>
                <c:pt idx="71">
                  <c:v>2.0063433139626006</c:v>
                </c:pt>
                <c:pt idx="72">
                  <c:v>1.968897841399212</c:v>
                </c:pt>
                <c:pt idx="73">
                  <c:v>1.9830902492768308</c:v>
                </c:pt>
                <c:pt idx="74">
                  <c:v>2.024739179737947</c:v>
                </c:pt>
                <c:pt idx="75">
                  <c:v>2.1077358081939233</c:v>
                </c:pt>
                <c:pt idx="76">
                  <c:v>2.0960264129949628</c:v>
                </c:pt>
                <c:pt idx="77">
                  <c:v>2.1099596781113714</c:v>
                </c:pt>
                <c:pt idx="78">
                  <c:v>2.0723453530522011</c:v>
                </c:pt>
                <c:pt idx="79">
                  <c:v>2.0825733693563442</c:v>
                </c:pt>
                <c:pt idx="80">
                  <c:v>2.1178983056343701</c:v>
                </c:pt>
                <c:pt idx="81">
                  <c:v>2.106485620314793</c:v>
                </c:pt>
                <c:pt idx="82">
                  <c:v>2.1432346474282453</c:v>
                </c:pt>
                <c:pt idx="83">
                  <c:v>2.1394739208642903</c:v>
                </c:pt>
                <c:pt idx="84">
                  <c:v>2.1618508578888118</c:v>
                </c:pt>
                <c:pt idx="85">
                  <c:v>2.1891518318155985</c:v>
                </c:pt>
                <c:pt idx="86">
                  <c:v>2.1630998481516994</c:v>
                </c:pt>
                <c:pt idx="87">
                  <c:v>2.1468250070648374</c:v>
                </c:pt>
                <c:pt idx="88">
                  <c:v>2.1403373567948054</c:v>
                </c:pt>
                <c:pt idx="89">
                  <c:v>2.1484088213236396</c:v>
                </c:pt>
                <c:pt idx="90">
                  <c:v>2.2039225583202326</c:v>
                </c:pt>
                <c:pt idx="91">
                  <c:v>2.2351417267180835</c:v>
                </c:pt>
                <c:pt idx="92">
                  <c:v>2.2539032600887854</c:v>
                </c:pt>
                <c:pt idx="93">
                  <c:v>2.2869301510135642</c:v>
                </c:pt>
                <c:pt idx="94">
                  <c:v>2.2867066715612587</c:v>
                </c:pt>
                <c:pt idx="95">
                  <c:v>2.3492023783307086</c:v>
                </c:pt>
                <c:pt idx="96">
                  <c:v>2.4027281784913623</c:v>
                </c:pt>
                <c:pt idx="97">
                  <c:v>2.3786246373577957</c:v>
                </c:pt>
                <c:pt idx="98">
                  <c:v>2.375966358862442</c:v>
                </c:pt>
                <c:pt idx="99">
                  <c:v>2.4207809980471136</c:v>
                </c:pt>
                <c:pt idx="100">
                  <c:v>2.3975387481317054</c:v>
                </c:pt>
                <c:pt idx="101">
                  <c:v>2.4048166993094422</c:v>
                </c:pt>
                <c:pt idx="102">
                  <c:v>2.350484701722281</c:v>
                </c:pt>
                <c:pt idx="103">
                  <c:v>2.3335705839287781</c:v>
                </c:pt>
                <c:pt idx="104">
                  <c:v>2.3615710196902917</c:v>
                </c:pt>
                <c:pt idx="105">
                  <c:v>2.2853184918729932</c:v>
                </c:pt>
                <c:pt idx="106">
                  <c:v>2.1946476771007974</c:v>
                </c:pt>
                <c:pt idx="107">
                  <c:v>2.1403355127303674</c:v>
                </c:pt>
                <c:pt idx="108">
                  <c:v>2.2333186366803184</c:v>
                </c:pt>
                <c:pt idx="109">
                  <c:v>2.2689540555829621</c:v>
                </c:pt>
                <c:pt idx="110">
                  <c:v>2.2876709648686253</c:v>
                </c:pt>
                <c:pt idx="111">
                  <c:v>2.2960390092969338</c:v>
                </c:pt>
                <c:pt idx="112">
                  <c:v>2.199856852700139</c:v>
                </c:pt>
                <c:pt idx="113">
                  <c:v>2.241173559415055</c:v>
                </c:pt>
                <c:pt idx="114">
                  <c:v>2.2476133651653005</c:v>
                </c:pt>
                <c:pt idx="115">
                  <c:v>2.2144536445517589</c:v>
                </c:pt>
                <c:pt idx="116">
                  <c:v>2.206363867448764</c:v>
                </c:pt>
                <c:pt idx="117">
                  <c:v>2.2165360105026299</c:v>
                </c:pt>
                <c:pt idx="118">
                  <c:v>2.2039682429330694</c:v>
                </c:pt>
                <c:pt idx="119">
                  <c:v>2.2564692268132709</c:v>
                </c:pt>
                <c:pt idx="120">
                  <c:v>2.1730979764753391</c:v>
                </c:pt>
                <c:pt idx="121">
                  <c:v>2.1132406878291112</c:v>
                </c:pt>
                <c:pt idx="122">
                  <c:v>1.9136107778761478</c:v>
                </c:pt>
                <c:pt idx="123">
                  <c:v>1.901290269782236</c:v>
                </c:pt>
                <c:pt idx="124">
                  <c:v>2.0096509236276319</c:v>
                </c:pt>
                <c:pt idx="125">
                  <c:v>2.0635767134689535</c:v>
                </c:pt>
                <c:pt idx="126">
                  <c:v>2.097397717046952</c:v>
                </c:pt>
                <c:pt idx="127">
                  <c:v>2.1461144723449639</c:v>
                </c:pt>
                <c:pt idx="128">
                  <c:v>2.1224243244043577</c:v>
                </c:pt>
                <c:pt idx="129">
                  <c:v>2.1099932837530075</c:v>
                </c:pt>
                <c:pt idx="130">
                  <c:v>2.2200181519622717</c:v>
                </c:pt>
                <c:pt idx="131">
                  <c:v>2.2549478546369648</c:v>
                </c:pt>
                <c:pt idx="132">
                  <c:v>2.281618883997846</c:v>
                </c:pt>
                <c:pt idx="133">
                  <c:v>2.3832547686844752</c:v>
                </c:pt>
                <c:pt idx="134">
                  <c:v>2.3447724084841424</c:v>
                </c:pt>
                <c:pt idx="135">
                  <c:v>2.4241145041005212</c:v>
                </c:pt>
                <c:pt idx="136">
                  <c:v>2.477852194503404</c:v>
                </c:pt>
                <c:pt idx="137">
                  <c:v>2.5061459332404925</c:v>
                </c:pt>
                <c:pt idx="138">
                  <c:v>2.5172230281096311</c:v>
                </c:pt>
                <c:pt idx="139">
                  <c:v>2.4890418148271265</c:v>
                </c:pt>
                <c:pt idx="140">
                  <c:v>2.5214693300174287</c:v>
                </c:pt>
                <c:pt idx="141">
                  <c:v>2.6005401812653441</c:v>
                </c:pt>
                <c:pt idx="142">
                  <c:v>2.4727985484088033</c:v>
                </c:pt>
                <c:pt idx="143">
                  <c:v>2.5628314051987675</c:v>
                </c:pt>
                <c:pt idx="144">
                  <c:v>2.6739794893651383</c:v>
                </c:pt>
                <c:pt idx="145">
                  <c:v>2.7666624729059084</c:v>
                </c:pt>
                <c:pt idx="146">
                  <c:v>2.8648942851875292</c:v>
                </c:pt>
                <c:pt idx="147">
                  <c:v>2.8464797213293846</c:v>
                </c:pt>
                <c:pt idx="148">
                  <c:v>2.8395487117267906</c:v>
                </c:pt>
                <c:pt idx="149">
                  <c:v>2.691604071139317</c:v>
                </c:pt>
                <c:pt idx="150">
                  <c:v>2.6562291725424192</c:v>
                </c:pt>
                <c:pt idx="151">
                  <c:v>2.5794689419672157</c:v>
                </c:pt>
                <c:pt idx="152">
                  <c:v>2.4707208183754128</c:v>
                </c:pt>
                <c:pt idx="153">
                  <c:v>2.5007176174293839</c:v>
                </c:pt>
                <c:pt idx="154">
                  <c:v>2.5561439510325341</c:v>
                </c:pt>
                <c:pt idx="155">
                  <c:v>2.5640433585769813</c:v>
                </c:pt>
                <c:pt idx="156">
                  <c:v>2.6502710048725113</c:v>
                </c:pt>
                <c:pt idx="157">
                  <c:v>2.5843884145540095</c:v>
                </c:pt>
                <c:pt idx="158">
                  <c:v>2.57210301878612</c:v>
                </c:pt>
                <c:pt idx="159">
                  <c:v>2.5588855667655022</c:v>
                </c:pt>
                <c:pt idx="160">
                  <c:v>2.4768541096783188</c:v>
                </c:pt>
                <c:pt idx="161">
                  <c:v>2.4986589016034744</c:v>
                </c:pt>
                <c:pt idx="162">
                  <c:v>2.6073098910546291</c:v>
                </c:pt>
                <c:pt idx="163">
                  <c:v>2.5800586061612814</c:v>
                </c:pt>
                <c:pt idx="164">
                  <c:v>2.6282473917261351</c:v>
                </c:pt>
                <c:pt idx="165">
                  <c:v>2.5214953021455453</c:v>
                </c:pt>
                <c:pt idx="166">
                  <c:v>2.5060637238738606</c:v>
                </c:pt>
                <c:pt idx="167">
                  <c:v>2.4965199989524582</c:v>
                </c:pt>
                <c:pt idx="168">
                  <c:v>2.5132628593033992</c:v>
                </c:pt>
                <c:pt idx="169">
                  <c:v>2.514756103068458</c:v>
                </c:pt>
                <c:pt idx="170">
                  <c:v>2.5498253014129855</c:v>
                </c:pt>
                <c:pt idx="171">
                  <c:v>2.5893236799175932</c:v>
                </c:pt>
                <c:pt idx="172">
                  <c:v>2.5657949259228778</c:v>
                </c:pt>
                <c:pt idx="173">
                  <c:v>2.562948616298879</c:v>
                </c:pt>
                <c:pt idx="174">
                  <c:v>2.4867885795341338</c:v>
                </c:pt>
                <c:pt idx="175">
                  <c:v>2.4746678894060392</c:v>
                </c:pt>
                <c:pt idx="176">
                  <c:v>2.4726572286771864</c:v>
                </c:pt>
                <c:pt idx="177">
                  <c:v>2.4409138657650344</c:v>
                </c:pt>
                <c:pt idx="178">
                  <c:v>2.426339391617204</c:v>
                </c:pt>
                <c:pt idx="179">
                  <c:v>2.3931976474689787</c:v>
                </c:pt>
                <c:pt idx="180">
                  <c:v>2.3885171780051171</c:v>
                </c:pt>
                <c:pt idx="181">
                  <c:v>2.3842706731297154</c:v>
                </c:pt>
                <c:pt idx="182">
                  <c:v>2.3819787621028032</c:v>
                </c:pt>
                <c:pt idx="183">
                  <c:v>2.3142379708370413</c:v>
                </c:pt>
                <c:pt idx="184">
                  <c:v>2.3247376009928975</c:v>
                </c:pt>
              </c:numCache>
            </c:numRef>
          </c:val>
          <c:smooth val="0"/>
          <c:extLst>
            <c:ext xmlns:c16="http://schemas.microsoft.com/office/drawing/2014/chart" uri="{C3380CC4-5D6E-409C-BE32-E72D297353CC}">
              <c16:uniqueId val="{00000001-C1DF-438D-A965-C398FC08298F}"/>
            </c:ext>
          </c:extLst>
        </c:ser>
        <c:ser>
          <c:idx val="2"/>
          <c:order val="2"/>
          <c:tx>
            <c:v>Amundi Inv. Institute Forecast</c:v>
          </c:tx>
          <c:spPr>
            <a:ln w="22225" cap="rnd" cmpd="sng" algn="ctr">
              <a:solidFill>
                <a:srgbClr val="39B2B6"/>
              </a:solidFill>
              <a:prstDash val="sysDot"/>
              <a:round/>
              <a:headEnd type="none" w="med" len="med"/>
              <a:tailEnd type="none" w="med" len="med"/>
            </a:ln>
            <a:effectLst/>
          </c:spPr>
          <c:marker>
            <c:symbol val="none"/>
          </c:marker>
          <c:cat>
            <c:numRef>
              <c:f>'NEW-US5Y5Y-model-NEW'!$H$27:$H$300</c:f>
              <c:numCache>
                <c:formatCode>m/d/yyyy</c:formatCode>
                <c:ptCount val="274"/>
                <c:pt idx="0">
                  <c:v>40207</c:v>
                </c:pt>
                <c:pt idx="1">
                  <c:v>40235</c:v>
                </c:pt>
                <c:pt idx="2">
                  <c:v>40268</c:v>
                </c:pt>
                <c:pt idx="3">
                  <c:v>40298</c:v>
                </c:pt>
                <c:pt idx="4">
                  <c:v>40329</c:v>
                </c:pt>
                <c:pt idx="5">
                  <c:v>40359</c:v>
                </c:pt>
                <c:pt idx="6">
                  <c:v>40389</c:v>
                </c:pt>
                <c:pt idx="7">
                  <c:v>40421</c:v>
                </c:pt>
                <c:pt idx="8">
                  <c:v>40451</c:v>
                </c:pt>
                <c:pt idx="9">
                  <c:v>40480</c:v>
                </c:pt>
                <c:pt idx="10">
                  <c:v>40512</c:v>
                </c:pt>
                <c:pt idx="11">
                  <c:v>40543</c:v>
                </c:pt>
                <c:pt idx="12">
                  <c:v>40574</c:v>
                </c:pt>
                <c:pt idx="13">
                  <c:v>40602</c:v>
                </c:pt>
                <c:pt idx="14">
                  <c:v>40633</c:v>
                </c:pt>
                <c:pt idx="15">
                  <c:v>40662</c:v>
                </c:pt>
                <c:pt idx="16">
                  <c:v>40694</c:v>
                </c:pt>
                <c:pt idx="17">
                  <c:v>40724</c:v>
                </c:pt>
                <c:pt idx="18">
                  <c:v>40753</c:v>
                </c:pt>
                <c:pt idx="19">
                  <c:v>40786</c:v>
                </c:pt>
                <c:pt idx="20">
                  <c:v>40816</c:v>
                </c:pt>
                <c:pt idx="21">
                  <c:v>40847</c:v>
                </c:pt>
                <c:pt idx="22">
                  <c:v>40877</c:v>
                </c:pt>
                <c:pt idx="23">
                  <c:v>40907</c:v>
                </c:pt>
                <c:pt idx="24">
                  <c:v>40939</c:v>
                </c:pt>
                <c:pt idx="25">
                  <c:v>40968</c:v>
                </c:pt>
                <c:pt idx="26">
                  <c:v>40998</c:v>
                </c:pt>
                <c:pt idx="27">
                  <c:v>41029</c:v>
                </c:pt>
                <c:pt idx="28">
                  <c:v>41060</c:v>
                </c:pt>
                <c:pt idx="29">
                  <c:v>41089</c:v>
                </c:pt>
                <c:pt idx="30">
                  <c:v>41121</c:v>
                </c:pt>
                <c:pt idx="31">
                  <c:v>41152</c:v>
                </c:pt>
                <c:pt idx="32">
                  <c:v>41180</c:v>
                </c:pt>
                <c:pt idx="33">
                  <c:v>41213</c:v>
                </c:pt>
                <c:pt idx="34">
                  <c:v>41243</c:v>
                </c:pt>
                <c:pt idx="35">
                  <c:v>41274</c:v>
                </c:pt>
                <c:pt idx="36">
                  <c:v>41305</c:v>
                </c:pt>
                <c:pt idx="37">
                  <c:v>41333</c:v>
                </c:pt>
                <c:pt idx="38">
                  <c:v>41362</c:v>
                </c:pt>
                <c:pt idx="39">
                  <c:v>41394</c:v>
                </c:pt>
                <c:pt idx="40">
                  <c:v>41425</c:v>
                </c:pt>
                <c:pt idx="41">
                  <c:v>41453</c:v>
                </c:pt>
                <c:pt idx="42">
                  <c:v>41486</c:v>
                </c:pt>
                <c:pt idx="43">
                  <c:v>41516</c:v>
                </c:pt>
                <c:pt idx="44">
                  <c:v>41547</c:v>
                </c:pt>
                <c:pt idx="45">
                  <c:v>41578</c:v>
                </c:pt>
                <c:pt idx="46">
                  <c:v>41607</c:v>
                </c:pt>
                <c:pt idx="47">
                  <c:v>41639</c:v>
                </c:pt>
                <c:pt idx="48">
                  <c:v>41670</c:v>
                </c:pt>
                <c:pt idx="49">
                  <c:v>41698</c:v>
                </c:pt>
                <c:pt idx="50">
                  <c:v>41729</c:v>
                </c:pt>
                <c:pt idx="51">
                  <c:v>41759</c:v>
                </c:pt>
                <c:pt idx="52">
                  <c:v>41789</c:v>
                </c:pt>
                <c:pt idx="53">
                  <c:v>41820</c:v>
                </c:pt>
                <c:pt idx="54">
                  <c:v>41851</c:v>
                </c:pt>
                <c:pt idx="55">
                  <c:v>41880</c:v>
                </c:pt>
                <c:pt idx="56">
                  <c:v>41912</c:v>
                </c:pt>
                <c:pt idx="57">
                  <c:v>41943</c:v>
                </c:pt>
                <c:pt idx="58">
                  <c:v>41971</c:v>
                </c:pt>
                <c:pt idx="59">
                  <c:v>42004</c:v>
                </c:pt>
                <c:pt idx="60">
                  <c:v>42034</c:v>
                </c:pt>
                <c:pt idx="61">
                  <c:v>42062</c:v>
                </c:pt>
                <c:pt idx="62">
                  <c:v>42094</c:v>
                </c:pt>
                <c:pt idx="63">
                  <c:v>42124</c:v>
                </c:pt>
                <c:pt idx="64">
                  <c:v>42153</c:v>
                </c:pt>
                <c:pt idx="65">
                  <c:v>42185</c:v>
                </c:pt>
                <c:pt idx="66">
                  <c:v>42216</c:v>
                </c:pt>
                <c:pt idx="67">
                  <c:v>42247</c:v>
                </c:pt>
                <c:pt idx="68">
                  <c:v>42277</c:v>
                </c:pt>
                <c:pt idx="69">
                  <c:v>42307</c:v>
                </c:pt>
                <c:pt idx="70">
                  <c:v>42338</c:v>
                </c:pt>
                <c:pt idx="71">
                  <c:v>42369</c:v>
                </c:pt>
                <c:pt idx="72">
                  <c:v>42398</c:v>
                </c:pt>
                <c:pt idx="73">
                  <c:v>42429</c:v>
                </c:pt>
                <c:pt idx="74">
                  <c:v>42460</c:v>
                </c:pt>
                <c:pt idx="75">
                  <c:v>42489</c:v>
                </c:pt>
                <c:pt idx="76">
                  <c:v>42521</c:v>
                </c:pt>
                <c:pt idx="77">
                  <c:v>42551</c:v>
                </c:pt>
                <c:pt idx="78">
                  <c:v>42580</c:v>
                </c:pt>
                <c:pt idx="79">
                  <c:v>42613</c:v>
                </c:pt>
                <c:pt idx="80">
                  <c:v>42643</c:v>
                </c:pt>
                <c:pt idx="81">
                  <c:v>42674</c:v>
                </c:pt>
                <c:pt idx="82">
                  <c:v>42704</c:v>
                </c:pt>
                <c:pt idx="83">
                  <c:v>42734</c:v>
                </c:pt>
                <c:pt idx="84">
                  <c:v>42766</c:v>
                </c:pt>
                <c:pt idx="85">
                  <c:v>42794</c:v>
                </c:pt>
                <c:pt idx="86">
                  <c:v>42825</c:v>
                </c:pt>
                <c:pt idx="87">
                  <c:v>42853</c:v>
                </c:pt>
                <c:pt idx="88">
                  <c:v>42886</c:v>
                </c:pt>
                <c:pt idx="89">
                  <c:v>42916</c:v>
                </c:pt>
                <c:pt idx="90">
                  <c:v>42947</c:v>
                </c:pt>
                <c:pt idx="91">
                  <c:v>42978</c:v>
                </c:pt>
                <c:pt idx="92">
                  <c:v>43007</c:v>
                </c:pt>
                <c:pt idx="93">
                  <c:v>43039</c:v>
                </c:pt>
                <c:pt idx="94">
                  <c:v>43069</c:v>
                </c:pt>
                <c:pt idx="95">
                  <c:v>43098</c:v>
                </c:pt>
                <c:pt idx="96">
                  <c:v>43131</c:v>
                </c:pt>
                <c:pt idx="97">
                  <c:v>43159</c:v>
                </c:pt>
                <c:pt idx="98">
                  <c:v>43189</c:v>
                </c:pt>
                <c:pt idx="99">
                  <c:v>43220</c:v>
                </c:pt>
                <c:pt idx="100">
                  <c:v>43251</c:v>
                </c:pt>
                <c:pt idx="101">
                  <c:v>43280</c:v>
                </c:pt>
                <c:pt idx="102">
                  <c:v>43312</c:v>
                </c:pt>
                <c:pt idx="103">
                  <c:v>43343</c:v>
                </c:pt>
                <c:pt idx="104">
                  <c:v>43371</c:v>
                </c:pt>
                <c:pt idx="105">
                  <c:v>43404</c:v>
                </c:pt>
                <c:pt idx="106">
                  <c:v>43434</c:v>
                </c:pt>
                <c:pt idx="107">
                  <c:v>43465</c:v>
                </c:pt>
                <c:pt idx="108">
                  <c:v>43496</c:v>
                </c:pt>
                <c:pt idx="109">
                  <c:v>43524</c:v>
                </c:pt>
                <c:pt idx="110">
                  <c:v>43553</c:v>
                </c:pt>
                <c:pt idx="111">
                  <c:v>43585</c:v>
                </c:pt>
                <c:pt idx="112">
                  <c:v>43616</c:v>
                </c:pt>
                <c:pt idx="113">
                  <c:v>43644</c:v>
                </c:pt>
                <c:pt idx="114">
                  <c:v>43677</c:v>
                </c:pt>
                <c:pt idx="115">
                  <c:v>43707</c:v>
                </c:pt>
                <c:pt idx="116">
                  <c:v>43738</c:v>
                </c:pt>
                <c:pt idx="117">
                  <c:v>43769</c:v>
                </c:pt>
                <c:pt idx="118">
                  <c:v>43798</c:v>
                </c:pt>
                <c:pt idx="119">
                  <c:v>43830</c:v>
                </c:pt>
                <c:pt idx="120">
                  <c:v>43861</c:v>
                </c:pt>
                <c:pt idx="121">
                  <c:v>43889</c:v>
                </c:pt>
                <c:pt idx="122">
                  <c:v>43921</c:v>
                </c:pt>
                <c:pt idx="123">
                  <c:v>43951</c:v>
                </c:pt>
                <c:pt idx="124">
                  <c:v>43980</c:v>
                </c:pt>
                <c:pt idx="125">
                  <c:v>44012</c:v>
                </c:pt>
                <c:pt idx="126">
                  <c:v>44043</c:v>
                </c:pt>
                <c:pt idx="127">
                  <c:v>44074</c:v>
                </c:pt>
                <c:pt idx="128">
                  <c:v>44104</c:v>
                </c:pt>
                <c:pt idx="129">
                  <c:v>44134</c:v>
                </c:pt>
                <c:pt idx="130">
                  <c:v>44165</c:v>
                </c:pt>
                <c:pt idx="131">
                  <c:v>44196</c:v>
                </c:pt>
                <c:pt idx="132">
                  <c:v>44225</c:v>
                </c:pt>
                <c:pt idx="133">
                  <c:v>44253</c:v>
                </c:pt>
                <c:pt idx="134">
                  <c:v>44286</c:v>
                </c:pt>
                <c:pt idx="135">
                  <c:v>44316</c:v>
                </c:pt>
                <c:pt idx="136">
                  <c:v>44347</c:v>
                </c:pt>
                <c:pt idx="137">
                  <c:v>44377</c:v>
                </c:pt>
                <c:pt idx="138">
                  <c:v>44407</c:v>
                </c:pt>
                <c:pt idx="139">
                  <c:v>44439</c:v>
                </c:pt>
                <c:pt idx="140">
                  <c:v>44469</c:v>
                </c:pt>
                <c:pt idx="141">
                  <c:v>44498</c:v>
                </c:pt>
                <c:pt idx="142">
                  <c:v>44530</c:v>
                </c:pt>
                <c:pt idx="143">
                  <c:v>44561</c:v>
                </c:pt>
                <c:pt idx="144">
                  <c:v>44592</c:v>
                </c:pt>
                <c:pt idx="145">
                  <c:v>44620</c:v>
                </c:pt>
                <c:pt idx="146">
                  <c:v>44651</c:v>
                </c:pt>
                <c:pt idx="147">
                  <c:v>44680</c:v>
                </c:pt>
                <c:pt idx="148">
                  <c:v>44712</c:v>
                </c:pt>
                <c:pt idx="149">
                  <c:v>44742</c:v>
                </c:pt>
                <c:pt idx="150">
                  <c:v>44771</c:v>
                </c:pt>
                <c:pt idx="151">
                  <c:v>44804</c:v>
                </c:pt>
                <c:pt idx="152">
                  <c:v>44834</c:v>
                </c:pt>
                <c:pt idx="153">
                  <c:v>44865</c:v>
                </c:pt>
                <c:pt idx="154">
                  <c:v>44895</c:v>
                </c:pt>
                <c:pt idx="155">
                  <c:v>44925</c:v>
                </c:pt>
                <c:pt idx="156">
                  <c:v>44957</c:v>
                </c:pt>
                <c:pt idx="157">
                  <c:v>44985</c:v>
                </c:pt>
                <c:pt idx="158">
                  <c:v>45016</c:v>
                </c:pt>
                <c:pt idx="159">
                  <c:v>45044</c:v>
                </c:pt>
                <c:pt idx="160">
                  <c:v>45077</c:v>
                </c:pt>
                <c:pt idx="161">
                  <c:v>45107</c:v>
                </c:pt>
                <c:pt idx="162">
                  <c:v>45138</c:v>
                </c:pt>
                <c:pt idx="163">
                  <c:v>45169</c:v>
                </c:pt>
                <c:pt idx="164">
                  <c:v>45198</c:v>
                </c:pt>
                <c:pt idx="165">
                  <c:v>45230</c:v>
                </c:pt>
                <c:pt idx="166">
                  <c:v>45260</c:v>
                </c:pt>
                <c:pt idx="167">
                  <c:v>45289</c:v>
                </c:pt>
                <c:pt idx="168">
                  <c:v>45322</c:v>
                </c:pt>
                <c:pt idx="169">
                  <c:v>45351</c:v>
                </c:pt>
                <c:pt idx="170">
                  <c:v>45380</c:v>
                </c:pt>
                <c:pt idx="171">
                  <c:v>45412</c:v>
                </c:pt>
                <c:pt idx="172">
                  <c:v>45443</c:v>
                </c:pt>
                <c:pt idx="173">
                  <c:v>45471</c:v>
                </c:pt>
                <c:pt idx="174">
                  <c:v>45504</c:v>
                </c:pt>
                <c:pt idx="175">
                  <c:v>45534</c:v>
                </c:pt>
                <c:pt idx="176">
                  <c:v>45565</c:v>
                </c:pt>
                <c:pt idx="177">
                  <c:v>45596</c:v>
                </c:pt>
                <c:pt idx="178">
                  <c:v>45625</c:v>
                </c:pt>
                <c:pt idx="179">
                  <c:v>45657</c:v>
                </c:pt>
                <c:pt idx="180">
                  <c:v>45688</c:v>
                </c:pt>
                <c:pt idx="181">
                  <c:v>45716</c:v>
                </c:pt>
                <c:pt idx="182">
                  <c:v>45747</c:v>
                </c:pt>
                <c:pt idx="183">
                  <c:v>45777</c:v>
                </c:pt>
                <c:pt idx="184">
                  <c:v>45808</c:v>
                </c:pt>
                <c:pt idx="185">
                  <c:v>45838</c:v>
                </c:pt>
                <c:pt idx="186">
                  <c:v>45869</c:v>
                </c:pt>
                <c:pt idx="187">
                  <c:v>45900</c:v>
                </c:pt>
                <c:pt idx="188">
                  <c:v>45930</c:v>
                </c:pt>
                <c:pt idx="189">
                  <c:v>45961</c:v>
                </c:pt>
                <c:pt idx="190">
                  <c:v>45991</c:v>
                </c:pt>
                <c:pt idx="191">
                  <c:v>46022</c:v>
                </c:pt>
                <c:pt idx="192">
                  <c:v>46053</c:v>
                </c:pt>
                <c:pt idx="193">
                  <c:v>46081</c:v>
                </c:pt>
                <c:pt idx="194">
                  <c:v>46112</c:v>
                </c:pt>
                <c:pt idx="195">
                  <c:v>46142</c:v>
                </c:pt>
                <c:pt idx="196">
                  <c:v>46173</c:v>
                </c:pt>
                <c:pt idx="197">
                  <c:v>46203</c:v>
                </c:pt>
                <c:pt idx="198">
                  <c:v>46234</c:v>
                </c:pt>
                <c:pt idx="199">
                  <c:v>46265</c:v>
                </c:pt>
                <c:pt idx="200">
                  <c:v>46295</c:v>
                </c:pt>
                <c:pt idx="201">
                  <c:v>46326</c:v>
                </c:pt>
                <c:pt idx="202">
                  <c:v>46356</c:v>
                </c:pt>
                <c:pt idx="203">
                  <c:v>46387</c:v>
                </c:pt>
              </c:numCache>
            </c:numRef>
          </c:cat>
          <c:val>
            <c:numRef>
              <c:f>'NEW-US5Y5Y-model-NEW'!$R$27:$R$300</c:f>
              <c:numCache>
                <c:formatCode>General</c:formatCode>
                <c:ptCount val="274"/>
                <c:pt idx="184" formatCode="0.00">
                  <c:v>2.3247376009928975</c:v>
                </c:pt>
                <c:pt idx="185" formatCode="0.00">
                  <c:v>2.3197425536666119</c:v>
                </c:pt>
                <c:pt idx="186" formatCode="0.00">
                  <c:v>2.3193034696804853</c:v>
                </c:pt>
                <c:pt idx="187" formatCode="0.00">
                  <c:v>2.3195273481433794</c:v>
                </c:pt>
                <c:pt idx="188" formatCode="0.00">
                  <c:v>2.3209374389218329</c:v>
                </c:pt>
                <c:pt idx="189" formatCode="0.00">
                  <c:v>2.3228788773306328</c:v>
                </c:pt>
                <c:pt idx="190" formatCode="0.00">
                  <c:v>2.3255664303088115</c:v>
                </c:pt>
                <c:pt idx="191" formatCode="0.00">
                  <c:v>2.3292952203162729</c:v>
                </c:pt>
                <c:pt idx="192" formatCode="0.00">
                  <c:v>2.3390273554104448</c:v>
                </c:pt>
                <c:pt idx="193" formatCode="0.00">
                  <c:v>2.3473385978528869</c:v>
                </c:pt>
                <c:pt idx="194" formatCode="0.00">
                  <c:v>2.3565394082366242</c:v>
                </c:pt>
              </c:numCache>
            </c:numRef>
          </c:val>
          <c:smooth val="0"/>
          <c:extLst>
            <c:ext xmlns:c16="http://schemas.microsoft.com/office/drawing/2014/chart" uri="{C3380CC4-5D6E-409C-BE32-E72D297353CC}">
              <c16:uniqueId val="{00000002-C1DF-438D-A965-C398FC08298F}"/>
            </c:ext>
          </c:extLst>
        </c:ser>
        <c:dLbls>
          <c:showLegendKey val="0"/>
          <c:showVal val="0"/>
          <c:showCatName val="0"/>
          <c:showSerName val="0"/>
          <c:showPercent val="0"/>
          <c:showBubbleSize val="0"/>
        </c:dLbls>
        <c:smooth val="0"/>
        <c:axId val="360818719"/>
        <c:axId val="360802495"/>
      </c:lineChart>
      <c:dateAx>
        <c:axId val="360818719"/>
        <c:scaling>
          <c:orientation val="minMax"/>
          <c:max val="46082"/>
        </c:scaling>
        <c:delete val="0"/>
        <c:axPos val="b"/>
        <c:title>
          <c:tx>
            <c:rich>
              <a:bodyPr rot="0" spcFirstLastPara="1" vertOverflow="ellipsis" vert="horz" wrap="square" anchor="ctr" anchorCtr="1"/>
              <a:lstStyle/>
              <a:p>
                <a:pPr algn="l">
                  <a:defRPr sz="600" b="0" i="1" u="none" strike="noStrike" kern="1200" baseline="0">
                    <a:solidFill>
                      <a:srgbClr val="003C64"/>
                    </a:solidFill>
                    <a:latin typeface="Arial"/>
                    <a:ea typeface="Arial"/>
                    <a:cs typeface="Arial"/>
                  </a:defRPr>
                </a:pPr>
                <a:r>
                  <a:rPr lang="en-GB" sz="600" dirty="0">
                    <a:solidFill>
                      <a:srgbClr val="003C64"/>
                    </a:solidFill>
                  </a:rPr>
                  <a:t>*Adjusted by USD broad</a:t>
                </a:r>
                <a:br>
                  <a:rPr lang="en-GB" sz="600" dirty="0">
                    <a:solidFill>
                      <a:srgbClr val="003C64"/>
                    </a:solidFill>
                  </a:rPr>
                </a:br>
                <a:r>
                  <a:rPr lang="en-GB" sz="600" dirty="0">
                    <a:solidFill>
                      <a:srgbClr val="003C64"/>
                    </a:solidFill>
                  </a:rPr>
                  <a:t>Source: Bloomberg,  Amundi Inv. Institute. Data as of May 2025.</a:t>
                </a:r>
              </a:p>
            </c:rich>
          </c:tx>
          <c:layout>
            <c:manualLayout>
              <c:xMode val="edge"/>
              <c:yMode val="edge"/>
              <c:x val="0"/>
              <c:y val="0.91700215059326506"/>
            </c:manualLayout>
          </c:layout>
          <c:overlay val="0"/>
          <c:spPr>
            <a:noFill/>
            <a:ln>
              <a:noFill/>
            </a:ln>
            <a:effectLst/>
          </c:spPr>
          <c:txPr>
            <a:bodyPr rot="0" spcFirstLastPara="1" vertOverflow="ellipsis" vert="horz" wrap="square" anchor="ctr" anchorCtr="1"/>
            <a:lstStyle/>
            <a:p>
              <a:pPr algn="l">
                <a:defRPr sz="6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360802495"/>
        <c:crosses val="autoZero"/>
        <c:auto val="1"/>
        <c:lblOffset val="100"/>
        <c:baseTimeUnit val="months"/>
      </c:dateAx>
      <c:valAx>
        <c:axId val="360802495"/>
        <c:scaling>
          <c:orientation val="minMax"/>
          <c:min val="1.5"/>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360818719"/>
        <c:crosses val="autoZero"/>
        <c:crossBetween val="between"/>
      </c:valAx>
      <c:spPr>
        <a:noFill/>
        <a:ln>
          <a:noFill/>
        </a:ln>
        <a:effectLst/>
      </c:spPr>
    </c:plotArea>
    <c:legend>
      <c:legendPos val="b"/>
      <c:layout>
        <c:manualLayout>
          <c:xMode val="edge"/>
          <c:yMode val="edge"/>
          <c:x val="5.0925925925925923E-2"/>
          <c:y val="0.66777343635172837"/>
          <c:w val="0.56594160104986879"/>
          <c:h val="0.16173778283123427"/>
        </c:manualLayout>
      </c:layout>
      <c:overlay val="0"/>
      <c:spPr>
        <a:noFill/>
        <a:ln w="25400">
          <a:noFill/>
        </a:ln>
        <a:effectLst/>
      </c:spPr>
      <c:txPr>
        <a:bodyPr rot="0" spcFirstLastPara="1" vertOverflow="ellipsis" vert="horz" wrap="square" anchor="ctr" anchorCtr="1"/>
        <a:lstStyle/>
        <a:p>
          <a:pPr>
            <a:defRPr sz="7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userShapes r:id="rId5"/>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5Y5Y inf swap </a:t>
            </a:r>
            <a:r>
              <a:rPr lang="en-GB" b="1" baseline="0">
                <a:solidFill>
                  <a:srgbClr val="003C64"/>
                </a:solidFill>
              </a:rPr>
              <a:t>and OIL price</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7.2471156629445616E-2"/>
          <c:y val="0.13597317676330922"/>
          <c:w val="0.82528238283313626"/>
          <c:h val="0.66565368185735008"/>
        </c:manualLayout>
      </c:layout>
      <c:lineChart>
        <c:grouping val="standard"/>
        <c:varyColors val="0"/>
        <c:ser>
          <c:idx val="0"/>
          <c:order val="0"/>
          <c:tx>
            <c:strRef>
              <c:f>OIL!$O$22</c:f>
              <c:strCache>
                <c:ptCount val="1"/>
                <c:pt idx="0">
                  <c:v>US 5y5y inf swap</c:v>
                </c:pt>
              </c:strCache>
            </c:strRef>
          </c:tx>
          <c:spPr>
            <a:ln w="22225" cap="rnd">
              <a:solidFill>
                <a:srgbClr val="004F9F"/>
              </a:solidFill>
              <a:round/>
            </a:ln>
            <a:effectLst/>
          </c:spPr>
          <c:marker>
            <c:symbol val="none"/>
          </c:marker>
          <c:dPt>
            <c:idx val="97"/>
            <c:marker>
              <c:symbol val="none"/>
            </c:marker>
            <c:bubble3D val="0"/>
            <c:spPr>
              <a:ln w="22225" cap="rnd">
                <a:solidFill>
                  <a:srgbClr val="004F9F"/>
                </a:solidFill>
                <a:round/>
              </a:ln>
              <a:effectLst/>
            </c:spPr>
            <c:extLst>
              <c:ext xmlns:c16="http://schemas.microsoft.com/office/drawing/2014/chart" uri="{C3380CC4-5D6E-409C-BE32-E72D297353CC}">
                <c16:uniqueId val="{00000001-40EC-48ED-AB8A-DA2B09246509}"/>
              </c:ext>
            </c:extLst>
          </c:dPt>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OIL!$O$23:$O$1000</c:f>
              <c:numCache>
                <c:formatCode>0.00</c:formatCode>
                <c:ptCount val="978"/>
                <c:pt idx="0">
                  <c:v>2.9</c:v>
                </c:pt>
                <c:pt idx="1">
                  <c:v>2.95</c:v>
                </c:pt>
                <c:pt idx="2">
                  <c:v>2.89</c:v>
                </c:pt>
                <c:pt idx="3">
                  <c:v>2.6949999999999998</c:v>
                </c:pt>
                <c:pt idx="4">
                  <c:v>2.835</c:v>
                </c:pt>
                <c:pt idx="5">
                  <c:v>2.9</c:v>
                </c:pt>
                <c:pt idx="6">
                  <c:v>2.85</c:v>
                </c:pt>
                <c:pt idx="7">
                  <c:v>2.64</c:v>
                </c:pt>
                <c:pt idx="8">
                  <c:v>2.5150000000000001</c:v>
                </c:pt>
                <c:pt idx="9">
                  <c:v>2.7</c:v>
                </c:pt>
                <c:pt idx="10">
                  <c:v>2.61</c:v>
                </c:pt>
                <c:pt idx="11">
                  <c:v>2.7524999999999999</c:v>
                </c:pt>
                <c:pt idx="12">
                  <c:v>2.8574999999999999</c:v>
                </c:pt>
                <c:pt idx="13">
                  <c:v>2.8675000000000002</c:v>
                </c:pt>
                <c:pt idx="14">
                  <c:v>2.8098000000000001</c:v>
                </c:pt>
                <c:pt idx="15">
                  <c:v>2.8875000000000002</c:v>
                </c:pt>
                <c:pt idx="16">
                  <c:v>2.8525</c:v>
                </c:pt>
                <c:pt idx="17">
                  <c:v>2.95</c:v>
                </c:pt>
                <c:pt idx="18">
                  <c:v>3.0350000000000001</c:v>
                </c:pt>
                <c:pt idx="19">
                  <c:v>3.1549999999999998</c:v>
                </c:pt>
                <c:pt idx="20">
                  <c:v>3.0375000000000001</c:v>
                </c:pt>
                <c:pt idx="21">
                  <c:v>3.0225</c:v>
                </c:pt>
                <c:pt idx="22">
                  <c:v>2.9474999999999998</c:v>
                </c:pt>
                <c:pt idx="23">
                  <c:v>2.8774999999999999</c:v>
                </c:pt>
                <c:pt idx="24">
                  <c:v>2.8824999999999998</c:v>
                </c:pt>
                <c:pt idx="25">
                  <c:v>2.8025000000000002</c:v>
                </c:pt>
                <c:pt idx="26">
                  <c:v>2.7250000000000001</c:v>
                </c:pt>
                <c:pt idx="27">
                  <c:v>2.8525</c:v>
                </c:pt>
                <c:pt idx="28">
                  <c:v>2.8025000000000002</c:v>
                </c:pt>
                <c:pt idx="29">
                  <c:v>2.9350000000000001</c:v>
                </c:pt>
                <c:pt idx="30">
                  <c:v>2.835</c:v>
                </c:pt>
                <c:pt idx="31">
                  <c:v>2.8159999999999998</c:v>
                </c:pt>
                <c:pt idx="32">
                  <c:v>2.9809999999999999</c:v>
                </c:pt>
                <c:pt idx="33">
                  <c:v>3.1339999999999999</c:v>
                </c:pt>
                <c:pt idx="34">
                  <c:v>2.86</c:v>
                </c:pt>
                <c:pt idx="35">
                  <c:v>2.9895</c:v>
                </c:pt>
                <c:pt idx="36">
                  <c:v>2.8835000000000002</c:v>
                </c:pt>
                <c:pt idx="37">
                  <c:v>2.8325</c:v>
                </c:pt>
                <c:pt idx="38">
                  <c:v>2.84</c:v>
                </c:pt>
                <c:pt idx="39">
                  <c:v>2.8925000000000001</c:v>
                </c:pt>
                <c:pt idx="40">
                  <c:v>3.0520999999999998</c:v>
                </c:pt>
                <c:pt idx="41">
                  <c:v>2.9529999999999998</c:v>
                </c:pt>
                <c:pt idx="42">
                  <c:v>2.7484999999999999</c:v>
                </c:pt>
                <c:pt idx="43">
                  <c:v>3.0345</c:v>
                </c:pt>
                <c:pt idx="44">
                  <c:v>2.7605</c:v>
                </c:pt>
                <c:pt idx="45">
                  <c:v>2.8820000000000001</c:v>
                </c:pt>
                <c:pt idx="46">
                  <c:v>2.8260000000000001</c:v>
                </c:pt>
                <c:pt idx="47">
                  <c:v>2.2930000000000001</c:v>
                </c:pt>
                <c:pt idx="48">
                  <c:v>2.7765</c:v>
                </c:pt>
                <c:pt idx="49">
                  <c:v>2.512</c:v>
                </c:pt>
                <c:pt idx="50">
                  <c:v>2.9670000000000001</c:v>
                </c:pt>
                <c:pt idx="51">
                  <c:v>3.2440000000000002</c:v>
                </c:pt>
                <c:pt idx="52">
                  <c:v>3.0076000000000001</c:v>
                </c:pt>
                <c:pt idx="53">
                  <c:v>3.0844</c:v>
                </c:pt>
                <c:pt idx="54">
                  <c:v>2.7122000000000002</c:v>
                </c:pt>
                <c:pt idx="55">
                  <c:v>3.0543</c:v>
                </c:pt>
                <c:pt idx="56">
                  <c:v>3.2521</c:v>
                </c:pt>
                <c:pt idx="57">
                  <c:v>3.3229000000000002</c:v>
                </c:pt>
                <c:pt idx="58">
                  <c:v>3.1789999999999998</c:v>
                </c:pt>
                <c:pt idx="59">
                  <c:v>2.9580000000000002</c:v>
                </c:pt>
                <c:pt idx="60">
                  <c:v>3.0102000000000002</c:v>
                </c:pt>
                <c:pt idx="61">
                  <c:v>3.0756000000000001</c:v>
                </c:pt>
                <c:pt idx="62">
                  <c:v>3.3397999999999999</c:v>
                </c:pt>
                <c:pt idx="63">
                  <c:v>3.2450000000000001</c:v>
                </c:pt>
                <c:pt idx="64">
                  <c:v>3.032</c:v>
                </c:pt>
                <c:pt idx="65">
                  <c:v>3.0264000000000002</c:v>
                </c:pt>
                <c:pt idx="66">
                  <c:v>3.2440000000000002</c:v>
                </c:pt>
                <c:pt idx="67">
                  <c:v>3.09</c:v>
                </c:pt>
                <c:pt idx="68">
                  <c:v>2.8721999999999999</c:v>
                </c:pt>
                <c:pt idx="69">
                  <c:v>2.8610000000000002</c:v>
                </c:pt>
                <c:pt idx="70">
                  <c:v>2.5994999999999999</c:v>
                </c:pt>
                <c:pt idx="71">
                  <c:v>2.7909999999999999</c:v>
                </c:pt>
                <c:pt idx="72">
                  <c:v>3.1595</c:v>
                </c:pt>
                <c:pt idx="73">
                  <c:v>3.2210000000000001</c:v>
                </c:pt>
                <c:pt idx="74">
                  <c:v>3.1274999999999999</c:v>
                </c:pt>
                <c:pt idx="75">
                  <c:v>3.1</c:v>
                </c:pt>
                <c:pt idx="76">
                  <c:v>3.0225</c:v>
                </c:pt>
                <c:pt idx="77">
                  <c:v>3.0234999999999999</c:v>
                </c:pt>
                <c:pt idx="78">
                  <c:v>3.0680000000000001</c:v>
                </c:pt>
                <c:pt idx="79">
                  <c:v>3.0150000000000001</c:v>
                </c:pt>
                <c:pt idx="80">
                  <c:v>3.2505000000000002</c:v>
                </c:pt>
                <c:pt idx="81">
                  <c:v>3.1215000000000002</c:v>
                </c:pt>
                <c:pt idx="82">
                  <c:v>2.9220000000000002</c:v>
                </c:pt>
                <c:pt idx="83">
                  <c:v>2.7589999999999999</c:v>
                </c:pt>
                <c:pt idx="84">
                  <c:v>2.73</c:v>
                </c:pt>
                <c:pt idx="85">
                  <c:v>2.6230000000000002</c:v>
                </c:pt>
                <c:pt idx="86">
                  <c:v>2.6259999999999999</c:v>
                </c:pt>
                <c:pt idx="87">
                  <c:v>2.8660000000000001</c:v>
                </c:pt>
                <c:pt idx="88">
                  <c:v>2.8895</c:v>
                </c:pt>
                <c:pt idx="89">
                  <c:v>2.94</c:v>
                </c:pt>
                <c:pt idx="90">
                  <c:v>2.7509999999999999</c:v>
                </c:pt>
                <c:pt idx="91">
                  <c:v>2.78</c:v>
                </c:pt>
                <c:pt idx="92">
                  <c:v>2.82</c:v>
                </c:pt>
                <c:pt idx="93">
                  <c:v>2.7765</c:v>
                </c:pt>
                <c:pt idx="94">
                  <c:v>2.8618000000000001</c:v>
                </c:pt>
                <c:pt idx="95">
                  <c:v>2.9499</c:v>
                </c:pt>
                <c:pt idx="96">
                  <c:v>2.9369999999999998</c:v>
                </c:pt>
                <c:pt idx="97">
                  <c:v>3.0541999999999998</c:v>
                </c:pt>
                <c:pt idx="98">
                  <c:v>3.0444</c:v>
                </c:pt>
                <c:pt idx="99">
                  <c:v>3.1162000000000001</c:v>
                </c:pt>
                <c:pt idx="100">
                  <c:v>3.0546000000000002</c:v>
                </c:pt>
                <c:pt idx="101">
                  <c:v>2.9975000000000001</c:v>
                </c:pt>
                <c:pt idx="102">
                  <c:v>2.9420000000000002</c:v>
                </c:pt>
                <c:pt idx="103">
                  <c:v>2.8708</c:v>
                </c:pt>
                <c:pt idx="104">
                  <c:v>2.7440000000000002</c:v>
                </c:pt>
                <c:pt idx="105">
                  <c:v>2.9980000000000002</c:v>
                </c:pt>
                <c:pt idx="106">
                  <c:v>2.7309999999999999</c:v>
                </c:pt>
                <c:pt idx="107">
                  <c:v>2.9592999999999998</c:v>
                </c:pt>
                <c:pt idx="108">
                  <c:v>2.8660000000000001</c:v>
                </c:pt>
                <c:pt idx="109">
                  <c:v>2.8639000000000001</c:v>
                </c:pt>
                <c:pt idx="110">
                  <c:v>2.9367999999999999</c:v>
                </c:pt>
                <c:pt idx="111">
                  <c:v>2.8386999999999998</c:v>
                </c:pt>
                <c:pt idx="112">
                  <c:v>2.8475999999999999</c:v>
                </c:pt>
                <c:pt idx="113">
                  <c:v>2.7949999999999999</c:v>
                </c:pt>
                <c:pt idx="114">
                  <c:v>2.7658999999999998</c:v>
                </c:pt>
                <c:pt idx="115">
                  <c:v>2.8203999999999998</c:v>
                </c:pt>
                <c:pt idx="116">
                  <c:v>2.8382999999999998</c:v>
                </c:pt>
                <c:pt idx="117">
                  <c:v>2.8773</c:v>
                </c:pt>
                <c:pt idx="118">
                  <c:v>2.7513999999999998</c:v>
                </c:pt>
                <c:pt idx="119">
                  <c:v>2.6379999999999999</c:v>
                </c:pt>
                <c:pt idx="120">
                  <c:v>2.6168</c:v>
                </c:pt>
                <c:pt idx="121">
                  <c:v>2.472</c:v>
                </c:pt>
                <c:pt idx="122">
                  <c:v>2.2949999999999999</c:v>
                </c:pt>
                <c:pt idx="123">
                  <c:v>2.1160000000000001</c:v>
                </c:pt>
                <c:pt idx="124">
                  <c:v>2.3210000000000002</c:v>
                </c:pt>
                <c:pt idx="125">
                  <c:v>2.226</c:v>
                </c:pt>
                <c:pt idx="126">
                  <c:v>2.2934999999999999</c:v>
                </c:pt>
                <c:pt idx="127">
                  <c:v>2.2200000000000002</c:v>
                </c:pt>
                <c:pt idx="128">
                  <c:v>2.4119999999999999</c:v>
                </c:pt>
                <c:pt idx="129">
                  <c:v>2.2959999999999998</c:v>
                </c:pt>
                <c:pt idx="130">
                  <c:v>2.2320000000000002</c:v>
                </c:pt>
                <c:pt idx="131">
                  <c:v>1.9850000000000001</c:v>
                </c:pt>
                <c:pt idx="132">
                  <c:v>2.117</c:v>
                </c:pt>
                <c:pt idx="133">
                  <c:v>2.2309999999999999</c:v>
                </c:pt>
                <c:pt idx="134">
                  <c:v>2.2010000000000001</c:v>
                </c:pt>
                <c:pt idx="135">
                  <c:v>2.0305</c:v>
                </c:pt>
                <c:pt idx="136">
                  <c:v>1.9239999999999999</c:v>
                </c:pt>
                <c:pt idx="137">
                  <c:v>2.069</c:v>
                </c:pt>
                <c:pt idx="138">
                  <c:v>2.1347999999999998</c:v>
                </c:pt>
                <c:pt idx="139">
                  <c:v>2.0470000000000002</c:v>
                </c:pt>
                <c:pt idx="140">
                  <c:v>1.8660000000000001</c:v>
                </c:pt>
                <c:pt idx="141">
                  <c:v>1.9648000000000001</c:v>
                </c:pt>
                <c:pt idx="142">
                  <c:v>2.0310000000000001</c:v>
                </c:pt>
                <c:pt idx="143">
                  <c:v>1.9998</c:v>
                </c:pt>
                <c:pt idx="144">
                  <c:v>2.1619999999999999</c:v>
                </c:pt>
                <c:pt idx="145">
                  <c:v>2.4758</c:v>
                </c:pt>
                <c:pt idx="146">
                  <c:v>2.4211</c:v>
                </c:pt>
                <c:pt idx="147">
                  <c:v>2.5179999999999998</c:v>
                </c:pt>
                <c:pt idx="148">
                  <c:v>2.3860000000000001</c:v>
                </c:pt>
                <c:pt idx="149">
                  <c:v>2.3936000000000002</c:v>
                </c:pt>
                <c:pt idx="150">
                  <c:v>2.4043000000000001</c:v>
                </c:pt>
                <c:pt idx="151">
                  <c:v>2.2400000000000002</c:v>
                </c:pt>
                <c:pt idx="152">
                  <c:v>2.2589999999999999</c:v>
                </c:pt>
                <c:pt idx="153">
                  <c:v>2.27</c:v>
                </c:pt>
                <c:pt idx="154">
                  <c:v>2.2330000000000001</c:v>
                </c:pt>
                <c:pt idx="155">
                  <c:v>2.2799999999999998</c:v>
                </c:pt>
                <c:pt idx="156">
                  <c:v>2.2374999999999998</c:v>
                </c:pt>
                <c:pt idx="157">
                  <c:v>2.3119999999999998</c:v>
                </c:pt>
                <c:pt idx="158">
                  <c:v>2.335</c:v>
                </c:pt>
                <c:pt idx="159">
                  <c:v>2.4735999999999998</c:v>
                </c:pt>
                <c:pt idx="160">
                  <c:v>2.3976000000000002</c:v>
                </c:pt>
                <c:pt idx="161">
                  <c:v>2.3319999999999999</c:v>
                </c:pt>
                <c:pt idx="162">
                  <c:v>2.4621</c:v>
                </c:pt>
                <c:pt idx="163">
                  <c:v>2.3875000000000002</c:v>
                </c:pt>
                <c:pt idx="164">
                  <c:v>2.3993000000000002</c:v>
                </c:pt>
                <c:pt idx="165">
                  <c:v>2.4489999999999998</c:v>
                </c:pt>
                <c:pt idx="166">
                  <c:v>2.3976000000000002</c:v>
                </c:pt>
                <c:pt idx="167">
                  <c:v>2.4485000000000001</c:v>
                </c:pt>
                <c:pt idx="168">
                  <c:v>2.3519000000000001</c:v>
                </c:pt>
                <c:pt idx="169">
                  <c:v>2.3353000000000002</c:v>
                </c:pt>
                <c:pt idx="170">
                  <c:v>2.1347</c:v>
                </c:pt>
                <c:pt idx="171">
                  <c:v>2.2439</c:v>
                </c:pt>
                <c:pt idx="172">
                  <c:v>2.2894000000000001</c:v>
                </c:pt>
                <c:pt idx="173">
                  <c:v>2.2368000000000001</c:v>
                </c:pt>
                <c:pt idx="174">
                  <c:v>2.2783000000000002</c:v>
                </c:pt>
                <c:pt idx="175">
                  <c:v>2.1118999999999999</c:v>
                </c:pt>
                <c:pt idx="176">
                  <c:v>2.0485000000000002</c:v>
                </c:pt>
                <c:pt idx="177">
                  <c:v>2.105</c:v>
                </c:pt>
                <c:pt idx="178">
                  <c:v>1.9923999999999999</c:v>
                </c:pt>
                <c:pt idx="179">
                  <c:v>1.9432</c:v>
                </c:pt>
                <c:pt idx="180">
                  <c:v>1.9730000000000001</c:v>
                </c:pt>
                <c:pt idx="181">
                  <c:v>1.9866999999999999</c:v>
                </c:pt>
                <c:pt idx="182">
                  <c:v>2.0674999999999999</c:v>
                </c:pt>
                <c:pt idx="183">
                  <c:v>1.9990000000000001</c:v>
                </c:pt>
                <c:pt idx="184">
                  <c:v>1.8865000000000001</c:v>
                </c:pt>
                <c:pt idx="185">
                  <c:v>1.7044999999999999</c:v>
                </c:pt>
                <c:pt idx="186">
                  <c:v>1.8080000000000001</c:v>
                </c:pt>
                <c:pt idx="187">
                  <c:v>1.7372000000000001</c:v>
                </c:pt>
                <c:pt idx="188">
                  <c:v>1.8009999999999999</c:v>
                </c:pt>
                <c:pt idx="189">
                  <c:v>1.8727</c:v>
                </c:pt>
                <c:pt idx="190">
                  <c:v>2.1389999999999998</c:v>
                </c:pt>
                <c:pt idx="191">
                  <c:v>2.0390000000000001</c:v>
                </c:pt>
                <c:pt idx="192">
                  <c:v>2.1707000000000001</c:v>
                </c:pt>
                <c:pt idx="193">
                  <c:v>2.2349999999999999</c:v>
                </c:pt>
                <c:pt idx="194">
                  <c:v>2.3050000000000002</c:v>
                </c:pt>
                <c:pt idx="195">
                  <c:v>2.3809</c:v>
                </c:pt>
                <c:pt idx="196">
                  <c:v>2.2281</c:v>
                </c:pt>
                <c:pt idx="197">
                  <c:v>2.4300000000000002</c:v>
                </c:pt>
                <c:pt idx="198">
                  <c:v>2.4264000000000001</c:v>
                </c:pt>
                <c:pt idx="199">
                  <c:v>2.4544999999999999</c:v>
                </c:pt>
                <c:pt idx="200">
                  <c:v>2.3479999999999999</c:v>
                </c:pt>
                <c:pt idx="201">
                  <c:v>2.3687</c:v>
                </c:pt>
                <c:pt idx="202">
                  <c:v>2.3620000000000001</c:v>
                </c:pt>
                <c:pt idx="203">
                  <c:v>2.4367000000000001</c:v>
                </c:pt>
                <c:pt idx="204">
                  <c:v>2.4738000000000002</c:v>
                </c:pt>
                <c:pt idx="205">
                  <c:v>2.4897999999999998</c:v>
                </c:pt>
                <c:pt idx="206">
                  <c:v>2.5565000000000002</c:v>
                </c:pt>
                <c:pt idx="207">
                  <c:v>2.5145</c:v>
                </c:pt>
                <c:pt idx="208">
                  <c:v>2.548</c:v>
                </c:pt>
                <c:pt idx="209">
                  <c:v>2.6355</c:v>
                </c:pt>
                <c:pt idx="210">
                  <c:v>2.7456</c:v>
                </c:pt>
                <c:pt idx="211">
                  <c:v>2.6537000000000002</c:v>
                </c:pt>
                <c:pt idx="212">
                  <c:v>2.42</c:v>
                </c:pt>
                <c:pt idx="213">
                  <c:v>2.6316999999999999</c:v>
                </c:pt>
                <c:pt idx="214">
                  <c:v>2.5394000000000001</c:v>
                </c:pt>
                <c:pt idx="215">
                  <c:v>2.1560000000000001</c:v>
                </c:pt>
                <c:pt idx="216">
                  <c:v>2.6625000000000001</c:v>
                </c:pt>
                <c:pt idx="217">
                  <c:v>2.6362999999999999</c:v>
                </c:pt>
                <c:pt idx="218">
                  <c:v>2.5651000000000002</c:v>
                </c:pt>
                <c:pt idx="219">
                  <c:v>2.4893999999999998</c:v>
                </c:pt>
                <c:pt idx="220">
                  <c:v>2.58</c:v>
                </c:pt>
                <c:pt idx="221">
                  <c:v>2.6038000000000001</c:v>
                </c:pt>
                <c:pt idx="222">
                  <c:v>2.5329999999999999</c:v>
                </c:pt>
                <c:pt idx="223">
                  <c:v>2.5337999999999998</c:v>
                </c:pt>
                <c:pt idx="224">
                  <c:v>2.5758999999999999</c:v>
                </c:pt>
                <c:pt idx="225">
                  <c:v>2.6373000000000002</c:v>
                </c:pt>
                <c:pt idx="226">
                  <c:v>2.5859999999999999</c:v>
                </c:pt>
                <c:pt idx="227">
                  <c:v>2.6945999999999999</c:v>
                </c:pt>
                <c:pt idx="228">
                  <c:v>2.7509000000000001</c:v>
                </c:pt>
                <c:pt idx="229">
                  <c:v>2.6284999999999998</c:v>
                </c:pt>
                <c:pt idx="230">
                  <c:v>2.5211000000000001</c:v>
                </c:pt>
                <c:pt idx="231">
                  <c:v>2.5733000000000001</c:v>
                </c:pt>
                <c:pt idx="232">
                  <c:v>2.5693999999999999</c:v>
                </c:pt>
                <c:pt idx="233">
                  <c:v>2.5861999999999998</c:v>
                </c:pt>
                <c:pt idx="234">
                  <c:v>2.6587000000000001</c:v>
                </c:pt>
                <c:pt idx="235">
                  <c:v>2.6520000000000001</c:v>
                </c:pt>
                <c:pt idx="236">
                  <c:v>2.5830000000000002</c:v>
                </c:pt>
                <c:pt idx="237">
                  <c:v>2.5038</c:v>
                </c:pt>
                <c:pt idx="238">
                  <c:v>2.4580000000000002</c:v>
                </c:pt>
                <c:pt idx="239">
                  <c:v>2.4590999999999998</c:v>
                </c:pt>
                <c:pt idx="240">
                  <c:v>2.5024999999999999</c:v>
                </c:pt>
                <c:pt idx="241">
                  <c:v>2.4403000000000001</c:v>
                </c:pt>
                <c:pt idx="242">
                  <c:v>2.4788999999999999</c:v>
                </c:pt>
                <c:pt idx="243">
                  <c:v>2.5466000000000002</c:v>
                </c:pt>
                <c:pt idx="244">
                  <c:v>2.4295</c:v>
                </c:pt>
                <c:pt idx="245">
                  <c:v>2.4260000000000002</c:v>
                </c:pt>
                <c:pt idx="246">
                  <c:v>2.3502999999999998</c:v>
                </c:pt>
                <c:pt idx="247" formatCode="General">
                  <c:v>2.4491000000000001</c:v>
                </c:pt>
              </c:numCache>
            </c:numRef>
          </c:val>
          <c:smooth val="0"/>
          <c:extLst>
            <c:ext xmlns:c16="http://schemas.microsoft.com/office/drawing/2014/chart" uri="{C3380CC4-5D6E-409C-BE32-E72D297353CC}">
              <c16:uniqueId val="{00000002-40EC-48ED-AB8A-DA2B09246509}"/>
            </c:ext>
          </c:extLst>
        </c:ser>
        <c:dLbls>
          <c:showLegendKey val="0"/>
          <c:showVal val="0"/>
          <c:showCatName val="0"/>
          <c:showSerName val="0"/>
          <c:showPercent val="0"/>
          <c:showBubbleSize val="0"/>
        </c:dLbls>
        <c:marker val="1"/>
        <c:smooth val="0"/>
        <c:axId val="1488707424"/>
        <c:axId val="1488708080"/>
      </c:lineChart>
      <c:lineChart>
        <c:grouping val="standard"/>
        <c:varyColors val="0"/>
        <c:ser>
          <c:idx val="1"/>
          <c:order val="1"/>
          <c:tx>
            <c:strRef>
              <c:f>OIL!$Q$21</c:f>
              <c:strCache>
                <c:ptCount val="1"/>
                <c:pt idx="0">
                  <c:v>OIL price + forecast (RHS)</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OIL!$Q$23:$Q$1000</c:f>
              <c:numCache>
                <c:formatCode>General</c:formatCode>
                <c:ptCount val="978"/>
                <c:pt idx="0">
                  <c:v>51.76</c:v>
                </c:pt>
                <c:pt idx="1">
                  <c:v>49.13</c:v>
                </c:pt>
                <c:pt idx="2">
                  <c:v>43.45</c:v>
                </c:pt>
                <c:pt idx="3">
                  <c:v>48.2</c:v>
                </c:pt>
                <c:pt idx="4">
                  <c:v>51.75</c:v>
                </c:pt>
                <c:pt idx="5">
                  <c:v>55.4</c:v>
                </c:pt>
                <c:pt idx="6">
                  <c:v>49.72</c:v>
                </c:pt>
                <c:pt idx="7">
                  <c:v>51.97</c:v>
                </c:pt>
                <c:pt idx="8">
                  <c:v>56.5</c:v>
                </c:pt>
                <c:pt idx="9">
                  <c:v>60.57</c:v>
                </c:pt>
                <c:pt idx="10">
                  <c:v>68.94</c:v>
                </c:pt>
                <c:pt idx="11">
                  <c:v>66.239999999999995</c:v>
                </c:pt>
                <c:pt idx="12">
                  <c:v>59.76</c:v>
                </c:pt>
                <c:pt idx="13">
                  <c:v>57.32</c:v>
                </c:pt>
                <c:pt idx="14">
                  <c:v>61.04</c:v>
                </c:pt>
                <c:pt idx="15">
                  <c:v>67.92</c:v>
                </c:pt>
                <c:pt idx="16">
                  <c:v>61.41</c:v>
                </c:pt>
                <c:pt idx="17">
                  <c:v>66.63</c:v>
                </c:pt>
                <c:pt idx="18">
                  <c:v>71.88</c:v>
                </c:pt>
                <c:pt idx="19">
                  <c:v>71.290000000000006</c:v>
                </c:pt>
                <c:pt idx="20">
                  <c:v>73.930000000000007</c:v>
                </c:pt>
                <c:pt idx="21">
                  <c:v>74.400000000000006</c:v>
                </c:pt>
                <c:pt idx="22">
                  <c:v>70.260000000000005</c:v>
                </c:pt>
                <c:pt idx="23">
                  <c:v>62.91</c:v>
                </c:pt>
                <c:pt idx="24">
                  <c:v>58.73</c:v>
                </c:pt>
                <c:pt idx="25">
                  <c:v>63.13</c:v>
                </c:pt>
                <c:pt idx="26">
                  <c:v>61.05</c:v>
                </c:pt>
                <c:pt idx="27">
                  <c:v>58.14</c:v>
                </c:pt>
                <c:pt idx="28">
                  <c:v>61.79</c:v>
                </c:pt>
                <c:pt idx="29">
                  <c:v>65.87</c:v>
                </c:pt>
                <c:pt idx="30">
                  <c:v>65.709999999999994</c:v>
                </c:pt>
                <c:pt idx="31">
                  <c:v>64.010000000000005</c:v>
                </c:pt>
                <c:pt idx="32">
                  <c:v>70.680000000000007</c:v>
                </c:pt>
                <c:pt idx="33">
                  <c:v>78.209999999999994</c:v>
                </c:pt>
                <c:pt idx="34">
                  <c:v>74.040000000000006</c:v>
                </c:pt>
                <c:pt idx="35">
                  <c:v>81.66</c:v>
                </c:pt>
                <c:pt idx="36">
                  <c:v>94.53</c:v>
                </c:pt>
                <c:pt idx="37">
                  <c:v>88.71</c:v>
                </c:pt>
                <c:pt idx="38">
                  <c:v>95.98</c:v>
                </c:pt>
                <c:pt idx="39">
                  <c:v>91.75</c:v>
                </c:pt>
                <c:pt idx="40">
                  <c:v>101.84</c:v>
                </c:pt>
                <c:pt idx="41">
                  <c:v>101.58</c:v>
                </c:pt>
                <c:pt idx="42">
                  <c:v>113.46</c:v>
                </c:pt>
                <c:pt idx="43">
                  <c:v>127.35</c:v>
                </c:pt>
                <c:pt idx="44">
                  <c:v>140</c:v>
                </c:pt>
                <c:pt idx="45">
                  <c:v>124.08</c:v>
                </c:pt>
                <c:pt idx="46">
                  <c:v>115.46</c:v>
                </c:pt>
                <c:pt idx="47">
                  <c:v>100.64</c:v>
                </c:pt>
                <c:pt idx="48">
                  <c:v>67.81</c:v>
                </c:pt>
                <c:pt idx="49">
                  <c:v>54.43</c:v>
                </c:pt>
                <c:pt idx="50">
                  <c:v>44.6</c:v>
                </c:pt>
                <c:pt idx="51">
                  <c:v>41.68</c:v>
                </c:pt>
                <c:pt idx="52">
                  <c:v>44.76</c:v>
                </c:pt>
                <c:pt idx="53">
                  <c:v>49.66</c:v>
                </c:pt>
                <c:pt idx="54">
                  <c:v>51.12</c:v>
                </c:pt>
                <c:pt idx="55">
                  <c:v>66.31</c:v>
                </c:pt>
                <c:pt idx="56">
                  <c:v>69.89</c:v>
                </c:pt>
                <c:pt idx="57">
                  <c:v>69.45</c:v>
                </c:pt>
                <c:pt idx="58">
                  <c:v>69.959999999999994</c:v>
                </c:pt>
                <c:pt idx="59">
                  <c:v>70.61</c:v>
                </c:pt>
                <c:pt idx="60">
                  <c:v>77</c:v>
                </c:pt>
                <c:pt idx="61">
                  <c:v>77.28</c:v>
                </c:pt>
                <c:pt idx="62">
                  <c:v>79.36</c:v>
                </c:pt>
                <c:pt idx="63">
                  <c:v>72.89</c:v>
                </c:pt>
                <c:pt idx="64">
                  <c:v>79.66</c:v>
                </c:pt>
                <c:pt idx="65">
                  <c:v>83.76</c:v>
                </c:pt>
                <c:pt idx="66">
                  <c:v>86.15</c:v>
                </c:pt>
                <c:pt idx="67">
                  <c:v>73.97</c:v>
                </c:pt>
                <c:pt idx="68">
                  <c:v>75.63</c:v>
                </c:pt>
                <c:pt idx="69">
                  <c:v>78.95</c:v>
                </c:pt>
                <c:pt idx="70">
                  <c:v>71.92</c:v>
                </c:pt>
                <c:pt idx="71">
                  <c:v>79.97</c:v>
                </c:pt>
                <c:pt idx="72">
                  <c:v>81.430000000000007</c:v>
                </c:pt>
                <c:pt idx="73">
                  <c:v>84.11</c:v>
                </c:pt>
                <c:pt idx="74">
                  <c:v>91.38</c:v>
                </c:pt>
                <c:pt idx="75">
                  <c:v>92.19</c:v>
                </c:pt>
                <c:pt idx="76">
                  <c:v>96.97</c:v>
                </c:pt>
                <c:pt idx="77">
                  <c:v>106.72</c:v>
                </c:pt>
                <c:pt idx="78">
                  <c:v>113.93</c:v>
                </c:pt>
                <c:pt idx="79">
                  <c:v>102.7</c:v>
                </c:pt>
                <c:pt idx="80">
                  <c:v>95.42</c:v>
                </c:pt>
                <c:pt idx="81">
                  <c:v>95.7</c:v>
                </c:pt>
                <c:pt idx="82">
                  <c:v>88.81</c:v>
                </c:pt>
                <c:pt idx="83">
                  <c:v>79.2</c:v>
                </c:pt>
                <c:pt idx="84">
                  <c:v>93.19</c:v>
                </c:pt>
                <c:pt idx="85">
                  <c:v>100.36</c:v>
                </c:pt>
                <c:pt idx="86">
                  <c:v>98.83</c:v>
                </c:pt>
                <c:pt idx="87">
                  <c:v>98.48</c:v>
                </c:pt>
                <c:pt idx="88">
                  <c:v>107.07</c:v>
                </c:pt>
                <c:pt idx="89">
                  <c:v>103.02</c:v>
                </c:pt>
                <c:pt idx="90">
                  <c:v>104.87</c:v>
                </c:pt>
                <c:pt idx="91">
                  <c:v>86.53</c:v>
                </c:pt>
                <c:pt idx="92">
                  <c:v>84.96</c:v>
                </c:pt>
                <c:pt idx="93">
                  <c:v>88.06</c:v>
                </c:pt>
                <c:pt idx="94">
                  <c:v>96.47</c:v>
                </c:pt>
                <c:pt idx="95">
                  <c:v>92.19</c:v>
                </c:pt>
                <c:pt idx="96">
                  <c:v>86.24</c:v>
                </c:pt>
                <c:pt idx="97">
                  <c:v>88.91</c:v>
                </c:pt>
                <c:pt idx="98">
                  <c:v>91.82</c:v>
                </c:pt>
                <c:pt idx="99">
                  <c:v>97.49</c:v>
                </c:pt>
                <c:pt idx="100">
                  <c:v>92.05</c:v>
                </c:pt>
                <c:pt idx="101">
                  <c:v>97.23</c:v>
                </c:pt>
                <c:pt idx="102">
                  <c:v>93.46</c:v>
                </c:pt>
                <c:pt idx="103">
                  <c:v>91.97</c:v>
                </c:pt>
                <c:pt idx="104">
                  <c:v>96.56</c:v>
                </c:pt>
                <c:pt idx="105">
                  <c:v>105.03</c:v>
                </c:pt>
                <c:pt idx="106">
                  <c:v>107.65</c:v>
                </c:pt>
                <c:pt idx="107">
                  <c:v>102.33</c:v>
                </c:pt>
                <c:pt idx="108">
                  <c:v>96.38</c:v>
                </c:pt>
                <c:pt idx="109">
                  <c:v>92.72</c:v>
                </c:pt>
                <c:pt idx="110">
                  <c:v>98.42</c:v>
                </c:pt>
                <c:pt idx="111">
                  <c:v>97.49</c:v>
                </c:pt>
                <c:pt idx="112">
                  <c:v>102.59</c:v>
                </c:pt>
                <c:pt idx="113">
                  <c:v>101.58</c:v>
                </c:pt>
                <c:pt idx="114">
                  <c:v>99.74</c:v>
                </c:pt>
                <c:pt idx="115">
                  <c:v>102.71</c:v>
                </c:pt>
                <c:pt idx="116">
                  <c:v>105.37</c:v>
                </c:pt>
                <c:pt idx="117">
                  <c:v>98.17</c:v>
                </c:pt>
                <c:pt idx="118">
                  <c:v>95.96</c:v>
                </c:pt>
                <c:pt idx="119">
                  <c:v>91.16</c:v>
                </c:pt>
                <c:pt idx="120">
                  <c:v>80.540000000000006</c:v>
                </c:pt>
                <c:pt idx="121">
                  <c:v>66.150000000000006</c:v>
                </c:pt>
                <c:pt idx="122">
                  <c:v>53.27</c:v>
                </c:pt>
                <c:pt idx="123">
                  <c:v>48.24</c:v>
                </c:pt>
                <c:pt idx="124">
                  <c:v>49.76</c:v>
                </c:pt>
                <c:pt idx="125">
                  <c:v>47.6</c:v>
                </c:pt>
                <c:pt idx="126">
                  <c:v>59.63</c:v>
                </c:pt>
                <c:pt idx="127">
                  <c:v>60.3</c:v>
                </c:pt>
                <c:pt idx="128">
                  <c:v>59.47</c:v>
                </c:pt>
                <c:pt idx="129">
                  <c:v>47.12</c:v>
                </c:pt>
                <c:pt idx="130">
                  <c:v>49.2</c:v>
                </c:pt>
                <c:pt idx="131">
                  <c:v>45.09</c:v>
                </c:pt>
                <c:pt idx="132">
                  <c:v>46.59</c:v>
                </c:pt>
                <c:pt idx="133">
                  <c:v>41.65</c:v>
                </c:pt>
                <c:pt idx="134">
                  <c:v>37.04</c:v>
                </c:pt>
                <c:pt idx="135">
                  <c:v>33.619999999999997</c:v>
                </c:pt>
                <c:pt idx="136">
                  <c:v>33.75</c:v>
                </c:pt>
                <c:pt idx="137">
                  <c:v>38.340000000000003</c:v>
                </c:pt>
                <c:pt idx="138">
                  <c:v>45.92</c:v>
                </c:pt>
                <c:pt idx="139">
                  <c:v>49.1</c:v>
                </c:pt>
                <c:pt idx="140">
                  <c:v>48.33</c:v>
                </c:pt>
                <c:pt idx="141">
                  <c:v>41.6</c:v>
                </c:pt>
                <c:pt idx="142">
                  <c:v>44.7</c:v>
                </c:pt>
                <c:pt idx="143">
                  <c:v>48.24</c:v>
                </c:pt>
                <c:pt idx="144">
                  <c:v>46.86</c:v>
                </c:pt>
                <c:pt idx="145">
                  <c:v>49.44</c:v>
                </c:pt>
                <c:pt idx="146">
                  <c:v>53.72</c:v>
                </c:pt>
                <c:pt idx="147">
                  <c:v>52.81</c:v>
                </c:pt>
                <c:pt idx="148">
                  <c:v>54.01</c:v>
                </c:pt>
                <c:pt idx="149">
                  <c:v>50.6</c:v>
                </c:pt>
                <c:pt idx="150">
                  <c:v>49.33</c:v>
                </c:pt>
                <c:pt idx="151">
                  <c:v>48.32</c:v>
                </c:pt>
                <c:pt idx="152">
                  <c:v>46.04</c:v>
                </c:pt>
                <c:pt idx="153">
                  <c:v>50.17</c:v>
                </c:pt>
                <c:pt idx="154">
                  <c:v>47.23</c:v>
                </c:pt>
                <c:pt idx="155">
                  <c:v>51.67</c:v>
                </c:pt>
                <c:pt idx="156">
                  <c:v>54.38</c:v>
                </c:pt>
                <c:pt idx="157">
                  <c:v>57.4</c:v>
                </c:pt>
                <c:pt idx="158">
                  <c:v>60.42</c:v>
                </c:pt>
                <c:pt idx="159">
                  <c:v>64.73</c:v>
                </c:pt>
                <c:pt idx="160">
                  <c:v>61.64</c:v>
                </c:pt>
                <c:pt idx="161">
                  <c:v>64.94</c:v>
                </c:pt>
                <c:pt idx="162">
                  <c:v>68.569999999999993</c:v>
                </c:pt>
                <c:pt idx="163">
                  <c:v>67.040000000000006</c:v>
                </c:pt>
                <c:pt idx="164">
                  <c:v>74.150000000000006</c:v>
                </c:pt>
                <c:pt idx="165">
                  <c:v>68.760000000000005</c:v>
                </c:pt>
                <c:pt idx="166">
                  <c:v>69.8</c:v>
                </c:pt>
                <c:pt idx="167">
                  <c:v>73.25</c:v>
                </c:pt>
                <c:pt idx="168">
                  <c:v>65.31</c:v>
                </c:pt>
                <c:pt idx="169">
                  <c:v>50.93</c:v>
                </c:pt>
                <c:pt idx="170">
                  <c:v>45.41</c:v>
                </c:pt>
                <c:pt idx="171">
                  <c:v>53.79</c:v>
                </c:pt>
                <c:pt idx="172">
                  <c:v>57.22</c:v>
                </c:pt>
                <c:pt idx="173">
                  <c:v>60.14</c:v>
                </c:pt>
                <c:pt idx="174">
                  <c:v>63.91</c:v>
                </c:pt>
                <c:pt idx="175">
                  <c:v>53.5</c:v>
                </c:pt>
                <c:pt idx="176">
                  <c:v>58.47</c:v>
                </c:pt>
                <c:pt idx="177">
                  <c:v>58.58</c:v>
                </c:pt>
                <c:pt idx="178">
                  <c:v>55.1</c:v>
                </c:pt>
                <c:pt idx="179">
                  <c:v>54.07</c:v>
                </c:pt>
                <c:pt idx="180">
                  <c:v>54.18</c:v>
                </c:pt>
                <c:pt idx="181">
                  <c:v>55.17</c:v>
                </c:pt>
                <c:pt idx="182">
                  <c:v>61.06</c:v>
                </c:pt>
                <c:pt idx="183">
                  <c:v>51.56</c:v>
                </c:pt>
                <c:pt idx="184">
                  <c:v>44.76</c:v>
                </c:pt>
                <c:pt idx="185">
                  <c:v>20.48</c:v>
                </c:pt>
                <c:pt idx="186">
                  <c:v>18.84</c:v>
                </c:pt>
                <c:pt idx="187">
                  <c:v>35.49</c:v>
                </c:pt>
                <c:pt idx="188">
                  <c:v>39.270000000000003</c:v>
                </c:pt>
                <c:pt idx="189">
                  <c:v>40.270000000000003</c:v>
                </c:pt>
                <c:pt idx="190">
                  <c:v>42.61</c:v>
                </c:pt>
                <c:pt idx="191">
                  <c:v>40.22</c:v>
                </c:pt>
                <c:pt idx="192">
                  <c:v>35.79</c:v>
                </c:pt>
                <c:pt idx="193">
                  <c:v>45.34</c:v>
                </c:pt>
                <c:pt idx="194">
                  <c:v>48.52</c:v>
                </c:pt>
                <c:pt idx="195">
                  <c:v>52.2</c:v>
                </c:pt>
                <c:pt idx="196">
                  <c:v>61.5</c:v>
                </c:pt>
                <c:pt idx="197">
                  <c:v>59.16</c:v>
                </c:pt>
                <c:pt idx="198">
                  <c:v>63.58</c:v>
                </c:pt>
                <c:pt idx="199">
                  <c:v>66.319999999999993</c:v>
                </c:pt>
                <c:pt idx="200">
                  <c:v>73.47</c:v>
                </c:pt>
                <c:pt idx="201">
                  <c:v>73.95</c:v>
                </c:pt>
                <c:pt idx="202">
                  <c:v>68.5</c:v>
                </c:pt>
                <c:pt idx="203">
                  <c:v>75.03</c:v>
                </c:pt>
                <c:pt idx="204">
                  <c:v>83.57</c:v>
                </c:pt>
                <c:pt idx="205">
                  <c:v>66.180000000000007</c:v>
                </c:pt>
                <c:pt idx="206">
                  <c:v>75.209999999999994</c:v>
                </c:pt>
                <c:pt idx="207">
                  <c:v>88.15</c:v>
                </c:pt>
                <c:pt idx="208">
                  <c:v>95.72</c:v>
                </c:pt>
                <c:pt idx="209">
                  <c:v>100.28</c:v>
                </c:pt>
                <c:pt idx="210">
                  <c:v>104.69</c:v>
                </c:pt>
                <c:pt idx="211">
                  <c:v>114.67</c:v>
                </c:pt>
                <c:pt idx="212">
                  <c:v>105.76</c:v>
                </c:pt>
                <c:pt idx="213">
                  <c:v>98.62</c:v>
                </c:pt>
                <c:pt idx="214">
                  <c:v>89.55</c:v>
                </c:pt>
                <c:pt idx="215">
                  <c:v>79.489999999999995</c:v>
                </c:pt>
                <c:pt idx="216">
                  <c:v>86.53</c:v>
                </c:pt>
                <c:pt idx="217">
                  <c:v>80.55</c:v>
                </c:pt>
                <c:pt idx="218">
                  <c:v>80.260000000000005</c:v>
                </c:pt>
                <c:pt idx="219">
                  <c:v>78.87</c:v>
                </c:pt>
                <c:pt idx="220">
                  <c:v>77.05</c:v>
                </c:pt>
                <c:pt idx="221">
                  <c:v>75.67</c:v>
                </c:pt>
                <c:pt idx="222">
                  <c:v>76.78</c:v>
                </c:pt>
                <c:pt idx="223">
                  <c:v>68.09</c:v>
                </c:pt>
                <c:pt idx="224">
                  <c:v>70.64</c:v>
                </c:pt>
                <c:pt idx="225">
                  <c:v>81.8</c:v>
                </c:pt>
                <c:pt idx="226">
                  <c:v>83.63</c:v>
                </c:pt>
                <c:pt idx="227">
                  <c:v>90.79</c:v>
                </c:pt>
                <c:pt idx="228">
                  <c:v>81.02</c:v>
                </c:pt>
                <c:pt idx="229">
                  <c:v>75.959999999999994</c:v>
                </c:pt>
                <c:pt idx="230">
                  <c:v>71.650000000000006</c:v>
                </c:pt>
                <c:pt idx="231">
                  <c:v>75.849999999999994</c:v>
                </c:pt>
                <c:pt idx="232">
                  <c:v>78.260000000000005</c:v>
                </c:pt>
                <c:pt idx="233">
                  <c:v>83.17</c:v>
                </c:pt>
                <c:pt idx="234">
                  <c:v>81.93</c:v>
                </c:pt>
                <c:pt idx="235">
                  <c:v>76.989999999999995</c:v>
                </c:pt>
                <c:pt idx="236">
                  <c:v>81.540000000000006</c:v>
                </c:pt>
                <c:pt idx="237">
                  <c:v>77.91</c:v>
                </c:pt>
                <c:pt idx="238">
                  <c:v>73.55</c:v>
                </c:pt>
                <c:pt idx="239">
                  <c:v>68.17</c:v>
                </c:pt>
                <c:pt idx="240">
                  <c:v>69.260000000000005</c:v>
                </c:pt>
                <c:pt idx="241">
                  <c:v>68</c:v>
                </c:pt>
                <c:pt idx="242">
                  <c:v>71.72</c:v>
                </c:pt>
                <c:pt idx="243">
                  <c:v>72.53</c:v>
                </c:pt>
                <c:pt idx="244">
                  <c:v>69.760000000000005</c:v>
                </c:pt>
                <c:pt idx="245">
                  <c:v>71.48</c:v>
                </c:pt>
                <c:pt idx="246">
                  <c:v>58.21</c:v>
                </c:pt>
                <c:pt idx="247" formatCode="0.00">
                  <c:v>62.62508620689664</c:v>
                </c:pt>
                <c:pt idx="248" formatCode="0.00">
                  <c:v>62.116896551724153</c:v>
                </c:pt>
                <c:pt idx="249" formatCode="0.00">
                  <c:v>61.59176724137933</c:v>
                </c:pt>
                <c:pt idx="250" formatCode="0.00">
                  <c:v>61.066637931034506</c:v>
                </c:pt>
                <c:pt idx="251" formatCode="0.00">
                  <c:v>60.558448275862133</c:v>
                </c:pt>
                <c:pt idx="252" formatCode="0.00">
                  <c:v>60.03331896551731</c:v>
                </c:pt>
                <c:pt idx="253" formatCode="0.00">
                  <c:v>59.525129310344937</c:v>
                </c:pt>
                <c:pt idx="254">
                  <c:v>59.000000000000114</c:v>
                </c:pt>
              </c:numCache>
            </c:numRef>
          </c:val>
          <c:smooth val="0"/>
          <c:extLst>
            <c:ext xmlns:c16="http://schemas.microsoft.com/office/drawing/2014/chart" uri="{C3380CC4-5D6E-409C-BE32-E72D297353CC}">
              <c16:uniqueId val="{00000003-40EC-48ED-AB8A-DA2B09246509}"/>
            </c:ext>
          </c:extLst>
        </c:ser>
        <c:dLbls>
          <c:showLegendKey val="0"/>
          <c:showVal val="0"/>
          <c:showCatName val="0"/>
          <c:showSerName val="0"/>
          <c:showPercent val="0"/>
          <c:showBubbleSize val="0"/>
        </c:dLbls>
        <c:marker val="1"/>
        <c:smooth val="0"/>
        <c:axId val="1070174504"/>
        <c:axId val="1070157776"/>
        <c:extLst>
          <c:ext xmlns:c15="http://schemas.microsoft.com/office/drawing/2012/chart" uri="{02D57815-91ED-43cb-92C2-25804820EDAC}">
            <c15:filteredLineSeries>
              <c15:ser>
                <c:idx val="2"/>
                <c:order val="2"/>
                <c:tx>
                  <c:v>Pre Ukrainian War OIL scenario</c:v>
                </c:tx>
                <c:spPr>
                  <a:ln w="19050" cap="rnd">
                    <a:solidFill>
                      <a:schemeClr val="tx1"/>
                    </a:solidFill>
                    <a:prstDash val="sysDash"/>
                    <a:round/>
                  </a:ln>
                  <a:effectLst/>
                </c:spPr>
                <c:marker>
                  <c:symbol val="none"/>
                </c:marker>
                <c:cat>
                  <c:numRef>
                    <c:extLst>
                      <c:ext uri="{02D57815-91ED-43cb-92C2-25804820EDAC}">
                        <c15:formulaRef>
                          <c15:sqref>OIL!$G$23:$G$1000</c15:sqref>
                        </c15:formulaRef>
                      </c:ext>
                    </c:extLst>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extLst>
                      <c:ext uri="{02D57815-91ED-43cb-92C2-25804820EDAC}">
                        <c15:formulaRef>
                          <c15:sqref>OIL!$R$23:$R$244</c15:sqref>
                        </c15:formulaRef>
                      </c:ext>
                    </c:extLst>
                    <c:numCache>
                      <c:formatCode>General</c:formatCode>
                      <c:ptCount val="222"/>
                      <c:pt idx="208">
                        <c:v>0</c:v>
                      </c:pt>
                      <c:pt idx="209">
                        <c:v>0</c:v>
                      </c:pt>
                      <c:pt idx="210">
                        <c:v>0</c:v>
                      </c:pt>
                      <c:pt idx="211">
                        <c:v>0</c:v>
                      </c:pt>
                      <c:pt idx="212">
                        <c:v>0</c:v>
                      </c:pt>
                      <c:pt idx="213">
                        <c:v>0</c:v>
                      </c:pt>
                      <c:pt idx="214">
                        <c:v>0</c:v>
                      </c:pt>
                      <c:pt idx="215">
                        <c:v>0</c:v>
                      </c:pt>
                      <c:pt idx="216">
                        <c:v>0</c:v>
                      </c:pt>
                      <c:pt idx="217">
                        <c:v>0</c:v>
                      </c:pt>
                      <c:pt idx="218">
                        <c:v>0</c:v>
                      </c:pt>
                    </c:numCache>
                  </c:numRef>
                </c:val>
                <c:smooth val="0"/>
                <c:extLst>
                  <c:ext xmlns:c16="http://schemas.microsoft.com/office/drawing/2014/chart" uri="{C3380CC4-5D6E-409C-BE32-E72D297353CC}">
                    <c16:uniqueId val="{00000004-40EC-48ED-AB8A-DA2B09246509}"/>
                  </c:ext>
                </c:extLst>
              </c15:ser>
            </c15:filteredLineSeries>
          </c:ext>
        </c:extLst>
      </c:lineChart>
      <c:dateAx>
        <c:axId val="1488707424"/>
        <c:scaling>
          <c:orientation val="minMax"/>
          <c:min val="40452"/>
        </c:scaling>
        <c:delete val="0"/>
        <c:axPos val="b"/>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488708080"/>
        <c:crosses val="autoZero"/>
        <c:auto val="1"/>
        <c:lblOffset val="100"/>
        <c:baseTimeUnit val="months"/>
        <c:majorUnit val="1"/>
        <c:majorTimeUnit val="years"/>
      </c:dateAx>
      <c:valAx>
        <c:axId val="1488708080"/>
        <c:scaling>
          <c:orientation val="minMax"/>
          <c:min val="1.5"/>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488707424"/>
        <c:crosses val="autoZero"/>
        <c:crossBetween val="between"/>
      </c:valAx>
      <c:valAx>
        <c:axId val="1070157776"/>
        <c:scaling>
          <c:orientation val="minMax"/>
          <c:max val="14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Oil price (WTI $ dollar barrel)</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1070174504"/>
        <c:crosses val="max"/>
        <c:crossBetween val="between"/>
        <c:majorUnit val="15"/>
      </c:valAx>
      <c:dateAx>
        <c:axId val="1070174504"/>
        <c:scaling>
          <c:orientation val="minMax"/>
        </c:scaling>
        <c:delete val="1"/>
        <c:axPos val="b"/>
        <c:numFmt formatCode="m/d/yyyy" sourceLinked="1"/>
        <c:majorTickMark val="out"/>
        <c:minorTickMark val="none"/>
        <c:tickLblPos val="nextTo"/>
        <c:crossAx val="1070157776"/>
        <c:crosses val="autoZero"/>
        <c:auto val="1"/>
        <c:lblOffset val="100"/>
        <c:baseTimeUnit val="months"/>
        <c:majorUnit val="1"/>
        <c:minorUnit val="1"/>
      </c:dateAx>
      <c:spPr>
        <a:noFill/>
        <a:ln>
          <a:noFill/>
        </a:ln>
        <a:effectLst/>
      </c:spPr>
    </c:plotArea>
    <c:legend>
      <c:legendPos val="b"/>
      <c:layout>
        <c:manualLayout>
          <c:xMode val="edge"/>
          <c:yMode val="edge"/>
          <c:x val="5.9034238132374031E-2"/>
          <c:y val="0.72262692209012191"/>
          <c:w val="0.81860149264397508"/>
          <c:h val="5.720844143037033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2y BEI </a:t>
            </a:r>
            <a:r>
              <a:rPr lang="en-GB" b="1" baseline="0">
                <a:solidFill>
                  <a:srgbClr val="003C64"/>
                </a:solidFill>
              </a:rPr>
              <a:t>and OIL price</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7.2471156629445616E-2"/>
          <c:y val="0.11342025039216268"/>
          <c:w val="0.82681235675070808"/>
          <c:h val="0.71942158718665628"/>
        </c:manualLayout>
      </c:layout>
      <c:lineChart>
        <c:grouping val="standard"/>
        <c:varyColors val="0"/>
        <c:ser>
          <c:idx val="3"/>
          <c:order val="3"/>
          <c:tx>
            <c:v>BEI 2Y</c:v>
          </c:tx>
          <c:spPr>
            <a:ln w="22225" cap="rnd" cmpd="sng" algn="ctr">
              <a:solidFill>
                <a:srgbClr val="39B2B6">
                  <a:lumMod val="100000"/>
                </a:srgbClr>
              </a:solidFill>
              <a:prstDash val="solid"/>
              <a:round/>
              <a:headEnd type="none" w="med" len="med"/>
              <a:tailEnd type="none" w="med" len="med"/>
            </a:ln>
            <a:effectLst/>
          </c:spPr>
          <c:marker>
            <c:symbol val="none"/>
          </c:marker>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OIL!$H$23:$H$1000</c:f>
              <c:numCache>
                <c:formatCode>0.00</c:formatCode>
                <c:ptCount val="978"/>
                <c:pt idx="0">
                  <c:v>2.4641000000000002</c:v>
                </c:pt>
                <c:pt idx="1">
                  <c:v>2.7362000000000002</c:v>
                </c:pt>
                <c:pt idx="2">
                  <c:v>2.6315</c:v>
                </c:pt>
                <c:pt idx="3">
                  <c:v>2.4622999999999999</c:v>
                </c:pt>
                <c:pt idx="4">
                  <c:v>2.9533</c:v>
                </c:pt>
                <c:pt idx="5">
                  <c:v>3.2151999999999998</c:v>
                </c:pt>
                <c:pt idx="6">
                  <c:v>3.2172999999999998</c:v>
                </c:pt>
                <c:pt idx="7">
                  <c:v>2.7782</c:v>
                </c:pt>
                <c:pt idx="8">
                  <c:v>2.3913000000000002</c:v>
                </c:pt>
                <c:pt idx="9">
                  <c:v>2.5198999999999998</c:v>
                </c:pt>
                <c:pt idx="10">
                  <c:v>3.1501000000000001</c:v>
                </c:pt>
                <c:pt idx="11">
                  <c:v>3.5268000000000002</c:v>
                </c:pt>
                <c:pt idx="12">
                  <c:v>3.2063000000000001</c:v>
                </c:pt>
                <c:pt idx="13">
                  <c:v>1.8902000000000001</c:v>
                </c:pt>
                <c:pt idx="14">
                  <c:v>1.8010999999999999</c:v>
                </c:pt>
                <c:pt idx="15">
                  <c:v>2.6947000000000001</c:v>
                </c:pt>
                <c:pt idx="16">
                  <c:v>2.9921000000000002</c:v>
                </c:pt>
                <c:pt idx="17">
                  <c:v>2.7738</c:v>
                </c:pt>
                <c:pt idx="18">
                  <c:v>3.0682</c:v>
                </c:pt>
                <c:pt idx="19">
                  <c:v>3.008</c:v>
                </c:pt>
                <c:pt idx="20">
                  <c:v>2.6890999999999998</c:v>
                </c:pt>
                <c:pt idx="21">
                  <c:v>2.4529999999999998</c:v>
                </c:pt>
                <c:pt idx="22">
                  <c:v>2.1383000000000001</c:v>
                </c:pt>
                <c:pt idx="23">
                  <c:v>1.7137</c:v>
                </c:pt>
                <c:pt idx="24">
                  <c:v>1.2085999999999999</c:v>
                </c:pt>
                <c:pt idx="25">
                  <c:v>2.1823000000000001</c:v>
                </c:pt>
                <c:pt idx="26">
                  <c:v>2.3391999999999999</c:v>
                </c:pt>
                <c:pt idx="27">
                  <c:v>2.5125000000000002</c:v>
                </c:pt>
                <c:pt idx="28">
                  <c:v>2.6583000000000001</c:v>
                </c:pt>
                <c:pt idx="29">
                  <c:v>2.8881000000000001</c:v>
                </c:pt>
                <c:pt idx="30">
                  <c:v>2.8155000000000001</c:v>
                </c:pt>
                <c:pt idx="31">
                  <c:v>2.3460000000000001</c:v>
                </c:pt>
                <c:pt idx="32">
                  <c:v>2.1086999999999998</c:v>
                </c:pt>
                <c:pt idx="33">
                  <c:v>1.893</c:v>
                </c:pt>
                <c:pt idx="34">
                  <c:v>1.6431</c:v>
                </c:pt>
                <c:pt idx="35">
                  <c:v>1.88</c:v>
                </c:pt>
                <c:pt idx="36">
                  <c:v>2.2263999999999999</c:v>
                </c:pt>
                <c:pt idx="37">
                  <c:v>2.1406000000000001</c:v>
                </c:pt>
                <c:pt idx="38">
                  <c:v>2.1225000000000001</c:v>
                </c:pt>
                <c:pt idx="39">
                  <c:v>1.9037999999999999</c:v>
                </c:pt>
                <c:pt idx="40">
                  <c:v>2.14</c:v>
                </c:pt>
                <c:pt idx="41">
                  <c:v>2.0194999999999999</c:v>
                </c:pt>
                <c:pt idx="42">
                  <c:v>2.2743000000000002</c:v>
                </c:pt>
                <c:pt idx="43">
                  <c:v>2.5381</c:v>
                </c:pt>
                <c:pt idx="44">
                  <c:v>2.6263000000000001</c:v>
                </c:pt>
                <c:pt idx="45">
                  <c:v>1.8097000000000001</c:v>
                </c:pt>
                <c:pt idx="46">
                  <c:v>1.4219999999999999</c:v>
                </c:pt>
                <c:pt idx="47">
                  <c:v>-0.30259999999999998</c:v>
                </c:pt>
                <c:pt idx="48">
                  <c:v>-3.7907000000000002</c:v>
                </c:pt>
                <c:pt idx="49">
                  <c:v>-5.5811999999999999</c:v>
                </c:pt>
                <c:pt idx="50">
                  <c:v>-5.4414999999999996</c:v>
                </c:pt>
                <c:pt idx="51">
                  <c:v>-2.4615999999999998</c:v>
                </c:pt>
                <c:pt idx="52">
                  <c:v>-1.2603</c:v>
                </c:pt>
                <c:pt idx="53">
                  <c:v>-0.74580000000000002</c:v>
                </c:pt>
                <c:pt idx="54">
                  <c:v>-0.39179999999999998</c:v>
                </c:pt>
                <c:pt idx="55">
                  <c:v>4.8000000000000001E-2</c:v>
                </c:pt>
                <c:pt idx="56">
                  <c:v>0.37269999999999998</c:v>
                </c:pt>
                <c:pt idx="57">
                  <c:v>0.34960000000000002</c:v>
                </c:pt>
                <c:pt idx="58">
                  <c:v>-7.4899999999999994E-2</c:v>
                </c:pt>
                <c:pt idx="59">
                  <c:v>0.3296</c:v>
                </c:pt>
                <c:pt idx="60">
                  <c:v>0.6008</c:v>
                </c:pt>
                <c:pt idx="61">
                  <c:v>1.0517000000000001</c:v>
                </c:pt>
                <c:pt idx="62">
                  <c:v>1.2418</c:v>
                </c:pt>
                <c:pt idx="63">
                  <c:v>1.3058000000000001</c:v>
                </c:pt>
                <c:pt idx="64">
                  <c:v>1.4053</c:v>
                </c:pt>
                <c:pt idx="65">
                  <c:v>1.4663999999999999</c:v>
                </c:pt>
                <c:pt idx="66">
                  <c:v>1.575</c:v>
                </c:pt>
                <c:pt idx="67">
                  <c:v>0.56740000000000002</c:v>
                </c:pt>
                <c:pt idx="68">
                  <c:v>0.57310000000000005</c:v>
                </c:pt>
                <c:pt idx="69">
                  <c:v>0.63270000000000004</c:v>
                </c:pt>
                <c:pt idx="70">
                  <c:v>0.46850000000000003</c:v>
                </c:pt>
                <c:pt idx="71">
                  <c:v>0.64380000000000004</c:v>
                </c:pt>
                <c:pt idx="72">
                  <c:v>0.83069999999999999</c:v>
                </c:pt>
                <c:pt idx="73">
                  <c:v>0.65239999999999998</c:v>
                </c:pt>
                <c:pt idx="74">
                  <c:v>1.2402</c:v>
                </c:pt>
                <c:pt idx="75">
                  <c:v>1.7426999999999999</c:v>
                </c:pt>
                <c:pt idx="76">
                  <c:v>2.1440000000000001</c:v>
                </c:pt>
                <c:pt idx="77">
                  <c:v>2.4874000000000001</c:v>
                </c:pt>
                <c:pt idx="78">
                  <c:v>2.5903999999999998</c:v>
                </c:pt>
                <c:pt idx="79">
                  <c:v>1.8721000000000001</c:v>
                </c:pt>
                <c:pt idx="80">
                  <c:v>1.4882</c:v>
                </c:pt>
                <c:pt idx="81">
                  <c:v>1.6488</c:v>
                </c:pt>
                <c:pt idx="82">
                  <c:v>1.1556</c:v>
                </c:pt>
                <c:pt idx="83">
                  <c:v>1.0162</c:v>
                </c:pt>
                <c:pt idx="84">
                  <c:v>1.5039</c:v>
                </c:pt>
                <c:pt idx="85">
                  <c:v>1.228</c:v>
                </c:pt>
                <c:pt idx="86">
                  <c:v>1.3524</c:v>
                </c:pt>
                <c:pt idx="87">
                  <c:v>1.9074</c:v>
                </c:pt>
                <c:pt idx="88">
                  <c:v>2.1800999999999999</c:v>
                </c:pt>
                <c:pt idx="89">
                  <c:v>2.0503</c:v>
                </c:pt>
                <c:pt idx="90">
                  <c:v>1.7724</c:v>
                </c:pt>
                <c:pt idx="91">
                  <c:v>1.1355</c:v>
                </c:pt>
                <c:pt idx="92">
                  <c:v>0.9173</c:v>
                </c:pt>
                <c:pt idx="93">
                  <c:v>1.2285999999999999</c:v>
                </c:pt>
                <c:pt idx="94">
                  <c:v>1.3942000000000001</c:v>
                </c:pt>
                <c:pt idx="95">
                  <c:v>1.5606</c:v>
                </c:pt>
                <c:pt idx="96">
                  <c:v>1.3509</c:v>
                </c:pt>
                <c:pt idx="97">
                  <c:v>1.2101</c:v>
                </c:pt>
                <c:pt idx="98">
                  <c:v>1.6732</c:v>
                </c:pt>
                <c:pt idx="99">
                  <c:v>2.1690999999999998</c:v>
                </c:pt>
                <c:pt idx="100">
                  <c:v>2.2360000000000002</c:v>
                </c:pt>
                <c:pt idx="101">
                  <c:v>2.2837999999999998</c:v>
                </c:pt>
                <c:pt idx="102">
                  <c:v>1.5302</c:v>
                </c:pt>
                <c:pt idx="103">
                  <c:v>1.333</c:v>
                </c:pt>
                <c:pt idx="104">
                  <c:v>1.2403999999999999</c:v>
                </c:pt>
                <c:pt idx="105">
                  <c:v>1.4302999999999999</c:v>
                </c:pt>
                <c:pt idx="106">
                  <c:v>1.2666999999999999</c:v>
                </c:pt>
                <c:pt idx="107">
                  <c:v>1.1721999999999999</c:v>
                </c:pt>
                <c:pt idx="108">
                  <c:v>1.1423000000000001</c:v>
                </c:pt>
                <c:pt idx="109">
                  <c:v>1.3915999999999999</c:v>
                </c:pt>
                <c:pt idx="110">
                  <c:v>1.6138999999999999</c:v>
                </c:pt>
                <c:pt idx="111">
                  <c:v>1.7674000000000001</c:v>
                </c:pt>
                <c:pt idx="112">
                  <c:v>1.9193</c:v>
                </c:pt>
                <c:pt idx="113">
                  <c:v>1.7396</c:v>
                </c:pt>
                <c:pt idx="114">
                  <c:v>1.7403</c:v>
                </c:pt>
                <c:pt idx="115">
                  <c:v>1.6025</c:v>
                </c:pt>
                <c:pt idx="116">
                  <c:v>1.7222</c:v>
                </c:pt>
                <c:pt idx="117">
                  <c:v>1.5210999999999999</c:v>
                </c:pt>
                <c:pt idx="118">
                  <c:v>1.3072999999999999</c:v>
                </c:pt>
                <c:pt idx="119">
                  <c:v>1.0367</c:v>
                </c:pt>
                <c:pt idx="120">
                  <c:v>0.94040000000000001</c:v>
                </c:pt>
                <c:pt idx="121">
                  <c:v>0.61439999999999995</c:v>
                </c:pt>
                <c:pt idx="122">
                  <c:v>7.0099999999999996E-2</c:v>
                </c:pt>
                <c:pt idx="123">
                  <c:v>0.44059999999999999</c:v>
                </c:pt>
                <c:pt idx="124">
                  <c:v>1.27</c:v>
                </c:pt>
                <c:pt idx="125">
                  <c:v>1.1678999999999999</c:v>
                </c:pt>
                <c:pt idx="126">
                  <c:v>1.5434000000000001</c:v>
                </c:pt>
                <c:pt idx="127">
                  <c:v>1.2557</c:v>
                </c:pt>
                <c:pt idx="128">
                  <c:v>1.1935</c:v>
                </c:pt>
                <c:pt idx="129">
                  <c:v>0.751</c:v>
                </c:pt>
                <c:pt idx="130">
                  <c:v>0.30030000000000001</c:v>
                </c:pt>
                <c:pt idx="131">
                  <c:v>0.20530000000000001</c:v>
                </c:pt>
                <c:pt idx="132">
                  <c:v>0.43330000000000002</c:v>
                </c:pt>
                <c:pt idx="133">
                  <c:v>0.58819999999999995</c:v>
                </c:pt>
                <c:pt idx="134">
                  <c:v>0.59519999999999995</c:v>
                </c:pt>
                <c:pt idx="135">
                  <c:v>0.63660000000000005</c:v>
                </c:pt>
                <c:pt idx="136">
                  <c:v>1.1849000000000001</c:v>
                </c:pt>
                <c:pt idx="137">
                  <c:v>1.667</c:v>
                </c:pt>
                <c:pt idx="138">
                  <c:v>1.5135000000000001</c:v>
                </c:pt>
                <c:pt idx="139">
                  <c:v>1.4449000000000001</c:v>
                </c:pt>
                <c:pt idx="140">
                  <c:v>1.3204</c:v>
                </c:pt>
                <c:pt idx="141">
                  <c:v>1.0447</c:v>
                </c:pt>
                <c:pt idx="142">
                  <c:v>0.95979999999999999</c:v>
                </c:pt>
                <c:pt idx="143">
                  <c:v>1.3440000000000001</c:v>
                </c:pt>
                <c:pt idx="144">
                  <c:v>1.351</c:v>
                </c:pt>
                <c:pt idx="145">
                  <c:v>1.3905000000000001</c:v>
                </c:pt>
                <c:pt idx="146">
                  <c:v>1.6006</c:v>
                </c:pt>
                <c:pt idx="147">
                  <c:v>1.9328000000000001</c:v>
                </c:pt>
                <c:pt idx="148">
                  <c:v>2.1238999999999999</c:v>
                </c:pt>
                <c:pt idx="149">
                  <c:v>1.8237000000000001</c:v>
                </c:pt>
                <c:pt idx="150">
                  <c:v>1.5865</c:v>
                </c:pt>
                <c:pt idx="151">
                  <c:v>1.5194000000000001</c:v>
                </c:pt>
                <c:pt idx="152">
                  <c:v>1.2894000000000001</c:v>
                </c:pt>
                <c:pt idx="153">
                  <c:v>1.2994000000000001</c:v>
                </c:pt>
                <c:pt idx="154">
                  <c:v>1.3270999999999999</c:v>
                </c:pt>
                <c:pt idx="155">
                  <c:v>1.5642</c:v>
                </c:pt>
                <c:pt idx="156">
                  <c:v>1.5981000000000001</c:v>
                </c:pt>
                <c:pt idx="157">
                  <c:v>1.3194999999999999</c:v>
                </c:pt>
                <c:pt idx="158">
                  <c:v>1.5641</c:v>
                </c:pt>
                <c:pt idx="159">
                  <c:v>1.8371999999999999</c:v>
                </c:pt>
                <c:pt idx="160">
                  <c:v>2.0935000000000001</c:v>
                </c:pt>
                <c:pt idx="161">
                  <c:v>1.9793000000000001</c:v>
                </c:pt>
                <c:pt idx="162">
                  <c:v>1.9561999999999999</c:v>
                </c:pt>
                <c:pt idx="163">
                  <c:v>1.8441000000000001</c:v>
                </c:pt>
                <c:pt idx="164">
                  <c:v>1.8016000000000001</c:v>
                </c:pt>
                <c:pt idx="165">
                  <c:v>1.6085</c:v>
                </c:pt>
                <c:pt idx="166">
                  <c:v>1.6674</c:v>
                </c:pt>
                <c:pt idx="167">
                  <c:v>1.8091999999999999</c:v>
                </c:pt>
                <c:pt idx="168">
                  <c:v>1.5136000000000001</c:v>
                </c:pt>
                <c:pt idx="169">
                  <c:v>1.2172000000000001</c:v>
                </c:pt>
                <c:pt idx="170">
                  <c:v>0.65720000000000001</c:v>
                </c:pt>
                <c:pt idx="171">
                  <c:v>1.2846</c:v>
                </c:pt>
                <c:pt idx="172">
                  <c:v>1.742</c:v>
                </c:pt>
                <c:pt idx="173">
                  <c:v>1.8309</c:v>
                </c:pt>
                <c:pt idx="174">
                  <c:v>1.7573000000000001</c:v>
                </c:pt>
                <c:pt idx="175">
                  <c:v>1.3097000000000001</c:v>
                </c:pt>
                <c:pt idx="176">
                  <c:v>1.1644000000000001</c:v>
                </c:pt>
                <c:pt idx="177">
                  <c:v>1.4392</c:v>
                </c:pt>
                <c:pt idx="178">
                  <c:v>1.2509999999999999</c:v>
                </c:pt>
                <c:pt idx="179">
                  <c:v>1.3042</c:v>
                </c:pt>
                <c:pt idx="180">
                  <c:v>1.1248</c:v>
                </c:pt>
                <c:pt idx="181">
                  <c:v>1.2418</c:v>
                </c:pt>
                <c:pt idx="182">
                  <c:v>1.4681999999999999</c:v>
                </c:pt>
                <c:pt idx="183">
                  <c:v>1.3532</c:v>
                </c:pt>
                <c:pt idx="184">
                  <c:v>1.1934</c:v>
                </c:pt>
                <c:pt idx="185">
                  <c:v>-0.6865</c:v>
                </c:pt>
                <c:pt idx="186">
                  <c:v>-0.34320000000000001</c:v>
                </c:pt>
                <c:pt idx="187">
                  <c:v>0.19109999999999999</c:v>
                </c:pt>
                <c:pt idx="188">
                  <c:v>0.87870000000000004</c:v>
                </c:pt>
                <c:pt idx="189">
                  <c:v>1.1426000000000001</c:v>
                </c:pt>
                <c:pt idx="190">
                  <c:v>1.3920999999999999</c:v>
                </c:pt>
                <c:pt idx="191">
                  <c:v>1.1428</c:v>
                </c:pt>
                <c:pt idx="192">
                  <c:v>1.2402</c:v>
                </c:pt>
                <c:pt idx="193">
                  <c:v>1.5546</c:v>
                </c:pt>
                <c:pt idx="194">
                  <c:v>2.0112000000000001</c:v>
                </c:pt>
                <c:pt idx="195">
                  <c:v>2.4049</c:v>
                </c:pt>
                <c:pt idx="196">
                  <c:v>2.4535</c:v>
                </c:pt>
                <c:pt idx="197">
                  <c:v>2.6642000000000001</c:v>
                </c:pt>
                <c:pt idx="198">
                  <c:v>2.6817000000000002</c:v>
                </c:pt>
                <c:pt idx="199">
                  <c:v>2.8317000000000001</c:v>
                </c:pt>
                <c:pt idx="200">
                  <c:v>2.7166000000000001</c:v>
                </c:pt>
                <c:pt idx="201">
                  <c:v>2.8277000000000001</c:v>
                </c:pt>
                <c:pt idx="202">
                  <c:v>2.5379</c:v>
                </c:pt>
                <c:pt idx="203">
                  <c:v>2.5287000000000002</c:v>
                </c:pt>
                <c:pt idx="204">
                  <c:v>3.0709</c:v>
                </c:pt>
                <c:pt idx="205">
                  <c:v>3.24</c:v>
                </c:pt>
                <c:pt idx="206">
                  <c:v>3.2172999999999998</c:v>
                </c:pt>
                <c:pt idx="207">
                  <c:v>3.2624</c:v>
                </c:pt>
                <c:pt idx="208">
                  <c:v>4.0408999999999997</c:v>
                </c:pt>
                <c:pt idx="209">
                  <c:v>4.4078999999999997</c:v>
                </c:pt>
                <c:pt idx="210">
                  <c:v>4.3590999999999998</c:v>
                </c:pt>
                <c:pt idx="211">
                  <c:v>3.8584999999999998</c:v>
                </c:pt>
                <c:pt idx="212">
                  <c:v>3.2877000000000001</c:v>
                </c:pt>
                <c:pt idx="213">
                  <c:v>3.2454000000000001</c:v>
                </c:pt>
                <c:pt idx="214">
                  <c:v>2.3906000000000001</c:v>
                </c:pt>
                <c:pt idx="215">
                  <c:v>1.9819</c:v>
                </c:pt>
                <c:pt idx="216">
                  <c:v>2.8561999999999999</c:v>
                </c:pt>
                <c:pt idx="217">
                  <c:v>2.5327000000000002</c:v>
                </c:pt>
                <c:pt idx="218">
                  <c:v>2.3127</c:v>
                </c:pt>
                <c:pt idx="219">
                  <c:v>2.3313999999999999</c:v>
                </c:pt>
                <c:pt idx="220">
                  <c:v>3.1810999999999998</c:v>
                </c:pt>
                <c:pt idx="221">
                  <c:v>2.6821000000000002</c:v>
                </c:pt>
                <c:pt idx="222">
                  <c:v>2.1625999999999999</c:v>
                </c:pt>
                <c:pt idx="223">
                  <c:v>2.0562</c:v>
                </c:pt>
                <c:pt idx="224">
                  <c:v>2.1103999999999998</c:v>
                </c:pt>
                <c:pt idx="225">
                  <c:v>2.0989</c:v>
                </c:pt>
                <c:pt idx="226">
                  <c:v>1.9846999999999999</c:v>
                </c:pt>
                <c:pt idx="227">
                  <c:v>2.0459000000000001</c:v>
                </c:pt>
                <c:pt idx="228">
                  <c:v>2.2631000000000001</c:v>
                </c:pt>
                <c:pt idx="229">
                  <c:v>2.1019000000000001</c:v>
                </c:pt>
                <c:pt idx="230">
                  <c:v>2.0211000000000001</c:v>
                </c:pt>
                <c:pt idx="231">
                  <c:v>2.3279999999999998</c:v>
                </c:pt>
                <c:pt idx="232">
                  <c:v>2.7886000000000002</c:v>
                </c:pt>
                <c:pt idx="233">
                  <c:v>2.7239</c:v>
                </c:pt>
                <c:pt idx="234">
                  <c:v>2.4379</c:v>
                </c:pt>
                <c:pt idx="235">
                  <c:v>2.2696999999999998</c:v>
                </c:pt>
                <c:pt idx="236">
                  <c:v>2.1107</c:v>
                </c:pt>
                <c:pt idx="237">
                  <c:v>1.7692000000000001</c:v>
                </c:pt>
                <c:pt idx="238">
                  <c:v>1.6597999999999999</c:v>
                </c:pt>
                <c:pt idx="239">
                  <c:v>1.7678</c:v>
                </c:pt>
                <c:pt idx="240">
                  <c:v>2.4340999999999999</c:v>
                </c:pt>
                <c:pt idx="241">
                  <c:v>2.4969999999999999</c:v>
                </c:pt>
                <c:pt idx="242">
                  <c:v>2.5428000000000002</c:v>
                </c:pt>
                <c:pt idx="243">
                  <c:v>2.9438</c:v>
                </c:pt>
                <c:pt idx="244">
                  <c:v>3.1943999999999999</c:v>
                </c:pt>
                <c:pt idx="245">
                  <c:v>3.2843</c:v>
                </c:pt>
                <c:pt idx="246">
                  <c:v>2.7623000000000002</c:v>
                </c:pt>
                <c:pt idx="247">
                  <c:v>2.5949999999999998</c:v>
                </c:pt>
              </c:numCache>
            </c:numRef>
          </c:val>
          <c:smooth val="0"/>
          <c:extLst>
            <c:ext xmlns:c16="http://schemas.microsoft.com/office/drawing/2014/chart" uri="{C3380CC4-5D6E-409C-BE32-E72D297353CC}">
              <c16:uniqueId val="{00000000-BAD8-49A8-A326-E48DA97B038C}"/>
            </c:ext>
          </c:extLst>
        </c:ser>
        <c:dLbls>
          <c:showLegendKey val="0"/>
          <c:showVal val="0"/>
          <c:showCatName val="0"/>
          <c:showSerName val="0"/>
          <c:showPercent val="0"/>
          <c:showBubbleSize val="0"/>
        </c:dLbls>
        <c:marker val="1"/>
        <c:smooth val="0"/>
        <c:axId val="1488707424"/>
        <c:axId val="1488708080"/>
        <c:extLst>
          <c:ext xmlns:c15="http://schemas.microsoft.com/office/drawing/2012/chart" uri="{02D57815-91ED-43cb-92C2-25804820EDAC}">
            <c15:filteredLineSeries>
              <c15:ser>
                <c:idx val="0"/>
                <c:order val="0"/>
                <c:tx>
                  <c:strRef>
                    <c:extLst>
                      <c:ext uri="{02D57815-91ED-43cb-92C2-25804820EDAC}">
                        <c15:formulaRef>
                          <c15:sqref>OIL!$I$22</c15:sqref>
                        </c15:formulaRef>
                      </c:ext>
                    </c:extLst>
                    <c:strCache>
                      <c:ptCount val="1"/>
                      <c:pt idx="0">
                        <c:v>BEI 5 Y</c:v>
                      </c:pt>
                    </c:strCache>
                  </c:strRef>
                </c:tx>
                <c:spPr>
                  <a:ln w="28575" cap="rnd">
                    <a:solidFill>
                      <a:schemeClr val="accent1"/>
                    </a:solidFill>
                    <a:round/>
                  </a:ln>
                  <a:effectLst/>
                </c:spPr>
                <c:marker>
                  <c:symbol val="none"/>
                </c:marker>
                <c:cat>
                  <c:numRef>
                    <c:extLst>
                      <c:ext uri="{02D57815-91ED-43cb-92C2-25804820EDAC}">
                        <c15:formulaRef>
                          <c15:sqref>OIL!$G$23:$G$1000</c15:sqref>
                        </c15:formulaRef>
                      </c:ext>
                    </c:extLst>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extLst>
                      <c:ext uri="{02D57815-91ED-43cb-92C2-25804820EDAC}">
                        <c15:formulaRef>
                          <c15:sqref>OIL!$I$23:$I$244</c15:sqref>
                        </c15:formulaRef>
                      </c:ext>
                    </c:extLst>
                    <c:numCache>
                      <c:formatCode>0.00</c:formatCode>
                      <c:ptCount val="222"/>
                      <c:pt idx="0">
                        <c:v>2.3761000000000001</c:v>
                      </c:pt>
                      <c:pt idx="1">
                        <c:v>2.6558999999999999</c:v>
                      </c:pt>
                      <c:pt idx="2">
                        <c:v>2.5482</c:v>
                      </c:pt>
                      <c:pt idx="3">
                        <c:v>2.548</c:v>
                      </c:pt>
                      <c:pt idx="4">
                        <c:v>2.8007</c:v>
                      </c:pt>
                      <c:pt idx="5">
                        <c:v>2.8774999999999999</c:v>
                      </c:pt>
                      <c:pt idx="6">
                        <c:v>2.7448000000000001</c:v>
                      </c:pt>
                      <c:pt idx="7">
                        <c:v>2.4740000000000002</c:v>
                      </c:pt>
                      <c:pt idx="8">
                        <c:v>2.3206000000000002</c:v>
                      </c:pt>
                      <c:pt idx="9">
                        <c:v>2.3723999999999998</c:v>
                      </c:pt>
                      <c:pt idx="10">
                        <c:v>2.4708000000000001</c:v>
                      </c:pt>
                      <c:pt idx="11">
                        <c:v>2.7544</c:v>
                      </c:pt>
                      <c:pt idx="12">
                        <c:v>2.6665000000000001</c:v>
                      </c:pt>
                      <c:pt idx="13">
                        <c:v>2.343</c:v>
                      </c:pt>
                      <c:pt idx="14">
                        <c:v>2.2766000000000002</c:v>
                      </c:pt>
                      <c:pt idx="15">
                        <c:v>2.5701000000000001</c:v>
                      </c:pt>
                      <c:pt idx="16">
                        <c:v>2.6987999999999999</c:v>
                      </c:pt>
                      <c:pt idx="17">
                        <c:v>2.5796000000000001</c:v>
                      </c:pt>
                      <c:pt idx="18">
                        <c:v>2.6815000000000002</c:v>
                      </c:pt>
                      <c:pt idx="19">
                        <c:v>2.6934999999999998</c:v>
                      </c:pt>
                      <c:pt idx="20">
                        <c:v>2.6293000000000002</c:v>
                      </c:pt>
                      <c:pt idx="21">
                        <c:v>2.5234999999999999</c:v>
                      </c:pt>
                      <c:pt idx="22">
                        <c:v>2.4054000000000002</c:v>
                      </c:pt>
                      <c:pt idx="23">
                        <c:v>2.2265000000000001</c:v>
                      </c:pt>
                      <c:pt idx="24">
                        <c:v>2.0615000000000001</c:v>
                      </c:pt>
                      <c:pt idx="25">
                        <c:v>2.2065000000000001</c:v>
                      </c:pt>
                      <c:pt idx="26">
                        <c:v>2.2305999999999999</c:v>
                      </c:pt>
                      <c:pt idx="27">
                        <c:v>2.3797000000000001</c:v>
                      </c:pt>
                      <c:pt idx="28">
                        <c:v>2.3963000000000001</c:v>
                      </c:pt>
                      <c:pt idx="29">
                        <c:v>2.5127000000000002</c:v>
                      </c:pt>
                      <c:pt idx="30">
                        <c:v>2.4590999999999998</c:v>
                      </c:pt>
                      <c:pt idx="31">
                        <c:v>2.3254999999999999</c:v>
                      </c:pt>
                      <c:pt idx="32">
                        <c:v>2.2606000000000002</c:v>
                      </c:pt>
                      <c:pt idx="33">
                        <c:v>2.0987</c:v>
                      </c:pt>
                      <c:pt idx="34">
                        <c:v>1.9109</c:v>
                      </c:pt>
                      <c:pt idx="35">
                        <c:v>2.0520999999999998</c:v>
                      </c:pt>
                      <c:pt idx="36">
                        <c:v>2.1974999999999998</c:v>
                      </c:pt>
                      <c:pt idx="37">
                        <c:v>2.2370000000000001</c:v>
                      </c:pt>
                      <c:pt idx="38">
                        <c:v>2.2599</c:v>
                      </c:pt>
                      <c:pt idx="39">
                        <c:v>2.0703999999999998</c:v>
                      </c:pt>
                      <c:pt idx="40">
                        <c:v>2.3029000000000002</c:v>
                      </c:pt>
                      <c:pt idx="41">
                        <c:v>2.1278999999999999</c:v>
                      </c:pt>
                      <c:pt idx="42">
                        <c:v>2.2059000000000002</c:v>
                      </c:pt>
                      <c:pt idx="43">
                        <c:v>2.4363999999999999</c:v>
                      </c:pt>
                      <c:pt idx="44">
                        <c:v>2.6257999999999999</c:v>
                      </c:pt>
                      <c:pt idx="45">
                        <c:v>2.1061000000000001</c:v>
                      </c:pt>
                      <c:pt idx="46">
                        <c:v>1.8083</c:v>
                      </c:pt>
                      <c:pt idx="47">
                        <c:v>0.9718</c:v>
                      </c:pt>
                      <c:pt idx="48">
                        <c:v>-0.2399</c:v>
                      </c:pt>
                      <c:pt idx="49">
                        <c:v>-0.77800000000000002</c:v>
                      </c:pt>
                      <c:pt idx="50">
                        <c:v>-0.49430000000000002</c:v>
                      </c:pt>
                      <c:pt idx="51">
                        <c:v>0.1081</c:v>
                      </c:pt>
                      <c:pt idx="52">
                        <c:v>0.36559999999999998</c:v>
                      </c:pt>
                      <c:pt idx="53">
                        <c:v>0.48709999999999998</c:v>
                      </c:pt>
                      <c:pt idx="54">
                        <c:v>0.82389999999999997</c:v>
                      </c:pt>
                      <c:pt idx="55">
                        <c:v>1.3903000000000001</c:v>
                      </c:pt>
                      <c:pt idx="56">
                        <c:v>1.3653999999999999</c:v>
                      </c:pt>
                      <c:pt idx="57">
                        <c:v>1.2756000000000001</c:v>
                      </c:pt>
                      <c:pt idx="58">
                        <c:v>1.0291999999999999</c:v>
                      </c:pt>
                      <c:pt idx="59">
                        <c:v>1.2501</c:v>
                      </c:pt>
                      <c:pt idx="60">
                        <c:v>1.4870000000000001</c:v>
                      </c:pt>
                      <c:pt idx="61">
                        <c:v>1.6117999999999999</c:v>
                      </c:pt>
                      <c:pt idx="62">
                        <c:v>1.9451000000000001</c:v>
                      </c:pt>
                      <c:pt idx="63">
                        <c:v>1.7823</c:v>
                      </c:pt>
                      <c:pt idx="64">
                        <c:v>1.7154</c:v>
                      </c:pt>
                      <c:pt idx="65">
                        <c:v>1.7888999999999999</c:v>
                      </c:pt>
                      <c:pt idx="66">
                        <c:v>2.0202</c:v>
                      </c:pt>
                      <c:pt idx="67">
                        <c:v>1.7019</c:v>
                      </c:pt>
                      <c:pt idx="68">
                        <c:v>1.5196000000000001</c:v>
                      </c:pt>
                      <c:pt idx="69">
                        <c:v>1.383</c:v>
                      </c:pt>
                      <c:pt idx="70">
                        <c:v>1.1642999999999999</c:v>
                      </c:pt>
                      <c:pt idx="71">
                        <c:v>1.2762</c:v>
                      </c:pt>
                      <c:pt idx="72">
                        <c:v>1.4206000000000001</c:v>
                      </c:pt>
                      <c:pt idx="73">
                        <c:v>1.4419999999999999</c:v>
                      </c:pt>
                      <c:pt idx="74">
                        <c:v>1.7337</c:v>
                      </c:pt>
                      <c:pt idx="75">
                        <c:v>1.9123000000000001</c:v>
                      </c:pt>
                      <c:pt idx="76">
                        <c:v>2.1575000000000002</c:v>
                      </c:pt>
                      <c:pt idx="77">
                        <c:v>2.2986</c:v>
                      </c:pt>
                      <c:pt idx="78">
                        <c:v>2.4702000000000002</c:v>
                      </c:pt>
                      <c:pt idx="79">
                        <c:v>2.0373999999999999</c:v>
                      </c:pt>
                      <c:pt idx="80">
                        <c:v>2.0367999999999999</c:v>
                      </c:pt>
                      <c:pt idx="81">
                        <c:v>2.0672999999999999</c:v>
                      </c:pt>
                      <c:pt idx="82">
                        <c:v>1.6684000000000001</c:v>
                      </c:pt>
                      <c:pt idx="83">
                        <c:v>1.43</c:v>
                      </c:pt>
                      <c:pt idx="84">
                        <c:v>1.7576000000000001</c:v>
                      </c:pt>
                      <c:pt idx="85">
                        <c:v>1.6832</c:v>
                      </c:pt>
                      <c:pt idx="86">
                        <c:v>1.548</c:v>
                      </c:pt>
                      <c:pt idx="87">
                        <c:v>1.8086</c:v>
                      </c:pt>
                      <c:pt idx="88">
                        <c:v>2.0623999999999998</c:v>
                      </c:pt>
                      <c:pt idx="89">
                        <c:v>2.0520999999999998</c:v>
                      </c:pt>
                      <c:pt idx="90">
                        <c:v>2.0714000000000001</c:v>
                      </c:pt>
                      <c:pt idx="91">
                        <c:v>1.7255</c:v>
                      </c:pt>
                      <c:pt idx="92">
                        <c:v>1.7314000000000001</c:v>
                      </c:pt>
                      <c:pt idx="93">
                        <c:v>1.8234999999999999</c:v>
                      </c:pt>
                      <c:pt idx="94">
                        <c:v>1.9527000000000001</c:v>
                      </c:pt>
                      <c:pt idx="95">
                        <c:v>2.0781000000000001</c:v>
                      </c:pt>
                      <c:pt idx="96">
                        <c:v>2.0907</c:v>
                      </c:pt>
                      <c:pt idx="97">
                        <c:v>2.0243000000000002</c:v>
                      </c:pt>
                      <c:pt idx="98">
                        <c:v>2.0651999999999999</c:v>
                      </c:pt>
                      <c:pt idx="99">
                        <c:v>2.3348</c:v>
                      </c:pt>
                      <c:pt idx="100">
                        <c:v>2.2966000000000002</c:v>
                      </c:pt>
                      <c:pt idx="101">
                        <c:v>2.3323</c:v>
                      </c:pt>
                      <c:pt idx="102">
                        <c:v>2.0716999999999999</c:v>
                      </c:pt>
                      <c:pt idx="103">
                        <c:v>1.8972</c:v>
                      </c:pt>
                      <c:pt idx="104">
                        <c:v>1.7655000000000001</c:v>
                      </c:pt>
                      <c:pt idx="105">
                        <c:v>1.8988</c:v>
                      </c:pt>
                      <c:pt idx="106">
                        <c:v>1.7941</c:v>
                      </c:pt>
                      <c:pt idx="107">
                        <c:v>1.8028</c:v>
                      </c:pt>
                      <c:pt idx="108">
                        <c:v>1.8032999999999999</c:v>
                      </c:pt>
                      <c:pt idx="109">
                        <c:v>1.7493000000000001</c:v>
                      </c:pt>
                      <c:pt idx="110">
                        <c:v>1.8325</c:v>
                      </c:pt>
                      <c:pt idx="111">
                        <c:v>1.8897999999999999</c:v>
                      </c:pt>
                      <c:pt idx="112">
                        <c:v>1.9482999999999999</c:v>
                      </c:pt>
                      <c:pt idx="113">
                        <c:v>1.8694</c:v>
                      </c:pt>
                      <c:pt idx="114">
                        <c:v>1.9814000000000001</c:v>
                      </c:pt>
                      <c:pt idx="115">
                        <c:v>1.9772000000000001</c:v>
                      </c:pt>
                      <c:pt idx="116">
                        <c:v>2.0731000000000002</c:v>
                      </c:pt>
                      <c:pt idx="117">
                        <c:v>2.0379</c:v>
                      </c:pt>
                      <c:pt idx="118">
                        <c:v>1.8509</c:v>
                      </c:pt>
                      <c:pt idx="119">
                        <c:v>1.6423000000000001</c:v>
                      </c:pt>
                      <c:pt idx="120">
                        <c:v>1.5679000000000001</c:v>
                      </c:pt>
                      <c:pt idx="121">
                        <c:v>1.3979999999999999</c:v>
                      </c:pt>
                      <c:pt idx="122">
                        <c:v>1.2068000000000001</c:v>
                      </c:pt>
                      <c:pt idx="123">
                        <c:v>1.3815</c:v>
                      </c:pt>
                      <c:pt idx="124">
                        <c:v>1.6414</c:v>
                      </c:pt>
                      <c:pt idx="125">
                        <c:v>1.5775999999999999</c:v>
                      </c:pt>
                      <c:pt idx="126">
                        <c:v>1.7349000000000001</c:v>
                      </c:pt>
                      <c:pt idx="127">
                        <c:v>1.6060000000000001</c:v>
                      </c:pt>
                      <c:pt idx="128">
                        <c:v>1.6741999999999999</c:v>
                      </c:pt>
                      <c:pt idx="129">
                        <c:v>1.3998999999999999</c:v>
                      </c:pt>
                      <c:pt idx="130">
                        <c:v>1.2938000000000001</c:v>
                      </c:pt>
                      <c:pt idx="131">
                        <c:v>1.0753999999999999</c:v>
                      </c:pt>
                      <c:pt idx="132">
                        <c:v>1.1916</c:v>
                      </c:pt>
                      <c:pt idx="133">
                        <c:v>1.2922</c:v>
                      </c:pt>
                      <c:pt idx="134">
                        <c:v>1.2808999999999999</c:v>
                      </c:pt>
                      <c:pt idx="135">
                        <c:v>1.1980999999999999</c:v>
                      </c:pt>
                      <c:pt idx="136">
                        <c:v>1.2627999999999999</c:v>
                      </c:pt>
                      <c:pt idx="137">
                        <c:v>1.5106999999999999</c:v>
                      </c:pt>
                      <c:pt idx="138">
                        <c:v>1.5984</c:v>
                      </c:pt>
                      <c:pt idx="139">
                        <c:v>1.4884999999999999</c:v>
                      </c:pt>
                      <c:pt idx="140">
                        <c:v>1.4005000000000001</c:v>
                      </c:pt>
                      <c:pt idx="141">
                        <c:v>1.3240000000000001</c:v>
                      </c:pt>
                      <c:pt idx="142">
                        <c:v>1.288</c:v>
                      </c:pt>
                      <c:pt idx="143">
                        <c:v>1.4891000000000001</c:v>
                      </c:pt>
                      <c:pt idx="144">
                        <c:v>1.6134999999999999</c:v>
                      </c:pt>
                      <c:pt idx="145">
                        <c:v>1.7968</c:v>
                      </c:pt>
                      <c:pt idx="146">
                        <c:v>1.8620000000000001</c:v>
                      </c:pt>
                      <c:pt idx="147">
                        <c:v>2.0339999999999998</c:v>
                      </c:pt>
                      <c:pt idx="148">
                        <c:v>2.0003000000000002</c:v>
                      </c:pt>
                      <c:pt idx="149">
                        <c:v>1.9512</c:v>
                      </c:pt>
                      <c:pt idx="150">
                        <c:v>1.8169</c:v>
                      </c:pt>
                      <c:pt idx="151">
                        <c:v>1.7599</c:v>
                      </c:pt>
                      <c:pt idx="152">
                        <c:v>1.6588000000000001</c:v>
                      </c:pt>
                      <c:pt idx="153">
                        <c:v>1.6997</c:v>
                      </c:pt>
                      <c:pt idx="154">
                        <c:v>1.6456</c:v>
                      </c:pt>
                      <c:pt idx="155">
                        <c:v>1.7768999999999999</c:v>
                      </c:pt>
                      <c:pt idx="156">
                        <c:v>1.8179000000000001</c:v>
                      </c:pt>
                      <c:pt idx="157">
                        <c:v>1.7745</c:v>
                      </c:pt>
                      <c:pt idx="158">
                        <c:v>1.8771</c:v>
                      </c:pt>
                      <c:pt idx="159">
                        <c:v>2.0051000000000001</c:v>
                      </c:pt>
                      <c:pt idx="160">
                        <c:v>2.0867</c:v>
                      </c:pt>
                      <c:pt idx="161">
                        <c:v>2.0413000000000001</c:v>
                      </c:pt>
                      <c:pt idx="162">
                        <c:v>2.1095999999999999</c:v>
                      </c:pt>
                      <c:pt idx="163">
                        <c:v>2.0547</c:v>
                      </c:pt>
                      <c:pt idx="164">
                        <c:v>2.0792000000000002</c:v>
                      </c:pt>
                      <c:pt idx="165">
                        <c:v>2.0028999999999999</c:v>
                      </c:pt>
                      <c:pt idx="166">
                        <c:v>1.9904999999999999</c:v>
                      </c:pt>
                      <c:pt idx="167">
                        <c:v>2.0348999999999999</c:v>
                      </c:pt>
                      <c:pt idx="168">
                        <c:v>1.9051</c:v>
                      </c:pt>
                      <c:pt idx="169">
                        <c:v>1.7681</c:v>
                      </c:pt>
                      <c:pt idx="170">
                        <c:v>1.4933000000000001</c:v>
                      </c:pt>
                      <c:pt idx="171">
                        <c:v>1.7265999999999999</c:v>
                      </c:pt>
                      <c:pt idx="172">
                        <c:v>1.8641000000000001</c:v>
                      </c:pt>
                      <c:pt idx="173">
                        <c:v>1.7907999999999999</c:v>
                      </c:pt>
                      <c:pt idx="174">
                        <c:v>1.8572</c:v>
                      </c:pt>
                      <c:pt idx="175">
                        <c:v>1.5874999999999999</c:v>
                      </c:pt>
                      <c:pt idx="176">
                        <c:v>1.5368999999999999</c:v>
                      </c:pt>
                      <c:pt idx="177">
                        <c:v>1.5479000000000001</c:v>
                      </c:pt>
                      <c:pt idx="178">
                        <c:v>1.3556999999999999</c:v>
                      </c:pt>
                      <c:pt idx="179">
                        <c:v>1.3472</c:v>
                      </c:pt>
                      <c:pt idx="180">
                        <c:v>1.4498</c:v>
                      </c:pt>
                      <c:pt idx="181">
                        <c:v>1.5273000000000001</c:v>
                      </c:pt>
                      <c:pt idx="182">
                        <c:v>1.6966000000000001</c:v>
                      </c:pt>
                      <c:pt idx="183">
                        <c:v>1.5976999999999999</c:v>
                      </c:pt>
                      <c:pt idx="184">
                        <c:v>1.3746</c:v>
                      </c:pt>
                      <c:pt idx="185">
                        <c:v>0.53259999999999996</c:v>
                      </c:pt>
                      <c:pt idx="186">
                        <c:v>0.70579999999999998</c:v>
                      </c:pt>
                      <c:pt idx="187">
                        <c:v>0.83879999999999999</c:v>
                      </c:pt>
                      <c:pt idx="188">
                        <c:v>1.1702999999999999</c:v>
                      </c:pt>
                      <c:pt idx="189">
                        <c:v>1.4262999999999999</c:v>
                      </c:pt>
                      <c:pt idx="190">
                        <c:v>1.6972</c:v>
                      </c:pt>
                      <c:pt idx="191">
                        <c:v>1.4933000000000001</c:v>
                      </c:pt>
                      <c:pt idx="192">
                        <c:v>1.5915999999999999</c:v>
                      </c:pt>
                      <c:pt idx="193">
                        <c:v>1.7009000000000001</c:v>
                      </c:pt>
                      <c:pt idx="194">
                        <c:v>1.9664999999999999</c:v>
                      </c:pt>
                      <c:pt idx="195">
                        <c:v>2.2191000000000001</c:v>
                      </c:pt>
                      <c:pt idx="196">
                        <c:v>2.4230999999999998</c:v>
                      </c:pt>
                      <c:pt idx="197">
                        <c:v>2.6015999999999999</c:v>
                      </c:pt>
                      <c:pt idx="198">
                        <c:v>2.5871</c:v>
                      </c:pt>
                      <c:pt idx="199">
                        <c:v>2.5954000000000002</c:v>
                      </c:pt>
                      <c:pt idx="200">
                        <c:v>2.4980000000000002</c:v>
                      </c:pt>
                      <c:pt idx="201">
                        <c:v>2.6219000000000001</c:v>
                      </c:pt>
                      <c:pt idx="202">
                        <c:v>2.5070000000000001</c:v>
                      </c:pt>
                      <c:pt idx="203">
                        <c:v>2.5329000000000002</c:v>
                      </c:pt>
                      <c:pt idx="204">
                        <c:v>2.9310999999999998</c:v>
                      </c:pt>
                      <c:pt idx="205">
                        <c:v>2.8086000000000002</c:v>
                      </c:pt>
                      <c:pt idx="206">
                        <c:v>2.9062999999999999</c:v>
                      </c:pt>
                      <c:pt idx="207">
                        <c:v>2.8879000000000001</c:v>
                      </c:pt>
                      <c:pt idx="208">
                        <c:v>3.1505000000000001</c:v>
                      </c:pt>
                      <c:pt idx="209">
                        <c:v>3.4251999999999998</c:v>
                      </c:pt>
                      <c:pt idx="210">
                        <c:v>3.3481000000000001</c:v>
                      </c:pt>
                      <c:pt idx="211">
                        <c:v>2.9571999999999998</c:v>
                      </c:pt>
                      <c:pt idx="212">
                        <c:v>2.6173000000000002</c:v>
                      </c:pt>
                      <c:pt idx="213">
                        <c:v>2.8068</c:v>
                      </c:pt>
                      <c:pt idx="214">
                        <c:v>2.6366999999999998</c:v>
                      </c:pt>
                      <c:pt idx="215">
                        <c:v>2.1602000000000001</c:v>
                      </c:pt>
                      <c:pt idx="216">
                        <c:v>2.6560999999999999</c:v>
                      </c:pt>
                      <c:pt idx="217">
                        <c:v>2.4765000000000001</c:v>
                      </c:pt>
                      <c:pt idx="218">
                        <c:v>2.3826999999999998</c:v>
                      </c:pt>
                      <c:pt idx="219">
                        <c:v>2.3275000000000001</c:v>
                      </c:pt>
                      <c:pt idx="220">
                        <c:v>2.5945999999999998</c:v>
                      </c:pt>
                      <c:pt idx="221">
                        <c:v>2.4761000000000002</c:v>
                      </c:pt>
                    </c:numCache>
                  </c:numRef>
                </c:val>
                <c:smooth val="0"/>
                <c:extLst>
                  <c:ext xmlns:c16="http://schemas.microsoft.com/office/drawing/2014/chart" uri="{C3380CC4-5D6E-409C-BE32-E72D297353CC}">
                    <c16:uniqueId val="{00000002-BAD8-49A8-A326-E48DA97B038C}"/>
                  </c:ext>
                </c:extLst>
              </c15:ser>
            </c15:filteredLineSeries>
          </c:ext>
        </c:extLst>
      </c:lineChart>
      <c:lineChart>
        <c:grouping val="standard"/>
        <c:varyColors val="0"/>
        <c:ser>
          <c:idx val="1"/>
          <c:order val="1"/>
          <c:tx>
            <c:strRef>
              <c:f>OIL!$Q$21</c:f>
              <c:strCache>
                <c:ptCount val="1"/>
                <c:pt idx="0">
                  <c:v>OIL price + forecast (RHS)</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OIL!$Q$23:$Q$1000</c:f>
              <c:numCache>
                <c:formatCode>General</c:formatCode>
                <c:ptCount val="978"/>
                <c:pt idx="0">
                  <c:v>51.76</c:v>
                </c:pt>
                <c:pt idx="1">
                  <c:v>49.13</c:v>
                </c:pt>
                <c:pt idx="2">
                  <c:v>43.45</c:v>
                </c:pt>
                <c:pt idx="3">
                  <c:v>48.2</c:v>
                </c:pt>
                <c:pt idx="4">
                  <c:v>51.75</c:v>
                </c:pt>
                <c:pt idx="5">
                  <c:v>55.4</c:v>
                </c:pt>
                <c:pt idx="6">
                  <c:v>49.72</c:v>
                </c:pt>
                <c:pt idx="7">
                  <c:v>51.97</c:v>
                </c:pt>
                <c:pt idx="8">
                  <c:v>56.5</c:v>
                </c:pt>
                <c:pt idx="9">
                  <c:v>60.57</c:v>
                </c:pt>
                <c:pt idx="10">
                  <c:v>68.94</c:v>
                </c:pt>
                <c:pt idx="11">
                  <c:v>66.239999999999995</c:v>
                </c:pt>
                <c:pt idx="12">
                  <c:v>59.76</c:v>
                </c:pt>
                <c:pt idx="13">
                  <c:v>57.32</c:v>
                </c:pt>
                <c:pt idx="14">
                  <c:v>61.04</c:v>
                </c:pt>
                <c:pt idx="15">
                  <c:v>67.92</c:v>
                </c:pt>
                <c:pt idx="16">
                  <c:v>61.41</c:v>
                </c:pt>
                <c:pt idx="17">
                  <c:v>66.63</c:v>
                </c:pt>
                <c:pt idx="18">
                  <c:v>71.88</c:v>
                </c:pt>
                <c:pt idx="19">
                  <c:v>71.290000000000006</c:v>
                </c:pt>
                <c:pt idx="20">
                  <c:v>73.930000000000007</c:v>
                </c:pt>
                <c:pt idx="21">
                  <c:v>74.400000000000006</c:v>
                </c:pt>
                <c:pt idx="22">
                  <c:v>70.260000000000005</c:v>
                </c:pt>
                <c:pt idx="23">
                  <c:v>62.91</c:v>
                </c:pt>
                <c:pt idx="24">
                  <c:v>58.73</c:v>
                </c:pt>
                <c:pt idx="25">
                  <c:v>63.13</c:v>
                </c:pt>
                <c:pt idx="26">
                  <c:v>61.05</c:v>
                </c:pt>
                <c:pt idx="27">
                  <c:v>58.14</c:v>
                </c:pt>
                <c:pt idx="28">
                  <c:v>61.79</c:v>
                </c:pt>
                <c:pt idx="29">
                  <c:v>65.87</c:v>
                </c:pt>
                <c:pt idx="30">
                  <c:v>65.709999999999994</c:v>
                </c:pt>
                <c:pt idx="31">
                  <c:v>64.010000000000005</c:v>
                </c:pt>
                <c:pt idx="32">
                  <c:v>70.680000000000007</c:v>
                </c:pt>
                <c:pt idx="33">
                  <c:v>78.209999999999994</c:v>
                </c:pt>
                <c:pt idx="34">
                  <c:v>74.040000000000006</c:v>
                </c:pt>
                <c:pt idx="35">
                  <c:v>81.66</c:v>
                </c:pt>
                <c:pt idx="36">
                  <c:v>94.53</c:v>
                </c:pt>
                <c:pt idx="37">
                  <c:v>88.71</c:v>
                </c:pt>
                <c:pt idx="38">
                  <c:v>95.98</c:v>
                </c:pt>
                <c:pt idx="39">
                  <c:v>91.75</c:v>
                </c:pt>
                <c:pt idx="40">
                  <c:v>101.84</c:v>
                </c:pt>
                <c:pt idx="41">
                  <c:v>101.58</c:v>
                </c:pt>
                <c:pt idx="42">
                  <c:v>113.46</c:v>
                </c:pt>
                <c:pt idx="43">
                  <c:v>127.35</c:v>
                </c:pt>
                <c:pt idx="44">
                  <c:v>140</c:v>
                </c:pt>
                <c:pt idx="45">
                  <c:v>124.08</c:v>
                </c:pt>
                <c:pt idx="46">
                  <c:v>115.46</c:v>
                </c:pt>
                <c:pt idx="47">
                  <c:v>100.64</c:v>
                </c:pt>
                <c:pt idx="48">
                  <c:v>67.81</c:v>
                </c:pt>
                <c:pt idx="49">
                  <c:v>54.43</c:v>
                </c:pt>
                <c:pt idx="50">
                  <c:v>44.6</c:v>
                </c:pt>
                <c:pt idx="51">
                  <c:v>41.68</c:v>
                </c:pt>
                <c:pt idx="52">
                  <c:v>44.76</c:v>
                </c:pt>
                <c:pt idx="53">
                  <c:v>49.66</c:v>
                </c:pt>
                <c:pt idx="54">
                  <c:v>51.12</c:v>
                </c:pt>
                <c:pt idx="55">
                  <c:v>66.31</c:v>
                </c:pt>
                <c:pt idx="56">
                  <c:v>69.89</c:v>
                </c:pt>
                <c:pt idx="57">
                  <c:v>69.45</c:v>
                </c:pt>
                <c:pt idx="58">
                  <c:v>69.959999999999994</c:v>
                </c:pt>
                <c:pt idx="59">
                  <c:v>70.61</c:v>
                </c:pt>
                <c:pt idx="60">
                  <c:v>77</c:v>
                </c:pt>
                <c:pt idx="61">
                  <c:v>77.28</c:v>
                </c:pt>
                <c:pt idx="62">
                  <c:v>79.36</c:v>
                </c:pt>
                <c:pt idx="63">
                  <c:v>72.89</c:v>
                </c:pt>
                <c:pt idx="64">
                  <c:v>79.66</c:v>
                </c:pt>
                <c:pt idx="65">
                  <c:v>83.76</c:v>
                </c:pt>
                <c:pt idx="66">
                  <c:v>86.15</c:v>
                </c:pt>
                <c:pt idx="67">
                  <c:v>73.97</c:v>
                </c:pt>
                <c:pt idx="68">
                  <c:v>75.63</c:v>
                </c:pt>
                <c:pt idx="69">
                  <c:v>78.95</c:v>
                </c:pt>
                <c:pt idx="70">
                  <c:v>71.92</c:v>
                </c:pt>
                <c:pt idx="71">
                  <c:v>79.97</c:v>
                </c:pt>
                <c:pt idx="72">
                  <c:v>81.430000000000007</c:v>
                </c:pt>
                <c:pt idx="73">
                  <c:v>84.11</c:v>
                </c:pt>
                <c:pt idx="74">
                  <c:v>91.38</c:v>
                </c:pt>
                <c:pt idx="75">
                  <c:v>92.19</c:v>
                </c:pt>
                <c:pt idx="76">
                  <c:v>96.97</c:v>
                </c:pt>
                <c:pt idx="77">
                  <c:v>106.72</c:v>
                </c:pt>
                <c:pt idx="78">
                  <c:v>113.93</c:v>
                </c:pt>
                <c:pt idx="79">
                  <c:v>102.7</c:v>
                </c:pt>
                <c:pt idx="80">
                  <c:v>95.42</c:v>
                </c:pt>
                <c:pt idx="81">
                  <c:v>95.7</c:v>
                </c:pt>
                <c:pt idx="82">
                  <c:v>88.81</c:v>
                </c:pt>
                <c:pt idx="83">
                  <c:v>79.2</c:v>
                </c:pt>
                <c:pt idx="84">
                  <c:v>93.19</c:v>
                </c:pt>
                <c:pt idx="85">
                  <c:v>100.36</c:v>
                </c:pt>
                <c:pt idx="86">
                  <c:v>98.83</c:v>
                </c:pt>
                <c:pt idx="87">
                  <c:v>98.48</c:v>
                </c:pt>
                <c:pt idx="88">
                  <c:v>107.07</c:v>
                </c:pt>
                <c:pt idx="89">
                  <c:v>103.02</c:v>
                </c:pt>
                <c:pt idx="90">
                  <c:v>104.87</c:v>
                </c:pt>
                <c:pt idx="91">
                  <c:v>86.53</c:v>
                </c:pt>
                <c:pt idx="92">
                  <c:v>84.96</c:v>
                </c:pt>
                <c:pt idx="93">
                  <c:v>88.06</c:v>
                </c:pt>
                <c:pt idx="94">
                  <c:v>96.47</c:v>
                </c:pt>
                <c:pt idx="95">
                  <c:v>92.19</c:v>
                </c:pt>
                <c:pt idx="96">
                  <c:v>86.24</c:v>
                </c:pt>
                <c:pt idx="97">
                  <c:v>88.91</c:v>
                </c:pt>
                <c:pt idx="98">
                  <c:v>91.82</c:v>
                </c:pt>
                <c:pt idx="99">
                  <c:v>97.49</c:v>
                </c:pt>
                <c:pt idx="100">
                  <c:v>92.05</c:v>
                </c:pt>
                <c:pt idx="101">
                  <c:v>97.23</c:v>
                </c:pt>
                <c:pt idx="102">
                  <c:v>93.46</c:v>
                </c:pt>
                <c:pt idx="103">
                  <c:v>91.97</c:v>
                </c:pt>
                <c:pt idx="104">
                  <c:v>96.56</c:v>
                </c:pt>
                <c:pt idx="105">
                  <c:v>105.03</c:v>
                </c:pt>
                <c:pt idx="106">
                  <c:v>107.65</c:v>
                </c:pt>
                <c:pt idx="107">
                  <c:v>102.33</c:v>
                </c:pt>
                <c:pt idx="108">
                  <c:v>96.38</c:v>
                </c:pt>
                <c:pt idx="109">
                  <c:v>92.72</c:v>
                </c:pt>
                <c:pt idx="110">
                  <c:v>98.42</c:v>
                </c:pt>
                <c:pt idx="111">
                  <c:v>97.49</c:v>
                </c:pt>
                <c:pt idx="112">
                  <c:v>102.59</c:v>
                </c:pt>
                <c:pt idx="113">
                  <c:v>101.58</c:v>
                </c:pt>
                <c:pt idx="114">
                  <c:v>99.74</c:v>
                </c:pt>
                <c:pt idx="115">
                  <c:v>102.71</c:v>
                </c:pt>
                <c:pt idx="116">
                  <c:v>105.37</c:v>
                </c:pt>
                <c:pt idx="117">
                  <c:v>98.17</c:v>
                </c:pt>
                <c:pt idx="118">
                  <c:v>95.96</c:v>
                </c:pt>
                <c:pt idx="119">
                  <c:v>91.16</c:v>
                </c:pt>
                <c:pt idx="120">
                  <c:v>80.540000000000006</c:v>
                </c:pt>
                <c:pt idx="121">
                  <c:v>66.150000000000006</c:v>
                </c:pt>
                <c:pt idx="122">
                  <c:v>53.27</c:v>
                </c:pt>
                <c:pt idx="123">
                  <c:v>48.24</c:v>
                </c:pt>
                <c:pt idx="124">
                  <c:v>49.76</c:v>
                </c:pt>
                <c:pt idx="125">
                  <c:v>47.6</c:v>
                </c:pt>
                <c:pt idx="126">
                  <c:v>59.63</c:v>
                </c:pt>
                <c:pt idx="127">
                  <c:v>60.3</c:v>
                </c:pt>
                <c:pt idx="128">
                  <c:v>59.47</c:v>
                </c:pt>
                <c:pt idx="129">
                  <c:v>47.12</c:v>
                </c:pt>
                <c:pt idx="130">
                  <c:v>49.2</c:v>
                </c:pt>
                <c:pt idx="131">
                  <c:v>45.09</c:v>
                </c:pt>
                <c:pt idx="132">
                  <c:v>46.59</c:v>
                </c:pt>
                <c:pt idx="133">
                  <c:v>41.65</c:v>
                </c:pt>
                <c:pt idx="134">
                  <c:v>37.04</c:v>
                </c:pt>
                <c:pt idx="135">
                  <c:v>33.619999999999997</c:v>
                </c:pt>
                <c:pt idx="136">
                  <c:v>33.75</c:v>
                </c:pt>
                <c:pt idx="137">
                  <c:v>38.340000000000003</c:v>
                </c:pt>
                <c:pt idx="138">
                  <c:v>45.92</c:v>
                </c:pt>
                <c:pt idx="139">
                  <c:v>49.1</c:v>
                </c:pt>
                <c:pt idx="140">
                  <c:v>48.33</c:v>
                </c:pt>
                <c:pt idx="141">
                  <c:v>41.6</c:v>
                </c:pt>
                <c:pt idx="142">
                  <c:v>44.7</c:v>
                </c:pt>
                <c:pt idx="143">
                  <c:v>48.24</c:v>
                </c:pt>
                <c:pt idx="144">
                  <c:v>46.86</c:v>
                </c:pt>
                <c:pt idx="145">
                  <c:v>49.44</c:v>
                </c:pt>
                <c:pt idx="146">
                  <c:v>53.72</c:v>
                </c:pt>
                <c:pt idx="147">
                  <c:v>52.81</c:v>
                </c:pt>
                <c:pt idx="148">
                  <c:v>54.01</c:v>
                </c:pt>
                <c:pt idx="149">
                  <c:v>50.6</c:v>
                </c:pt>
                <c:pt idx="150">
                  <c:v>49.33</c:v>
                </c:pt>
                <c:pt idx="151">
                  <c:v>48.32</c:v>
                </c:pt>
                <c:pt idx="152">
                  <c:v>46.04</c:v>
                </c:pt>
                <c:pt idx="153">
                  <c:v>50.17</c:v>
                </c:pt>
                <c:pt idx="154">
                  <c:v>47.23</c:v>
                </c:pt>
                <c:pt idx="155">
                  <c:v>51.67</c:v>
                </c:pt>
                <c:pt idx="156">
                  <c:v>54.38</c:v>
                </c:pt>
                <c:pt idx="157">
                  <c:v>57.4</c:v>
                </c:pt>
                <c:pt idx="158">
                  <c:v>60.42</c:v>
                </c:pt>
                <c:pt idx="159">
                  <c:v>64.73</c:v>
                </c:pt>
                <c:pt idx="160">
                  <c:v>61.64</c:v>
                </c:pt>
                <c:pt idx="161">
                  <c:v>64.94</c:v>
                </c:pt>
                <c:pt idx="162">
                  <c:v>68.569999999999993</c:v>
                </c:pt>
                <c:pt idx="163">
                  <c:v>67.040000000000006</c:v>
                </c:pt>
                <c:pt idx="164">
                  <c:v>74.150000000000006</c:v>
                </c:pt>
                <c:pt idx="165">
                  <c:v>68.760000000000005</c:v>
                </c:pt>
                <c:pt idx="166">
                  <c:v>69.8</c:v>
                </c:pt>
                <c:pt idx="167">
                  <c:v>73.25</c:v>
                </c:pt>
                <c:pt idx="168">
                  <c:v>65.31</c:v>
                </c:pt>
                <c:pt idx="169">
                  <c:v>50.93</c:v>
                </c:pt>
                <c:pt idx="170">
                  <c:v>45.41</c:v>
                </c:pt>
                <c:pt idx="171">
                  <c:v>53.79</c:v>
                </c:pt>
                <c:pt idx="172">
                  <c:v>57.22</c:v>
                </c:pt>
                <c:pt idx="173">
                  <c:v>60.14</c:v>
                </c:pt>
                <c:pt idx="174">
                  <c:v>63.91</c:v>
                </c:pt>
                <c:pt idx="175">
                  <c:v>53.5</c:v>
                </c:pt>
                <c:pt idx="176">
                  <c:v>58.47</c:v>
                </c:pt>
                <c:pt idx="177">
                  <c:v>58.58</c:v>
                </c:pt>
                <c:pt idx="178">
                  <c:v>55.1</c:v>
                </c:pt>
                <c:pt idx="179">
                  <c:v>54.07</c:v>
                </c:pt>
                <c:pt idx="180">
                  <c:v>54.18</c:v>
                </c:pt>
                <c:pt idx="181">
                  <c:v>55.17</c:v>
                </c:pt>
                <c:pt idx="182">
                  <c:v>61.06</c:v>
                </c:pt>
                <c:pt idx="183">
                  <c:v>51.56</c:v>
                </c:pt>
                <c:pt idx="184">
                  <c:v>44.76</c:v>
                </c:pt>
                <c:pt idx="185">
                  <c:v>20.48</c:v>
                </c:pt>
                <c:pt idx="186">
                  <c:v>18.84</c:v>
                </c:pt>
                <c:pt idx="187">
                  <c:v>35.49</c:v>
                </c:pt>
                <c:pt idx="188">
                  <c:v>39.270000000000003</c:v>
                </c:pt>
                <c:pt idx="189">
                  <c:v>40.270000000000003</c:v>
                </c:pt>
                <c:pt idx="190">
                  <c:v>42.61</c:v>
                </c:pt>
                <c:pt idx="191">
                  <c:v>40.22</c:v>
                </c:pt>
                <c:pt idx="192">
                  <c:v>35.79</c:v>
                </c:pt>
                <c:pt idx="193">
                  <c:v>45.34</c:v>
                </c:pt>
                <c:pt idx="194">
                  <c:v>48.52</c:v>
                </c:pt>
                <c:pt idx="195">
                  <c:v>52.2</c:v>
                </c:pt>
                <c:pt idx="196">
                  <c:v>61.5</c:v>
                </c:pt>
                <c:pt idx="197">
                  <c:v>59.16</c:v>
                </c:pt>
                <c:pt idx="198">
                  <c:v>63.58</c:v>
                </c:pt>
                <c:pt idx="199">
                  <c:v>66.319999999999993</c:v>
                </c:pt>
                <c:pt idx="200">
                  <c:v>73.47</c:v>
                </c:pt>
                <c:pt idx="201">
                  <c:v>73.95</c:v>
                </c:pt>
                <c:pt idx="202">
                  <c:v>68.5</c:v>
                </c:pt>
                <c:pt idx="203">
                  <c:v>75.03</c:v>
                </c:pt>
                <c:pt idx="204">
                  <c:v>83.57</c:v>
                </c:pt>
                <c:pt idx="205">
                  <c:v>66.180000000000007</c:v>
                </c:pt>
                <c:pt idx="206">
                  <c:v>75.209999999999994</c:v>
                </c:pt>
                <c:pt idx="207">
                  <c:v>88.15</c:v>
                </c:pt>
                <c:pt idx="208">
                  <c:v>95.72</c:v>
                </c:pt>
                <c:pt idx="209">
                  <c:v>100.28</c:v>
                </c:pt>
                <c:pt idx="210">
                  <c:v>104.69</c:v>
                </c:pt>
                <c:pt idx="211">
                  <c:v>114.67</c:v>
                </c:pt>
                <c:pt idx="212">
                  <c:v>105.76</c:v>
                </c:pt>
                <c:pt idx="213">
                  <c:v>98.62</c:v>
                </c:pt>
                <c:pt idx="214">
                  <c:v>89.55</c:v>
                </c:pt>
                <c:pt idx="215">
                  <c:v>79.489999999999995</c:v>
                </c:pt>
                <c:pt idx="216">
                  <c:v>86.53</c:v>
                </c:pt>
                <c:pt idx="217">
                  <c:v>80.55</c:v>
                </c:pt>
                <c:pt idx="218">
                  <c:v>80.260000000000005</c:v>
                </c:pt>
                <c:pt idx="219">
                  <c:v>78.87</c:v>
                </c:pt>
                <c:pt idx="220">
                  <c:v>77.05</c:v>
                </c:pt>
                <c:pt idx="221">
                  <c:v>75.67</c:v>
                </c:pt>
                <c:pt idx="222">
                  <c:v>76.78</c:v>
                </c:pt>
                <c:pt idx="223">
                  <c:v>68.09</c:v>
                </c:pt>
                <c:pt idx="224">
                  <c:v>70.64</c:v>
                </c:pt>
                <c:pt idx="225">
                  <c:v>81.8</c:v>
                </c:pt>
                <c:pt idx="226">
                  <c:v>83.63</c:v>
                </c:pt>
                <c:pt idx="227">
                  <c:v>90.79</c:v>
                </c:pt>
                <c:pt idx="228">
                  <c:v>81.02</c:v>
                </c:pt>
                <c:pt idx="229">
                  <c:v>75.959999999999994</c:v>
                </c:pt>
                <c:pt idx="230">
                  <c:v>71.650000000000006</c:v>
                </c:pt>
                <c:pt idx="231">
                  <c:v>75.849999999999994</c:v>
                </c:pt>
                <c:pt idx="232">
                  <c:v>78.260000000000005</c:v>
                </c:pt>
                <c:pt idx="233">
                  <c:v>83.17</c:v>
                </c:pt>
                <c:pt idx="234">
                  <c:v>81.93</c:v>
                </c:pt>
                <c:pt idx="235">
                  <c:v>76.989999999999995</c:v>
                </c:pt>
                <c:pt idx="236">
                  <c:v>81.540000000000006</c:v>
                </c:pt>
                <c:pt idx="237">
                  <c:v>77.91</c:v>
                </c:pt>
                <c:pt idx="238">
                  <c:v>73.55</c:v>
                </c:pt>
                <c:pt idx="239">
                  <c:v>68.17</c:v>
                </c:pt>
                <c:pt idx="240">
                  <c:v>69.260000000000005</c:v>
                </c:pt>
                <c:pt idx="241">
                  <c:v>68</c:v>
                </c:pt>
                <c:pt idx="242">
                  <c:v>71.72</c:v>
                </c:pt>
                <c:pt idx="243">
                  <c:v>72.53</c:v>
                </c:pt>
                <c:pt idx="244">
                  <c:v>69.760000000000005</c:v>
                </c:pt>
                <c:pt idx="245">
                  <c:v>71.48</c:v>
                </c:pt>
                <c:pt idx="246">
                  <c:v>58.21</c:v>
                </c:pt>
                <c:pt idx="247" formatCode="0.00">
                  <c:v>62.62508620689664</c:v>
                </c:pt>
                <c:pt idx="248" formatCode="0.00">
                  <c:v>62.116896551724153</c:v>
                </c:pt>
                <c:pt idx="249" formatCode="0.00">
                  <c:v>61.59176724137933</c:v>
                </c:pt>
                <c:pt idx="250" formatCode="0.00">
                  <c:v>61.066637931034506</c:v>
                </c:pt>
                <c:pt idx="251" formatCode="0.00">
                  <c:v>60.558448275862133</c:v>
                </c:pt>
                <c:pt idx="252" formatCode="0.00">
                  <c:v>60.03331896551731</c:v>
                </c:pt>
                <c:pt idx="253" formatCode="0.00">
                  <c:v>59.525129310344937</c:v>
                </c:pt>
                <c:pt idx="254">
                  <c:v>59.000000000000114</c:v>
                </c:pt>
              </c:numCache>
            </c:numRef>
          </c:val>
          <c:smooth val="0"/>
          <c:extLst>
            <c:ext xmlns:c16="http://schemas.microsoft.com/office/drawing/2014/chart" uri="{C3380CC4-5D6E-409C-BE32-E72D297353CC}">
              <c16:uniqueId val="{00000001-BAD8-49A8-A326-E48DA97B038C}"/>
            </c:ext>
          </c:extLst>
        </c:ser>
        <c:dLbls>
          <c:showLegendKey val="0"/>
          <c:showVal val="0"/>
          <c:showCatName val="0"/>
          <c:showSerName val="0"/>
          <c:showPercent val="0"/>
          <c:showBubbleSize val="0"/>
        </c:dLbls>
        <c:marker val="1"/>
        <c:smooth val="0"/>
        <c:axId val="1070174504"/>
        <c:axId val="1070157776"/>
        <c:extLst>
          <c:ext xmlns:c15="http://schemas.microsoft.com/office/drawing/2012/chart" uri="{02D57815-91ED-43cb-92C2-25804820EDAC}">
            <c15:filteredLineSeries>
              <c15:ser>
                <c:idx val="2"/>
                <c:order val="2"/>
                <c:tx>
                  <c:v>Pre Ukrainian War OIL scenario</c:v>
                </c:tx>
                <c:spPr>
                  <a:ln w="22225" cap="rnd" cmpd="sng" algn="ctr">
                    <a:solidFill>
                      <a:srgbClr val="39B2B6">
                        <a:lumMod val="100000"/>
                      </a:srgbClr>
                    </a:solidFill>
                    <a:prstDash val="sysDash"/>
                    <a:round/>
                    <a:headEnd type="none" w="med" len="med"/>
                    <a:tailEnd type="none" w="med" len="med"/>
                  </a:ln>
                  <a:effectLst/>
                </c:spPr>
                <c:marker>
                  <c:symbol val="none"/>
                </c:marker>
                <c:cat>
                  <c:numRef>
                    <c:extLst>
                      <c:ext uri="{02D57815-91ED-43cb-92C2-25804820EDAC}">
                        <c15:formulaRef>
                          <c15:sqref>OIL!$G$23:$G$1000</c15:sqref>
                        </c15:formulaRef>
                      </c:ext>
                    </c:extLst>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extLst>
                      <c:ext uri="{02D57815-91ED-43cb-92C2-25804820EDAC}">
                        <c15:formulaRef>
                          <c15:sqref>OIL!$R$23:$R$244</c15:sqref>
                        </c15:formulaRef>
                      </c:ext>
                    </c:extLst>
                    <c:numCache>
                      <c:formatCode>General</c:formatCode>
                      <c:ptCount val="222"/>
                      <c:pt idx="208">
                        <c:v>0</c:v>
                      </c:pt>
                      <c:pt idx="209">
                        <c:v>0</c:v>
                      </c:pt>
                      <c:pt idx="210">
                        <c:v>0</c:v>
                      </c:pt>
                      <c:pt idx="211">
                        <c:v>0</c:v>
                      </c:pt>
                      <c:pt idx="212">
                        <c:v>0</c:v>
                      </c:pt>
                      <c:pt idx="213">
                        <c:v>0</c:v>
                      </c:pt>
                      <c:pt idx="214">
                        <c:v>0</c:v>
                      </c:pt>
                      <c:pt idx="215">
                        <c:v>0</c:v>
                      </c:pt>
                      <c:pt idx="216">
                        <c:v>0</c:v>
                      </c:pt>
                      <c:pt idx="217">
                        <c:v>0</c:v>
                      </c:pt>
                      <c:pt idx="218">
                        <c:v>0</c:v>
                      </c:pt>
                    </c:numCache>
                  </c:numRef>
                </c:val>
                <c:smooth val="0"/>
                <c:extLst>
                  <c:ext xmlns:c16="http://schemas.microsoft.com/office/drawing/2014/chart" uri="{C3380CC4-5D6E-409C-BE32-E72D297353CC}">
                    <c16:uniqueId val="{00000003-BAD8-49A8-A326-E48DA97B038C}"/>
                  </c:ext>
                </c:extLst>
              </c15:ser>
            </c15:filteredLineSeries>
          </c:ext>
        </c:extLst>
      </c:lineChart>
      <c:dateAx>
        <c:axId val="1488707424"/>
        <c:scaling>
          <c:orientation val="minMax"/>
          <c:min val="42278"/>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Amundi Research, Amundi Inv. Institute. Data as of 12/05/2025.</a:t>
                </a:r>
              </a:p>
            </c:rich>
          </c:tx>
          <c:layout>
            <c:manualLayout>
              <c:xMode val="edge"/>
              <c:yMode val="edge"/>
              <c:x val="0"/>
              <c:y val="0.95300562863168115"/>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488708080"/>
        <c:crossesAt val="20"/>
        <c:auto val="1"/>
        <c:lblOffset val="100"/>
        <c:baseTimeUnit val="months"/>
        <c:majorUnit val="1"/>
        <c:majorTimeUnit val="years"/>
      </c:dateAx>
      <c:valAx>
        <c:axId val="1488708080"/>
        <c:scaling>
          <c:orientation val="minMax"/>
          <c:max val="5"/>
          <c:min val="-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488707424"/>
        <c:crosses val="autoZero"/>
        <c:crossBetween val="between"/>
      </c:valAx>
      <c:valAx>
        <c:axId val="1070157776"/>
        <c:scaling>
          <c:orientation val="minMax"/>
          <c:max val="120"/>
          <c:min val="0"/>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Oil price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1070174504"/>
        <c:crosses val="max"/>
        <c:crossBetween val="between"/>
        <c:majorUnit val="10"/>
      </c:valAx>
      <c:dateAx>
        <c:axId val="1070174504"/>
        <c:scaling>
          <c:orientation val="minMax"/>
        </c:scaling>
        <c:delete val="1"/>
        <c:axPos val="b"/>
        <c:numFmt formatCode="m/d/yyyy" sourceLinked="1"/>
        <c:majorTickMark val="out"/>
        <c:minorTickMark val="none"/>
        <c:tickLblPos val="nextTo"/>
        <c:crossAx val="1070157776"/>
        <c:crosses val="autoZero"/>
        <c:auto val="1"/>
        <c:lblOffset val="100"/>
        <c:baseTimeUnit val="months"/>
        <c:majorUnit val="1"/>
        <c:minorUnit val="1"/>
      </c:dateAx>
      <c:spPr>
        <a:noFill/>
        <a:ln>
          <a:noFill/>
        </a:ln>
        <a:effectLst/>
      </c:spPr>
    </c:plotArea>
    <c:legend>
      <c:legendPos val="b"/>
      <c:layout>
        <c:manualLayout>
          <c:xMode val="edge"/>
          <c:yMode val="edge"/>
          <c:x val="7.1450644540340863E-2"/>
          <c:y val="0.76763843260285292"/>
          <c:w val="0.83167951260622486"/>
          <c:h val="5.720844143037033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BEI</a:t>
            </a:r>
            <a:r>
              <a:rPr lang="en-GB" b="1" baseline="0">
                <a:solidFill>
                  <a:srgbClr val="003C64"/>
                </a:solidFill>
              </a:rPr>
              <a:t> 2-10Y and OIL</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233893486956303"/>
          <c:y val="0.10956121396645115"/>
          <c:w val="0.75662926718824686"/>
          <c:h val="0.66592884414660414"/>
        </c:manualLayout>
      </c:layout>
      <c:lineChart>
        <c:grouping val="standard"/>
        <c:varyColors val="0"/>
        <c:ser>
          <c:idx val="0"/>
          <c:order val="0"/>
          <c:tx>
            <c:strRef>
              <c:f>OIL!$M$22</c:f>
              <c:strCache>
                <c:ptCount val="1"/>
                <c:pt idx="0">
                  <c:v>BEI 10-2</c:v>
                </c:pt>
              </c:strCache>
            </c:strRef>
          </c:tx>
          <c:spPr>
            <a:ln w="22225" cap="rnd">
              <a:solidFill>
                <a:srgbClr val="004F9F"/>
              </a:solidFill>
              <a:round/>
            </a:ln>
            <a:effectLst/>
          </c:spPr>
          <c:marker>
            <c:symbol val="none"/>
          </c:marker>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OIL!$M$23:$M$1000</c:f>
              <c:numCache>
                <c:formatCode>0.00</c:formatCode>
                <c:ptCount val="978"/>
                <c:pt idx="0">
                  <c:v>-3.7300000000000111E-2</c:v>
                </c:pt>
                <c:pt idx="1">
                  <c:v>-0.11410000000000009</c:v>
                </c:pt>
                <c:pt idx="2">
                  <c:v>-4.1799999999999837E-2</c:v>
                </c:pt>
                <c:pt idx="3">
                  <c:v>2.8999999999999915E-2</c:v>
                </c:pt>
                <c:pt idx="4">
                  <c:v>-0.27910000000000013</c:v>
                </c:pt>
                <c:pt idx="5">
                  <c:v>-0.50499999999999989</c:v>
                </c:pt>
                <c:pt idx="6">
                  <c:v>-0.61470000000000002</c:v>
                </c:pt>
                <c:pt idx="7">
                  <c:v>-0.40079999999999982</c:v>
                </c:pt>
                <c:pt idx="8">
                  <c:v>-0.11740000000000039</c:v>
                </c:pt>
                <c:pt idx="9">
                  <c:v>-0.13929999999999998</c:v>
                </c:pt>
                <c:pt idx="10">
                  <c:v>-0.7770999999999999</c:v>
                </c:pt>
                <c:pt idx="11">
                  <c:v>-0.96399999999999997</c:v>
                </c:pt>
                <c:pt idx="12">
                  <c:v>-0.64050000000000029</c:v>
                </c:pt>
                <c:pt idx="13">
                  <c:v>0.47929999999999984</c:v>
                </c:pt>
                <c:pt idx="14">
                  <c:v>0.53570000000000029</c:v>
                </c:pt>
                <c:pt idx="15">
                  <c:v>-0.16190000000000015</c:v>
                </c:pt>
                <c:pt idx="16">
                  <c:v>-0.43910000000000027</c:v>
                </c:pt>
                <c:pt idx="17">
                  <c:v>-0.26390000000000002</c:v>
                </c:pt>
                <c:pt idx="18">
                  <c:v>-0.39599999999999991</c:v>
                </c:pt>
                <c:pt idx="19">
                  <c:v>-0.34750000000000014</c:v>
                </c:pt>
                <c:pt idx="20">
                  <c:v>-8.4899999999999753E-2</c:v>
                </c:pt>
                <c:pt idx="21">
                  <c:v>0.12260000000000026</c:v>
                </c:pt>
                <c:pt idx="22">
                  <c:v>0.34850000000000003</c:v>
                </c:pt>
                <c:pt idx="23">
                  <c:v>0.64160000000000017</c:v>
                </c:pt>
                <c:pt idx="24">
                  <c:v>1.0599000000000001</c:v>
                </c:pt>
                <c:pt idx="25">
                  <c:v>0.12650000000000006</c:v>
                </c:pt>
                <c:pt idx="26">
                  <c:v>-4.0900000000000158E-2</c:v>
                </c:pt>
                <c:pt idx="27">
                  <c:v>-8.8000000000000078E-2</c:v>
                </c:pt>
                <c:pt idx="28">
                  <c:v>-0.27990000000000004</c:v>
                </c:pt>
                <c:pt idx="29">
                  <c:v>-0.44540000000000024</c:v>
                </c:pt>
                <c:pt idx="30">
                  <c:v>-0.37939999999999996</c:v>
                </c:pt>
                <c:pt idx="31">
                  <c:v>4.3299999999999894E-2</c:v>
                </c:pt>
                <c:pt idx="32">
                  <c:v>0.2764000000000002</c:v>
                </c:pt>
                <c:pt idx="33">
                  <c:v>0.50339999999999985</c:v>
                </c:pt>
                <c:pt idx="34">
                  <c:v>0.62860000000000005</c:v>
                </c:pt>
                <c:pt idx="35">
                  <c:v>0.43619999999999992</c:v>
                </c:pt>
                <c:pt idx="36">
                  <c:v>0.12979999999999992</c:v>
                </c:pt>
                <c:pt idx="37">
                  <c:v>0.22389999999999999</c:v>
                </c:pt>
                <c:pt idx="38">
                  <c:v>0.20989999999999975</c:v>
                </c:pt>
                <c:pt idx="39">
                  <c:v>0.41490000000000027</c:v>
                </c:pt>
                <c:pt idx="40">
                  <c:v>0.29979999999999984</c:v>
                </c:pt>
                <c:pt idx="41">
                  <c:v>0.30510000000000037</c:v>
                </c:pt>
                <c:pt idx="42">
                  <c:v>5.4999999999996163E-3</c:v>
                </c:pt>
                <c:pt idx="43">
                  <c:v>-1.3100000000000112E-2</c:v>
                </c:pt>
                <c:pt idx="44">
                  <c:v>-8.329999999999993E-2</c:v>
                </c:pt>
                <c:pt idx="45">
                  <c:v>0.49729999999999985</c:v>
                </c:pt>
                <c:pt idx="46">
                  <c:v>0.72340000000000004</c:v>
                </c:pt>
                <c:pt idx="47">
                  <c:v>1.8883000000000001</c:v>
                </c:pt>
                <c:pt idx="48">
                  <c:v>4.6993999999999998</c:v>
                </c:pt>
                <c:pt idx="49">
                  <c:v>5.9374000000000002</c:v>
                </c:pt>
                <c:pt idx="50">
                  <c:v>5.5303999999999993</c:v>
                </c:pt>
                <c:pt idx="51">
                  <c:v>3.5565999999999995</c:v>
                </c:pt>
                <c:pt idx="52">
                  <c:v>2.2521</c:v>
                </c:pt>
                <c:pt idx="53">
                  <c:v>2.0549999999999997</c:v>
                </c:pt>
                <c:pt idx="54">
                  <c:v>1.8649</c:v>
                </c:pt>
                <c:pt idx="55">
                  <c:v>1.7919</c:v>
                </c:pt>
                <c:pt idx="56">
                  <c:v>1.3942999999999999</c:v>
                </c:pt>
                <c:pt idx="57">
                  <c:v>1.4232</c:v>
                </c:pt>
                <c:pt idx="58">
                  <c:v>1.7307999999999999</c:v>
                </c:pt>
                <c:pt idx="59">
                  <c:v>1.4424999999999999</c:v>
                </c:pt>
                <c:pt idx="60">
                  <c:v>1.4144999999999999</c:v>
                </c:pt>
                <c:pt idx="61">
                  <c:v>1.0649</c:v>
                </c:pt>
                <c:pt idx="62">
                  <c:v>1.1655000000000002</c:v>
                </c:pt>
                <c:pt idx="63">
                  <c:v>1.0127999999999999</c:v>
                </c:pt>
                <c:pt idx="64">
                  <c:v>0.75150000000000006</c:v>
                </c:pt>
                <c:pt idx="65">
                  <c:v>0.79270000000000018</c:v>
                </c:pt>
                <c:pt idx="66">
                  <c:v>0.82360000000000011</c:v>
                </c:pt>
                <c:pt idx="67">
                  <c:v>1.4787999999999997</c:v>
                </c:pt>
                <c:pt idx="68">
                  <c:v>1.2711999999999999</c:v>
                </c:pt>
                <c:pt idx="69">
                  <c:v>1.1363999999999999</c:v>
                </c:pt>
                <c:pt idx="70">
                  <c:v>1.0802</c:v>
                </c:pt>
                <c:pt idx="71">
                  <c:v>1.1736</c:v>
                </c:pt>
                <c:pt idx="72">
                  <c:v>1.3211000000000002</c:v>
                </c:pt>
                <c:pt idx="73">
                  <c:v>1.4546999999999999</c:v>
                </c:pt>
                <c:pt idx="74">
                  <c:v>1.0374999999999999</c:v>
                </c:pt>
                <c:pt idx="75">
                  <c:v>0.57430000000000025</c:v>
                </c:pt>
                <c:pt idx="76">
                  <c:v>0.26180000000000003</c:v>
                </c:pt>
                <c:pt idx="77">
                  <c:v>4.2999999999997485E-3</c:v>
                </c:pt>
                <c:pt idx="78">
                  <c:v>-1.8199999999999772E-2</c:v>
                </c:pt>
                <c:pt idx="79">
                  <c:v>0.37060000000000004</c:v>
                </c:pt>
                <c:pt idx="80">
                  <c:v>0.89500000000000002</c:v>
                </c:pt>
                <c:pt idx="81">
                  <c:v>0.7883</c:v>
                </c:pt>
                <c:pt idx="82">
                  <c:v>0.91839999999999988</c:v>
                </c:pt>
                <c:pt idx="83">
                  <c:v>0.74209999999999998</c:v>
                </c:pt>
                <c:pt idx="84">
                  <c:v>0.57490000000000019</c:v>
                </c:pt>
                <c:pt idx="85">
                  <c:v>0.83089999999999997</c:v>
                </c:pt>
                <c:pt idx="86">
                  <c:v>0.59830000000000005</c:v>
                </c:pt>
                <c:pt idx="87">
                  <c:v>0.19090000000000007</c:v>
                </c:pt>
                <c:pt idx="88">
                  <c:v>8.8200000000000056E-2</c:v>
                </c:pt>
                <c:pt idx="89">
                  <c:v>0.28949999999999987</c:v>
                </c:pt>
                <c:pt idx="90">
                  <c:v>0.4907999999999999</c:v>
                </c:pt>
                <c:pt idx="91">
                  <c:v>0.95290000000000008</c:v>
                </c:pt>
                <c:pt idx="92">
                  <c:v>1.1795</c:v>
                </c:pt>
                <c:pt idx="93">
                  <c:v>0.94840000000000013</c:v>
                </c:pt>
                <c:pt idx="94">
                  <c:v>0.8660000000000001</c:v>
                </c:pt>
                <c:pt idx="95">
                  <c:v>0.86169999999999991</c:v>
                </c:pt>
                <c:pt idx="96">
                  <c:v>1.1462000000000001</c:v>
                </c:pt>
                <c:pt idx="97">
                  <c:v>1.2121000000000002</c:v>
                </c:pt>
                <c:pt idx="98">
                  <c:v>0.77859999999999996</c:v>
                </c:pt>
                <c:pt idx="99">
                  <c:v>0.39530000000000021</c:v>
                </c:pt>
                <c:pt idx="100">
                  <c:v>0.30589999999999984</c:v>
                </c:pt>
                <c:pt idx="101">
                  <c:v>0.2341000000000002</c:v>
                </c:pt>
                <c:pt idx="102">
                  <c:v>0.81319999999999992</c:v>
                </c:pt>
                <c:pt idx="103">
                  <c:v>0.85569999999999991</c:v>
                </c:pt>
                <c:pt idx="104">
                  <c:v>0.74950000000000006</c:v>
                </c:pt>
                <c:pt idx="105">
                  <c:v>0.77430000000000021</c:v>
                </c:pt>
                <c:pt idx="106">
                  <c:v>0.83889999999999998</c:v>
                </c:pt>
                <c:pt idx="107">
                  <c:v>1.0221000000000002</c:v>
                </c:pt>
                <c:pt idx="108">
                  <c:v>1.0229999999999997</c:v>
                </c:pt>
                <c:pt idx="109">
                  <c:v>0.76489999999999991</c:v>
                </c:pt>
                <c:pt idx="110">
                  <c:v>0.61789999999999989</c:v>
                </c:pt>
                <c:pt idx="111">
                  <c:v>0.36420000000000008</c:v>
                </c:pt>
                <c:pt idx="112">
                  <c:v>0.26269999999999993</c:v>
                </c:pt>
                <c:pt idx="113">
                  <c:v>0.40040000000000009</c:v>
                </c:pt>
                <c:pt idx="114">
                  <c:v>0.4487000000000001</c:v>
                </c:pt>
                <c:pt idx="115">
                  <c:v>0.61220000000000008</c:v>
                </c:pt>
                <c:pt idx="116">
                  <c:v>0.52170000000000005</c:v>
                </c:pt>
                <c:pt idx="117">
                  <c:v>0.7473000000000003</c:v>
                </c:pt>
                <c:pt idx="118">
                  <c:v>0.82119999999999993</c:v>
                </c:pt>
                <c:pt idx="119">
                  <c:v>0.93589999999999995</c:v>
                </c:pt>
                <c:pt idx="120">
                  <c:v>0.98789999999999989</c:v>
                </c:pt>
                <c:pt idx="121">
                  <c:v>1.1856</c:v>
                </c:pt>
                <c:pt idx="122">
                  <c:v>1.6099999999999999</c:v>
                </c:pt>
                <c:pt idx="123">
                  <c:v>1.2042000000000002</c:v>
                </c:pt>
                <c:pt idx="124">
                  <c:v>0.56359999999999988</c:v>
                </c:pt>
                <c:pt idx="125">
                  <c:v>0.60940000000000016</c:v>
                </c:pt>
                <c:pt idx="126">
                  <c:v>0.38559999999999994</c:v>
                </c:pt>
                <c:pt idx="127">
                  <c:v>0.57309999999999994</c:v>
                </c:pt>
                <c:pt idx="128">
                  <c:v>0.69940000000000002</c:v>
                </c:pt>
                <c:pt idx="129">
                  <c:v>0.99430000000000007</c:v>
                </c:pt>
                <c:pt idx="130">
                  <c:v>1.3364</c:v>
                </c:pt>
                <c:pt idx="131">
                  <c:v>1.2256</c:v>
                </c:pt>
                <c:pt idx="132">
                  <c:v>1.0958999999999999</c:v>
                </c:pt>
                <c:pt idx="133">
                  <c:v>1.0321000000000002</c:v>
                </c:pt>
                <c:pt idx="134">
                  <c:v>0.98080000000000012</c:v>
                </c:pt>
                <c:pt idx="135">
                  <c:v>0.76819999999999999</c:v>
                </c:pt>
                <c:pt idx="136">
                  <c:v>0.24479999999999991</c:v>
                </c:pt>
                <c:pt idx="137">
                  <c:v>-3.6899999999999933E-2</c:v>
                </c:pt>
                <c:pt idx="138">
                  <c:v>0.19439999999999991</c:v>
                </c:pt>
                <c:pt idx="139">
                  <c:v>0.13480000000000003</c:v>
                </c:pt>
                <c:pt idx="140">
                  <c:v>0.11749999999999994</c:v>
                </c:pt>
                <c:pt idx="141">
                  <c:v>0.4456</c:v>
                </c:pt>
                <c:pt idx="142">
                  <c:v>0.50960000000000005</c:v>
                </c:pt>
                <c:pt idx="143">
                  <c:v>0.2661</c:v>
                </c:pt>
                <c:pt idx="144">
                  <c:v>0.37990000000000013</c:v>
                </c:pt>
                <c:pt idx="145">
                  <c:v>0.58479999999999999</c:v>
                </c:pt>
                <c:pt idx="146">
                  <c:v>0.37080000000000002</c:v>
                </c:pt>
                <c:pt idx="147">
                  <c:v>0.12660000000000005</c:v>
                </c:pt>
                <c:pt idx="148">
                  <c:v>-0.11169999999999991</c:v>
                </c:pt>
                <c:pt idx="149">
                  <c:v>0.1610999999999998</c:v>
                </c:pt>
                <c:pt idx="150">
                  <c:v>0.33440000000000003</c:v>
                </c:pt>
                <c:pt idx="151">
                  <c:v>0.31679999999999997</c:v>
                </c:pt>
                <c:pt idx="152">
                  <c:v>0.44750000000000001</c:v>
                </c:pt>
                <c:pt idx="153">
                  <c:v>0.51929999999999987</c:v>
                </c:pt>
                <c:pt idx="154">
                  <c:v>0.44599999999999995</c:v>
                </c:pt>
                <c:pt idx="155">
                  <c:v>0.29010000000000002</c:v>
                </c:pt>
                <c:pt idx="156">
                  <c:v>0.28659999999999997</c:v>
                </c:pt>
                <c:pt idx="157">
                  <c:v>0.56320000000000014</c:v>
                </c:pt>
                <c:pt idx="158">
                  <c:v>0.41930000000000001</c:v>
                </c:pt>
                <c:pt idx="159">
                  <c:v>0.27489999999999992</c:v>
                </c:pt>
                <c:pt idx="160">
                  <c:v>2.5599999999999845E-2</c:v>
                </c:pt>
                <c:pt idx="161">
                  <c:v>7.6599999999999779E-2</c:v>
                </c:pt>
                <c:pt idx="162">
                  <c:v>0.21910000000000007</c:v>
                </c:pt>
                <c:pt idx="163">
                  <c:v>0.24529999999999985</c:v>
                </c:pt>
                <c:pt idx="164">
                  <c:v>0.32689999999999975</c:v>
                </c:pt>
                <c:pt idx="165">
                  <c:v>0.51870000000000016</c:v>
                </c:pt>
                <c:pt idx="166">
                  <c:v>0.42290000000000005</c:v>
                </c:pt>
                <c:pt idx="167">
                  <c:v>0.33569999999999989</c:v>
                </c:pt>
                <c:pt idx="168">
                  <c:v>0.54839999999999978</c:v>
                </c:pt>
                <c:pt idx="169">
                  <c:v>0.75149999999999983</c:v>
                </c:pt>
                <c:pt idx="170">
                  <c:v>1.0567</c:v>
                </c:pt>
                <c:pt idx="171">
                  <c:v>0.57840000000000003</c:v>
                </c:pt>
                <c:pt idx="172">
                  <c:v>0.20219999999999994</c:v>
                </c:pt>
                <c:pt idx="173">
                  <c:v>4.4000000000000039E-2</c:v>
                </c:pt>
                <c:pt idx="174">
                  <c:v>0.1923999999999999</c:v>
                </c:pt>
                <c:pt idx="175">
                  <c:v>0.43229999999999991</c:v>
                </c:pt>
                <c:pt idx="176">
                  <c:v>0.53589999999999982</c:v>
                </c:pt>
                <c:pt idx="177">
                  <c:v>0.3105</c:v>
                </c:pt>
                <c:pt idx="178">
                  <c:v>0.29070000000000018</c:v>
                </c:pt>
                <c:pt idx="179">
                  <c:v>0.21619999999999995</c:v>
                </c:pt>
                <c:pt idx="180">
                  <c:v>0.42530000000000001</c:v>
                </c:pt>
                <c:pt idx="181">
                  <c:v>0.39119999999999999</c:v>
                </c:pt>
                <c:pt idx="182">
                  <c:v>0.31780000000000008</c:v>
                </c:pt>
                <c:pt idx="183">
                  <c:v>0.28760000000000008</c:v>
                </c:pt>
                <c:pt idx="184">
                  <c:v>0.23669999999999991</c:v>
                </c:pt>
                <c:pt idx="185">
                  <c:v>1.6133999999999999</c:v>
                </c:pt>
                <c:pt idx="186">
                  <c:v>1.4125999999999999</c:v>
                </c:pt>
                <c:pt idx="187">
                  <c:v>0.95209999999999995</c:v>
                </c:pt>
                <c:pt idx="188">
                  <c:v>0.45999999999999996</c:v>
                </c:pt>
                <c:pt idx="189">
                  <c:v>0.41189999999999993</c:v>
                </c:pt>
                <c:pt idx="190">
                  <c:v>0.41280000000000006</c:v>
                </c:pt>
                <c:pt idx="191">
                  <c:v>0.4899</c:v>
                </c:pt>
                <c:pt idx="192">
                  <c:v>0.46760000000000002</c:v>
                </c:pt>
                <c:pt idx="193">
                  <c:v>0.23530000000000006</c:v>
                </c:pt>
                <c:pt idx="194">
                  <c:v>-2.4400000000000199E-2</c:v>
                </c:pt>
                <c:pt idx="195">
                  <c:v>-0.30299999999999994</c:v>
                </c:pt>
                <c:pt idx="196">
                  <c:v>-0.3046000000000002</c:v>
                </c:pt>
                <c:pt idx="197">
                  <c:v>-0.29010000000000025</c:v>
                </c:pt>
                <c:pt idx="198">
                  <c:v>-0.27540000000000031</c:v>
                </c:pt>
                <c:pt idx="199">
                  <c:v>-0.38350000000000017</c:v>
                </c:pt>
                <c:pt idx="200">
                  <c:v>-0.3801000000000001</c:v>
                </c:pt>
                <c:pt idx="201">
                  <c:v>-0.4274</c:v>
                </c:pt>
                <c:pt idx="202">
                  <c:v>-0.19960000000000022</c:v>
                </c:pt>
                <c:pt idx="203">
                  <c:v>-0.1525000000000003</c:v>
                </c:pt>
                <c:pt idx="204">
                  <c:v>-0.48389999999999977</c:v>
                </c:pt>
                <c:pt idx="205">
                  <c:v>-0.7269000000000001</c:v>
                </c:pt>
                <c:pt idx="206">
                  <c:v>-0.62259999999999982</c:v>
                </c:pt>
                <c:pt idx="207">
                  <c:v>-0.7759999999999998</c:v>
                </c:pt>
                <c:pt idx="208">
                  <c:v>-1.4190999999999998</c:v>
                </c:pt>
                <c:pt idx="209">
                  <c:v>-1.5790999999999995</c:v>
                </c:pt>
                <c:pt idx="210">
                  <c:v>-1.4202999999999997</c:v>
                </c:pt>
                <c:pt idx="211">
                  <c:v>-1.206</c:v>
                </c:pt>
                <c:pt idx="212">
                  <c:v>-0.94280000000000008</c:v>
                </c:pt>
                <c:pt idx="213">
                  <c:v>-0.69280000000000008</c:v>
                </c:pt>
                <c:pt idx="214">
                  <c:v>9.0700000000000003E-2</c:v>
                </c:pt>
                <c:pt idx="215">
                  <c:v>0.17260000000000009</c:v>
                </c:pt>
                <c:pt idx="216">
                  <c:v>-0.34499999999999975</c:v>
                </c:pt>
                <c:pt idx="217">
                  <c:v>-0.1644000000000001</c:v>
                </c:pt>
                <c:pt idx="218">
                  <c:v>-1.5499999999999847E-2</c:v>
                </c:pt>
                <c:pt idx="219">
                  <c:v>-8.5799999999999876E-2</c:v>
                </c:pt>
                <c:pt idx="220">
                  <c:v>-0.80279999999999996</c:v>
                </c:pt>
                <c:pt idx="221">
                  <c:v>-0.36000000000000032</c:v>
                </c:pt>
                <c:pt idx="222">
                  <c:v>4.5700000000000074E-2</c:v>
                </c:pt>
                <c:pt idx="223">
                  <c:v>0.12060000000000004</c:v>
                </c:pt>
                <c:pt idx="224">
                  <c:v>0.12250000000000005</c:v>
                </c:pt>
                <c:pt idx="225">
                  <c:v>0.27450000000000019</c:v>
                </c:pt>
                <c:pt idx="226">
                  <c:v>0.25279999999999991</c:v>
                </c:pt>
                <c:pt idx="227">
                  <c:v>0.29479999999999995</c:v>
                </c:pt>
                <c:pt idx="228">
                  <c:v>0.15329999999999977</c:v>
                </c:pt>
                <c:pt idx="229">
                  <c:v>0.1480999999999999</c:v>
                </c:pt>
                <c:pt idx="230">
                  <c:v>0.1520999999999999</c:v>
                </c:pt>
                <c:pt idx="231">
                  <c:v>-8.2100000000000062E-2</c:v>
                </c:pt>
                <c:pt idx="232">
                  <c:v>-0.46540000000000026</c:v>
                </c:pt>
                <c:pt idx="233">
                  <c:v>-0.39929999999999977</c:v>
                </c:pt>
                <c:pt idx="234">
                  <c:v>-3.3500000000000085E-2</c:v>
                </c:pt>
                <c:pt idx="235">
                  <c:v>8.6300000000000043E-2</c:v>
                </c:pt>
                <c:pt idx="236">
                  <c:v>0.18129999999999979</c:v>
                </c:pt>
                <c:pt idx="237">
                  <c:v>0.46099999999999985</c:v>
                </c:pt>
                <c:pt idx="238">
                  <c:v>0.49220000000000019</c:v>
                </c:pt>
                <c:pt idx="239">
                  <c:v>0.41949999999999998</c:v>
                </c:pt>
                <c:pt idx="240">
                  <c:v>-0.10659999999999981</c:v>
                </c:pt>
                <c:pt idx="241">
                  <c:v>-0.22909999999999986</c:v>
                </c:pt>
                <c:pt idx="242">
                  <c:v>-0.20400000000000018</c:v>
                </c:pt>
                <c:pt idx="243">
                  <c:v>-0.51359999999999983</c:v>
                </c:pt>
                <c:pt idx="244">
                  <c:v>-0.82669999999999977</c:v>
                </c:pt>
                <c:pt idx="245">
                  <c:v>-0.91400000000000015</c:v>
                </c:pt>
                <c:pt idx="246">
                  <c:v>-0.52270000000000039</c:v>
                </c:pt>
                <c:pt idx="247">
                  <c:v>-0.27819999999999956</c:v>
                </c:pt>
              </c:numCache>
            </c:numRef>
          </c:val>
          <c:smooth val="0"/>
          <c:extLst>
            <c:ext xmlns:c16="http://schemas.microsoft.com/office/drawing/2014/chart" uri="{C3380CC4-5D6E-409C-BE32-E72D297353CC}">
              <c16:uniqueId val="{00000000-918A-408B-B0B2-CFC2D917A958}"/>
            </c:ext>
          </c:extLst>
        </c:ser>
        <c:dLbls>
          <c:showLegendKey val="0"/>
          <c:showVal val="0"/>
          <c:showCatName val="0"/>
          <c:showSerName val="0"/>
          <c:showPercent val="0"/>
          <c:showBubbleSize val="0"/>
        </c:dLbls>
        <c:marker val="1"/>
        <c:smooth val="0"/>
        <c:axId val="1488707424"/>
        <c:axId val="1488708080"/>
      </c:lineChart>
      <c:lineChart>
        <c:grouping val="standard"/>
        <c:varyColors val="0"/>
        <c:ser>
          <c:idx val="1"/>
          <c:order val="1"/>
          <c:tx>
            <c:strRef>
              <c:f>OIL!$P$21</c:f>
              <c:strCache>
                <c:ptCount val="1"/>
                <c:pt idx="0">
                  <c:v>1Y var in OIL price (WTI)</c:v>
                </c:pt>
              </c:strCache>
            </c:strRef>
          </c:tx>
          <c:spPr>
            <a:ln w="22225" cap="rnd">
              <a:solidFill>
                <a:srgbClr val="39B2B6"/>
              </a:solidFill>
              <a:round/>
            </a:ln>
            <a:effectLst/>
          </c:spPr>
          <c:marker>
            <c:symbol val="none"/>
          </c:marker>
          <c:cat>
            <c:numRef>
              <c:f>OIL!$G$23:$G$1000</c:f>
              <c:numCache>
                <c:formatCode>m/d/yyyy</c:formatCode>
                <c:ptCount val="978"/>
                <c:pt idx="0">
                  <c:v>38291</c:v>
                </c:pt>
                <c:pt idx="1">
                  <c:v>38321</c:v>
                </c:pt>
                <c:pt idx="2">
                  <c:v>38352</c:v>
                </c:pt>
                <c:pt idx="3">
                  <c:v>38383</c:v>
                </c:pt>
                <c:pt idx="4">
                  <c:v>38411</c:v>
                </c:pt>
                <c:pt idx="5">
                  <c:v>38442</c:v>
                </c:pt>
                <c:pt idx="6">
                  <c:v>38472</c:v>
                </c:pt>
                <c:pt idx="7">
                  <c:v>38503</c:v>
                </c:pt>
                <c:pt idx="8">
                  <c:v>38533</c:v>
                </c:pt>
                <c:pt idx="9">
                  <c:v>38564</c:v>
                </c:pt>
                <c:pt idx="10">
                  <c:v>38595</c:v>
                </c:pt>
                <c:pt idx="11">
                  <c:v>38625</c:v>
                </c:pt>
                <c:pt idx="12">
                  <c:v>38656</c:v>
                </c:pt>
                <c:pt idx="13">
                  <c:v>38686</c:v>
                </c:pt>
                <c:pt idx="14">
                  <c:v>38717</c:v>
                </c:pt>
                <c:pt idx="15">
                  <c:v>38748</c:v>
                </c:pt>
                <c:pt idx="16">
                  <c:v>38776</c:v>
                </c:pt>
                <c:pt idx="17">
                  <c:v>38807</c:v>
                </c:pt>
                <c:pt idx="18">
                  <c:v>38837</c:v>
                </c:pt>
                <c:pt idx="19">
                  <c:v>38868</c:v>
                </c:pt>
                <c:pt idx="20">
                  <c:v>38898</c:v>
                </c:pt>
                <c:pt idx="21">
                  <c:v>38929</c:v>
                </c:pt>
                <c:pt idx="22">
                  <c:v>38960</c:v>
                </c:pt>
                <c:pt idx="23">
                  <c:v>38990</c:v>
                </c:pt>
                <c:pt idx="24">
                  <c:v>39021</c:v>
                </c:pt>
                <c:pt idx="25">
                  <c:v>39051</c:v>
                </c:pt>
                <c:pt idx="26">
                  <c:v>39082</c:v>
                </c:pt>
                <c:pt idx="27">
                  <c:v>39113</c:v>
                </c:pt>
                <c:pt idx="28">
                  <c:v>39141</c:v>
                </c:pt>
                <c:pt idx="29">
                  <c:v>39172</c:v>
                </c:pt>
                <c:pt idx="30">
                  <c:v>39202</c:v>
                </c:pt>
                <c:pt idx="31">
                  <c:v>39233</c:v>
                </c:pt>
                <c:pt idx="32">
                  <c:v>39263</c:v>
                </c:pt>
                <c:pt idx="33">
                  <c:v>39294</c:v>
                </c:pt>
                <c:pt idx="34">
                  <c:v>39325</c:v>
                </c:pt>
                <c:pt idx="35">
                  <c:v>39355</c:v>
                </c:pt>
                <c:pt idx="36">
                  <c:v>39386</c:v>
                </c:pt>
                <c:pt idx="37">
                  <c:v>39416</c:v>
                </c:pt>
                <c:pt idx="38">
                  <c:v>39447</c:v>
                </c:pt>
                <c:pt idx="39">
                  <c:v>39478</c:v>
                </c:pt>
                <c:pt idx="40">
                  <c:v>39507</c:v>
                </c:pt>
                <c:pt idx="41">
                  <c:v>39538</c:v>
                </c:pt>
                <c:pt idx="42">
                  <c:v>39568</c:v>
                </c:pt>
                <c:pt idx="43">
                  <c:v>39599</c:v>
                </c:pt>
                <c:pt idx="44">
                  <c:v>39629</c:v>
                </c:pt>
                <c:pt idx="45">
                  <c:v>39660</c:v>
                </c:pt>
                <c:pt idx="46">
                  <c:v>39691</c:v>
                </c:pt>
                <c:pt idx="47">
                  <c:v>39721</c:v>
                </c:pt>
                <c:pt idx="48">
                  <c:v>39752</c:v>
                </c:pt>
                <c:pt idx="49">
                  <c:v>39782</c:v>
                </c:pt>
                <c:pt idx="50">
                  <c:v>39813</c:v>
                </c:pt>
                <c:pt idx="51">
                  <c:v>39844</c:v>
                </c:pt>
                <c:pt idx="52">
                  <c:v>39872</c:v>
                </c:pt>
                <c:pt idx="53">
                  <c:v>39903</c:v>
                </c:pt>
                <c:pt idx="54">
                  <c:v>39933</c:v>
                </c:pt>
                <c:pt idx="55">
                  <c:v>39964</c:v>
                </c:pt>
                <c:pt idx="56">
                  <c:v>39994</c:v>
                </c:pt>
                <c:pt idx="57">
                  <c:v>40025</c:v>
                </c:pt>
                <c:pt idx="58">
                  <c:v>40056</c:v>
                </c:pt>
                <c:pt idx="59">
                  <c:v>40086</c:v>
                </c:pt>
                <c:pt idx="60">
                  <c:v>40117</c:v>
                </c:pt>
                <c:pt idx="61">
                  <c:v>40147</c:v>
                </c:pt>
                <c:pt idx="62">
                  <c:v>40178</c:v>
                </c:pt>
                <c:pt idx="63">
                  <c:v>40209</c:v>
                </c:pt>
                <c:pt idx="64">
                  <c:v>40237</c:v>
                </c:pt>
                <c:pt idx="65">
                  <c:v>40268</c:v>
                </c:pt>
                <c:pt idx="66">
                  <c:v>40298</c:v>
                </c:pt>
                <c:pt idx="67">
                  <c:v>40329</c:v>
                </c:pt>
                <c:pt idx="68">
                  <c:v>40359</c:v>
                </c:pt>
                <c:pt idx="69">
                  <c:v>40390</c:v>
                </c:pt>
                <c:pt idx="70">
                  <c:v>40421</c:v>
                </c:pt>
                <c:pt idx="71">
                  <c:v>40451</c:v>
                </c:pt>
                <c:pt idx="72">
                  <c:v>40482</c:v>
                </c:pt>
                <c:pt idx="73">
                  <c:v>40512</c:v>
                </c:pt>
                <c:pt idx="74">
                  <c:v>40543</c:v>
                </c:pt>
                <c:pt idx="75">
                  <c:v>40574</c:v>
                </c:pt>
                <c:pt idx="76">
                  <c:v>40602</c:v>
                </c:pt>
                <c:pt idx="77">
                  <c:v>40633</c:v>
                </c:pt>
                <c:pt idx="78">
                  <c:v>40663</c:v>
                </c:pt>
                <c:pt idx="79">
                  <c:v>40694</c:v>
                </c:pt>
                <c:pt idx="80">
                  <c:v>40724</c:v>
                </c:pt>
                <c:pt idx="81">
                  <c:v>40755</c:v>
                </c:pt>
                <c:pt idx="82">
                  <c:v>40786</c:v>
                </c:pt>
                <c:pt idx="83">
                  <c:v>40816</c:v>
                </c:pt>
                <c:pt idx="84">
                  <c:v>40847</c:v>
                </c:pt>
                <c:pt idx="85">
                  <c:v>40877</c:v>
                </c:pt>
                <c:pt idx="86">
                  <c:v>40908</c:v>
                </c:pt>
                <c:pt idx="87">
                  <c:v>40939</c:v>
                </c:pt>
                <c:pt idx="88">
                  <c:v>40968</c:v>
                </c:pt>
                <c:pt idx="89">
                  <c:v>40999</c:v>
                </c:pt>
                <c:pt idx="90">
                  <c:v>41029</c:v>
                </c:pt>
                <c:pt idx="91">
                  <c:v>41060</c:v>
                </c:pt>
                <c:pt idx="92">
                  <c:v>41090</c:v>
                </c:pt>
                <c:pt idx="93">
                  <c:v>41121</c:v>
                </c:pt>
                <c:pt idx="94">
                  <c:v>41152</c:v>
                </c:pt>
                <c:pt idx="95">
                  <c:v>41182</c:v>
                </c:pt>
                <c:pt idx="96">
                  <c:v>41213</c:v>
                </c:pt>
                <c:pt idx="97">
                  <c:v>41243</c:v>
                </c:pt>
                <c:pt idx="98">
                  <c:v>41274</c:v>
                </c:pt>
                <c:pt idx="99">
                  <c:v>41305</c:v>
                </c:pt>
                <c:pt idx="100">
                  <c:v>41333</c:v>
                </c:pt>
                <c:pt idx="101">
                  <c:v>41364</c:v>
                </c:pt>
                <c:pt idx="102">
                  <c:v>41394</c:v>
                </c:pt>
                <c:pt idx="103">
                  <c:v>41425</c:v>
                </c:pt>
                <c:pt idx="104">
                  <c:v>41455</c:v>
                </c:pt>
                <c:pt idx="105">
                  <c:v>41486</c:v>
                </c:pt>
                <c:pt idx="106">
                  <c:v>41517</c:v>
                </c:pt>
                <c:pt idx="107">
                  <c:v>41547</c:v>
                </c:pt>
                <c:pt idx="108">
                  <c:v>41578</c:v>
                </c:pt>
                <c:pt idx="109">
                  <c:v>41608</c:v>
                </c:pt>
                <c:pt idx="110">
                  <c:v>41639</c:v>
                </c:pt>
                <c:pt idx="111">
                  <c:v>41670</c:v>
                </c:pt>
                <c:pt idx="112">
                  <c:v>41698</c:v>
                </c:pt>
                <c:pt idx="113">
                  <c:v>41729</c:v>
                </c:pt>
                <c:pt idx="114">
                  <c:v>41759</c:v>
                </c:pt>
                <c:pt idx="115">
                  <c:v>41790</c:v>
                </c:pt>
                <c:pt idx="116">
                  <c:v>41820</c:v>
                </c:pt>
                <c:pt idx="117">
                  <c:v>41851</c:v>
                </c:pt>
                <c:pt idx="118">
                  <c:v>41882</c:v>
                </c:pt>
                <c:pt idx="119">
                  <c:v>41912</c:v>
                </c:pt>
                <c:pt idx="120">
                  <c:v>41943</c:v>
                </c:pt>
                <c:pt idx="121">
                  <c:v>41973</c:v>
                </c:pt>
                <c:pt idx="122">
                  <c:v>42004</c:v>
                </c:pt>
                <c:pt idx="123">
                  <c:v>42035</c:v>
                </c:pt>
                <c:pt idx="124">
                  <c:v>42063</c:v>
                </c:pt>
                <c:pt idx="125">
                  <c:v>42094</c:v>
                </c:pt>
                <c:pt idx="126">
                  <c:v>42124</c:v>
                </c:pt>
                <c:pt idx="127">
                  <c:v>42155</c:v>
                </c:pt>
                <c:pt idx="128">
                  <c:v>42185</c:v>
                </c:pt>
                <c:pt idx="129">
                  <c:v>42216</c:v>
                </c:pt>
                <c:pt idx="130">
                  <c:v>42247</c:v>
                </c:pt>
                <c:pt idx="131">
                  <c:v>42277</c:v>
                </c:pt>
                <c:pt idx="132">
                  <c:v>42308</c:v>
                </c:pt>
                <c:pt idx="133">
                  <c:v>42338</c:v>
                </c:pt>
                <c:pt idx="134">
                  <c:v>42369</c:v>
                </c:pt>
                <c:pt idx="135">
                  <c:v>42400</c:v>
                </c:pt>
                <c:pt idx="136">
                  <c:v>42429</c:v>
                </c:pt>
                <c:pt idx="137">
                  <c:v>42460</c:v>
                </c:pt>
                <c:pt idx="138">
                  <c:v>42490</c:v>
                </c:pt>
                <c:pt idx="139">
                  <c:v>42521</c:v>
                </c:pt>
                <c:pt idx="140">
                  <c:v>42551</c:v>
                </c:pt>
                <c:pt idx="141">
                  <c:v>42582</c:v>
                </c:pt>
                <c:pt idx="142">
                  <c:v>42613</c:v>
                </c:pt>
                <c:pt idx="143">
                  <c:v>42643</c:v>
                </c:pt>
                <c:pt idx="144">
                  <c:v>42674</c:v>
                </c:pt>
                <c:pt idx="145">
                  <c:v>42704</c:v>
                </c:pt>
                <c:pt idx="146">
                  <c:v>42735</c:v>
                </c:pt>
                <c:pt idx="147">
                  <c:v>42766</c:v>
                </c:pt>
                <c:pt idx="148">
                  <c:v>42794</c:v>
                </c:pt>
                <c:pt idx="149">
                  <c:v>42825</c:v>
                </c:pt>
                <c:pt idx="150">
                  <c:v>42855</c:v>
                </c:pt>
                <c:pt idx="151">
                  <c:v>42886</c:v>
                </c:pt>
                <c:pt idx="152">
                  <c:v>42916</c:v>
                </c:pt>
                <c:pt idx="153">
                  <c:v>42947</c:v>
                </c:pt>
                <c:pt idx="154">
                  <c:v>42978</c:v>
                </c:pt>
                <c:pt idx="155">
                  <c:v>43008</c:v>
                </c:pt>
                <c:pt idx="156">
                  <c:v>43039</c:v>
                </c:pt>
                <c:pt idx="157">
                  <c:v>43069</c:v>
                </c:pt>
                <c:pt idx="158">
                  <c:v>43100</c:v>
                </c:pt>
                <c:pt idx="159">
                  <c:v>43131</c:v>
                </c:pt>
                <c:pt idx="160">
                  <c:v>43159</c:v>
                </c:pt>
                <c:pt idx="161">
                  <c:v>43190</c:v>
                </c:pt>
                <c:pt idx="162">
                  <c:v>43220</c:v>
                </c:pt>
                <c:pt idx="163">
                  <c:v>43251</c:v>
                </c:pt>
                <c:pt idx="164">
                  <c:v>43281</c:v>
                </c:pt>
                <c:pt idx="165">
                  <c:v>43312</c:v>
                </c:pt>
                <c:pt idx="166">
                  <c:v>43343</c:v>
                </c:pt>
                <c:pt idx="167">
                  <c:v>43373</c:v>
                </c:pt>
                <c:pt idx="168">
                  <c:v>43404</c:v>
                </c:pt>
                <c:pt idx="169">
                  <c:v>43434</c:v>
                </c:pt>
                <c:pt idx="170">
                  <c:v>43465</c:v>
                </c:pt>
                <c:pt idx="171">
                  <c:v>43496</c:v>
                </c:pt>
                <c:pt idx="172">
                  <c:v>43524</c:v>
                </c:pt>
                <c:pt idx="173">
                  <c:v>43555</c:v>
                </c:pt>
                <c:pt idx="174">
                  <c:v>43585</c:v>
                </c:pt>
                <c:pt idx="175">
                  <c:v>43616</c:v>
                </c:pt>
                <c:pt idx="176">
                  <c:v>43646</c:v>
                </c:pt>
                <c:pt idx="177">
                  <c:v>43677</c:v>
                </c:pt>
                <c:pt idx="178">
                  <c:v>43708</c:v>
                </c:pt>
                <c:pt idx="179">
                  <c:v>43738</c:v>
                </c:pt>
                <c:pt idx="180">
                  <c:v>43769</c:v>
                </c:pt>
                <c:pt idx="181">
                  <c:v>43799</c:v>
                </c:pt>
                <c:pt idx="182">
                  <c:v>43830</c:v>
                </c:pt>
                <c:pt idx="183">
                  <c:v>43861</c:v>
                </c:pt>
                <c:pt idx="184">
                  <c:v>43890</c:v>
                </c:pt>
                <c:pt idx="185">
                  <c:v>43921</c:v>
                </c:pt>
                <c:pt idx="186">
                  <c:v>43951</c:v>
                </c:pt>
                <c:pt idx="187">
                  <c:v>43982</c:v>
                </c:pt>
                <c:pt idx="188">
                  <c:v>44012</c:v>
                </c:pt>
                <c:pt idx="189">
                  <c:v>44043</c:v>
                </c:pt>
                <c:pt idx="190">
                  <c:v>44074</c:v>
                </c:pt>
                <c:pt idx="191">
                  <c:v>44104</c:v>
                </c:pt>
                <c:pt idx="192">
                  <c:v>44135</c:v>
                </c:pt>
                <c:pt idx="193">
                  <c:v>44165</c:v>
                </c:pt>
                <c:pt idx="194">
                  <c:v>44196</c:v>
                </c:pt>
                <c:pt idx="195">
                  <c:v>44227</c:v>
                </c:pt>
                <c:pt idx="196">
                  <c:v>44255</c:v>
                </c:pt>
                <c:pt idx="197">
                  <c:v>44286</c:v>
                </c:pt>
                <c:pt idx="198">
                  <c:v>44316</c:v>
                </c:pt>
                <c:pt idx="199">
                  <c:v>44347</c:v>
                </c:pt>
                <c:pt idx="200">
                  <c:v>44377</c:v>
                </c:pt>
                <c:pt idx="201">
                  <c:v>44408</c:v>
                </c:pt>
                <c:pt idx="202">
                  <c:v>44439</c:v>
                </c:pt>
                <c:pt idx="203">
                  <c:v>44469</c:v>
                </c:pt>
                <c:pt idx="204">
                  <c:v>44500</c:v>
                </c:pt>
                <c:pt idx="205">
                  <c:v>44530</c:v>
                </c:pt>
                <c:pt idx="206">
                  <c:v>44561</c:v>
                </c:pt>
                <c:pt idx="207">
                  <c:v>44592</c:v>
                </c:pt>
                <c:pt idx="208">
                  <c:v>44620</c:v>
                </c:pt>
                <c:pt idx="209">
                  <c:v>44651</c:v>
                </c:pt>
                <c:pt idx="210">
                  <c:v>44681</c:v>
                </c:pt>
                <c:pt idx="211">
                  <c:v>44712</c:v>
                </c:pt>
                <c:pt idx="212">
                  <c:v>44742</c:v>
                </c:pt>
                <c:pt idx="213">
                  <c:v>44773</c:v>
                </c:pt>
                <c:pt idx="214">
                  <c:v>44804</c:v>
                </c:pt>
                <c:pt idx="215">
                  <c:v>44834</c:v>
                </c:pt>
                <c:pt idx="216">
                  <c:v>44865</c:v>
                </c:pt>
                <c:pt idx="217">
                  <c:v>44895</c:v>
                </c:pt>
                <c:pt idx="218">
                  <c:v>44926</c:v>
                </c:pt>
                <c:pt idx="219">
                  <c:v>44957</c:v>
                </c:pt>
                <c:pt idx="220">
                  <c:v>44985</c:v>
                </c:pt>
                <c:pt idx="221">
                  <c:v>45016</c:v>
                </c:pt>
                <c:pt idx="222">
                  <c:v>45046</c:v>
                </c:pt>
                <c:pt idx="223">
                  <c:v>45077</c:v>
                </c:pt>
                <c:pt idx="224">
                  <c:v>45107</c:v>
                </c:pt>
                <c:pt idx="225">
                  <c:v>45138</c:v>
                </c:pt>
                <c:pt idx="226">
                  <c:v>45169</c:v>
                </c:pt>
                <c:pt idx="227">
                  <c:v>45199</c:v>
                </c:pt>
                <c:pt idx="228">
                  <c:v>45230</c:v>
                </c:pt>
                <c:pt idx="229">
                  <c:v>45260</c:v>
                </c:pt>
                <c:pt idx="230">
                  <c:v>45291</c:v>
                </c:pt>
                <c:pt idx="231">
                  <c:v>45322</c:v>
                </c:pt>
                <c:pt idx="232">
                  <c:v>45351</c:v>
                </c:pt>
                <c:pt idx="233">
                  <c:v>45382</c:v>
                </c:pt>
                <c:pt idx="234">
                  <c:v>45412</c:v>
                </c:pt>
                <c:pt idx="235">
                  <c:v>45443</c:v>
                </c:pt>
                <c:pt idx="236">
                  <c:v>45473</c:v>
                </c:pt>
                <c:pt idx="237">
                  <c:v>45504</c:v>
                </c:pt>
                <c:pt idx="238">
                  <c:v>45535</c:v>
                </c:pt>
                <c:pt idx="239">
                  <c:v>45565</c:v>
                </c:pt>
                <c:pt idx="240">
                  <c:v>45596</c:v>
                </c:pt>
                <c:pt idx="241">
                  <c:v>45626</c:v>
                </c:pt>
                <c:pt idx="242">
                  <c:v>45657</c:v>
                </c:pt>
                <c:pt idx="243">
                  <c:v>45688</c:v>
                </c:pt>
                <c:pt idx="244">
                  <c:v>45716</c:v>
                </c:pt>
                <c:pt idx="245">
                  <c:v>45747</c:v>
                </c:pt>
                <c:pt idx="246">
                  <c:v>45777</c:v>
                </c:pt>
                <c:pt idx="247">
                  <c:v>45808</c:v>
                </c:pt>
                <c:pt idx="248">
                  <c:v>45838</c:v>
                </c:pt>
                <c:pt idx="249">
                  <c:v>45869</c:v>
                </c:pt>
                <c:pt idx="250">
                  <c:v>45900</c:v>
                </c:pt>
                <c:pt idx="251">
                  <c:v>45930</c:v>
                </c:pt>
                <c:pt idx="252">
                  <c:v>45961</c:v>
                </c:pt>
                <c:pt idx="253">
                  <c:v>45991</c:v>
                </c:pt>
                <c:pt idx="254">
                  <c:v>46022</c:v>
                </c:pt>
              </c:numCache>
            </c:numRef>
          </c:cat>
          <c:val>
            <c:numRef>
              <c:f>OIL!$P$23:$P$1000</c:f>
              <c:numCache>
                <c:formatCode>General</c:formatCode>
                <c:ptCount val="978"/>
                <c:pt idx="12">
                  <c:v>8</c:v>
                </c:pt>
                <c:pt idx="13">
                  <c:v>8.1899999999999977</c:v>
                </c:pt>
                <c:pt idx="14">
                  <c:v>17.589999999999996</c:v>
                </c:pt>
                <c:pt idx="15">
                  <c:v>19.72</c:v>
                </c:pt>
                <c:pt idx="16">
                  <c:v>9.6599999999999966</c:v>
                </c:pt>
                <c:pt idx="17">
                  <c:v>11.229999999999997</c:v>
                </c:pt>
                <c:pt idx="18">
                  <c:v>22.159999999999997</c:v>
                </c:pt>
                <c:pt idx="19">
                  <c:v>19.320000000000007</c:v>
                </c:pt>
                <c:pt idx="20">
                  <c:v>17.430000000000007</c:v>
                </c:pt>
                <c:pt idx="21">
                  <c:v>13.830000000000005</c:v>
                </c:pt>
                <c:pt idx="22">
                  <c:v>1.3200000000000074</c:v>
                </c:pt>
                <c:pt idx="23">
                  <c:v>-3.3299999999999983</c:v>
                </c:pt>
                <c:pt idx="24">
                  <c:v>-1.0300000000000011</c:v>
                </c:pt>
                <c:pt idx="25">
                  <c:v>5.8100000000000023</c:v>
                </c:pt>
                <c:pt idx="26">
                  <c:v>9.9999999999980105E-3</c:v>
                </c:pt>
                <c:pt idx="27">
                  <c:v>-9.7800000000000011</c:v>
                </c:pt>
                <c:pt idx="28">
                  <c:v>0.38000000000000256</c:v>
                </c:pt>
                <c:pt idx="29">
                  <c:v>-0.75999999999999091</c:v>
                </c:pt>
                <c:pt idx="30">
                  <c:v>-6.1700000000000017</c:v>
                </c:pt>
                <c:pt idx="31">
                  <c:v>-7.2800000000000011</c:v>
                </c:pt>
                <c:pt idx="32">
                  <c:v>-3.25</c:v>
                </c:pt>
                <c:pt idx="33">
                  <c:v>3.8099999999999881</c:v>
                </c:pt>
                <c:pt idx="34">
                  <c:v>3.7800000000000011</c:v>
                </c:pt>
                <c:pt idx="35">
                  <c:v>18.75</c:v>
                </c:pt>
                <c:pt idx="36">
                  <c:v>35.800000000000004</c:v>
                </c:pt>
                <c:pt idx="37">
                  <c:v>25.579999999999991</c:v>
                </c:pt>
                <c:pt idx="38">
                  <c:v>34.930000000000007</c:v>
                </c:pt>
                <c:pt idx="39">
                  <c:v>33.61</c:v>
                </c:pt>
                <c:pt idx="40">
                  <c:v>40.050000000000004</c:v>
                </c:pt>
                <c:pt idx="41">
                  <c:v>35.709999999999994</c:v>
                </c:pt>
                <c:pt idx="42">
                  <c:v>47.75</c:v>
                </c:pt>
                <c:pt idx="43">
                  <c:v>63.339999999999989</c:v>
                </c:pt>
                <c:pt idx="44">
                  <c:v>69.319999999999993</c:v>
                </c:pt>
                <c:pt idx="45">
                  <c:v>45.870000000000005</c:v>
                </c:pt>
                <c:pt idx="46">
                  <c:v>41.419999999999987</c:v>
                </c:pt>
                <c:pt idx="47">
                  <c:v>18.980000000000004</c:v>
                </c:pt>
                <c:pt idx="48">
                  <c:v>-26.72</c:v>
                </c:pt>
                <c:pt idx="49">
                  <c:v>-34.279999999999994</c:v>
                </c:pt>
                <c:pt idx="50">
                  <c:v>-51.38</c:v>
                </c:pt>
                <c:pt idx="51">
                  <c:v>-50.07</c:v>
                </c:pt>
                <c:pt idx="52">
                  <c:v>-57.080000000000005</c:v>
                </c:pt>
                <c:pt idx="53">
                  <c:v>-51.92</c:v>
                </c:pt>
                <c:pt idx="54">
                  <c:v>-62.339999999999996</c:v>
                </c:pt>
                <c:pt idx="55">
                  <c:v>-61.039999999999992</c:v>
                </c:pt>
                <c:pt idx="56">
                  <c:v>-70.11</c:v>
                </c:pt>
                <c:pt idx="57">
                  <c:v>-54.629999999999995</c:v>
                </c:pt>
                <c:pt idx="58">
                  <c:v>-45.5</c:v>
                </c:pt>
                <c:pt idx="59">
                  <c:v>-30.03</c:v>
                </c:pt>
                <c:pt idx="60">
                  <c:v>9.1899999999999977</c:v>
                </c:pt>
                <c:pt idx="61">
                  <c:v>22.85</c:v>
                </c:pt>
                <c:pt idx="62">
                  <c:v>34.76</c:v>
                </c:pt>
                <c:pt idx="63">
                  <c:v>31.21</c:v>
                </c:pt>
                <c:pt idx="64">
                  <c:v>34.9</c:v>
                </c:pt>
                <c:pt idx="65">
                  <c:v>34.100000000000009</c:v>
                </c:pt>
                <c:pt idx="66">
                  <c:v>35.030000000000008</c:v>
                </c:pt>
                <c:pt idx="67">
                  <c:v>7.6599999999999966</c:v>
                </c:pt>
                <c:pt idx="68">
                  <c:v>5.7399999999999949</c:v>
                </c:pt>
                <c:pt idx="69">
                  <c:v>9.5</c:v>
                </c:pt>
                <c:pt idx="70">
                  <c:v>1.960000000000008</c:v>
                </c:pt>
                <c:pt idx="71">
                  <c:v>9.36</c:v>
                </c:pt>
                <c:pt idx="72">
                  <c:v>4.4300000000000068</c:v>
                </c:pt>
                <c:pt idx="73">
                  <c:v>6.8299999999999983</c:v>
                </c:pt>
                <c:pt idx="74">
                  <c:v>12.019999999999996</c:v>
                </c:pt>
                <c:pt idx="75">
                  <c:v>19.299999999999997</c:v>
                </c:pt>
                <c:pt idx="76">
                  <c:v>17.310000000000002</c:v>
                </c:pt>
                <c:pt idx="77">
                  <c:v>22.959999999999994</c:v>
                </c:pt>
                <c:pt idx="78">
                  <c:v>27.78</c:v>
                </c:pt>
                <c:pt idx="79">
                  <c:v>28.730000000000004</c:v>
                </c:pt>
                <c:pt idx="80">
                  <c:v>19.790000000000006</c:v>
                </c:pt>
                <c:pt idx="81">
                  <c:v>16.75</c:v>
                </c:pt>
                <c:pt idx="82">
                  <c:v>16.89</c:v>
                </c:pt>
                <c:pt idx="83">
                  <c:v>-0.76999999999999602</c:v>
                </c:pt>
                <c:pt idx="84">
                  <c:v>11.759999999999991</c:v>
                </c:pt>
                <c:pt idx="85">
                  <c:v>16.25</c:v>
                </c:pt>
                <c:pt idx="86">
                  <c:v>7.4500000000000028</c:v>
                </c:pt>
                <c:pt idx="87">
                  <c:v>6.2900000000000063</c:v>
                </c:pt>
                <c:pt idx="88">
                  <c:v>10.099999999999994</c:v>
                </c:pt>
                <c:pt idx="89">
                  <c:v>-3.7000000000000028</c:v>
                </c:pt>
                <c:pt idx="90">
                  <c:v>-9.0600000000000023</c:v>
                </c:pt>
                <c:pt idx="91">
                  <c:v>-16.170000000000002</c:v>
                </c:pt>
                <c:pt idx="92">
                  <c:v>-10.460000000000008</c:v>
                </c:pt>
                <c:pt idx="93">
                  <c:v>-7.6400000000000006</c:v>
                </c:pt>
                <c:pt idx="94">
                  <c:v>7.6599999999999966</c:v>
                </c:pt>
                <c:pt idx="95">
                  <c:v>12.989999999999995</c:v>
                </c:pt>
                <c:pt idx="96">
                  <c:v>-6.9500000000000028</c:v>
                </c:pt>
                <c:pt idx="97">
                  <c:v>-11.450000000000003</c:v>
                </c:pt>
                <c:pt idx="98">
                  <c:v>-7.0100000000000051</c:v>
                </c:pt>
                <c:pt idx="99">
                  <c:v>-0.99000000000000909</c:v>
                </c:pt>
                <c:pt idx="100">
                  <c:v>-15.019999999999996</c:v>
                </c:pt>
                <c:pt idx="101">
                  <c:v>-5.789999999999992</c:v>
                </c:pt>
                <c:pt idx="102">
                  <c:v>-11.410000000000011</c:v>
                </c:pt>
                <c:pt idx="103">
                  <c:v>5.4399999999999977</c:v>
                </c:pt>
                <c:pt idx="104">
                  <c:v>11.600000000000009</c:v>
                </c:pt>
                <c:pt idx="105">
                  <c:v>16.97</c:v>
                </c:pt>
                <c:pt idx="106">
                  <c:v>11.180000000000007</c:v>
                </c:pt>
                <c:pt idx="107">
                  <c:v>10.14</c:v>
                </c:pt>
                <c:pt idx="108">
                  <c:v>10.14</c:v>
                </c:pt>
                <c:pt idx="109">
                  <c:v>3.8100000000000023</c:v>
                </c:pt>
                <c:pt idx="110">
                  <c:v>6.6000000000000085</c:v>
                </c:pt>
                <c:pt idx="111">
                  <c:v>0</c:v>
                </c:pt>
                <c:pt idx="112">
                  <c:v>10.540000000000006</c:v>
                </c:pt>
                <c:pt idx="113">
                  <c:v>4.3499999999999943</c:v>
                </c:pt>
                <c:pt idx="114">
                  <c:v>6.2800000000000011</c:v>
                </c:pt>
                <c:pt idx="115">
                  <c:v>10.739999999999995</c:v>
                </c:pt>
                <c:pt idx="116">
                  <c:v>8.8100000000000023</c:v>
                </c:pt>
                <c:pt idx="117">
                  <c:v>-6.8599999999999994</c:v>
                </c:pt>
                <c:pt idx="118">
                  <c:v>-11.690000000000012</c:v>
                </c:pt>
                <c:pt idx="119">
                  <c:v>-11.170000000000002</c:v>
                </c:pt>
                <c:pt idx="120">
                  <c:v>-15.839999999999989</c:v>
                </c:pt>
                <c:pt idx="121">
                  <c:v>-26.569999999999993</c:v>
                </c:pt>
                <c:pt idx="122">
                  <c:v>-45.15</c:v>
                </c:pt>
                <c:pt idx="123">
                  <c:v>-49.249999999999993</c:v>
                </c:pt>
                <c:pt idx="124">
                  <c:v>-52.830000000000005</c:v>
                </c:pt>
                <c:pt idx="125">
                  <c:v>-53.98</c:v>
                </c:pt>
                <c:pt idx="126">
                  <c:v>-40.109999999999992</c:v>
                </c:pt>
                <c:pt idx="127">
                  <c:v>-42.41</c:v>
                </c:pt>
                <c:pt idx="128">
                  <c:v>-45.900000000000006</c:v>
                </c:pt>
                <c:pt idx="129">
                  <c:v>-51.050000000000004</c:v>
                </c:pt>
                <c:pt idx="130">
                  <c:v>-46.759999999999991</c:v>
                </c:pt>
                <c:pt idx="131">
                  <c:v>-46.069999999999993</c:v>
                </c:pt>
                <c:pt idx="132">
                  <c:v>-33.950000000000003</c:v>
                </c:pt>
                <c:pt idx="133">
                  <c:v>-24.500000000000007</c:v>
                </c:pt>
                <c:pt idx="134">
                  <c:v>-16.230000000000004</c:v>
                </c:pt>
                <c:pt idx="135">
                  <c:v>-14.620000000000005</c:v>
                </c:pt>
                <c:pt idx="136">
                  <c:v>-16.009999999999998</c:v>
                </c:pt>
                <c:pt idx="137">
                  <c:v>-9.259999999999998</c:v>
                </c:pt>
                <c:pt idx="138">
                  <c:v>-13.71</c:v>
                </c:pt>
                <c:pt idx="139">
                  <c:v>-11.199999999999996</c:v>
                </c:pt>
                <c:pt idx="140">
                  <c:v>-11.14</c:v>
                </c:pt>
                <c:pt idx="141">
                  <c:v>-5.519999999999996</c:v>
                </c:pt>
                <c:pt idx="142">
                  <c:v>-4.5</c:v>
                </c:pt>
                <c:pt idx="143">
                  <c:v>3.1499999999999986</c:v>
                </c:pt>
                <c:pt idx="144">
                  <c:v>0.26999999999999602</c:v>
                </c:pt>
                <c:pt idx="145">
                  <c:v>7.7899999999999991</c:v>
                </c:pt>
                <c:pt idx="146">
                  <c:v>16.68</c:v>
                </c:pt>
                <c:pt idx="147">
                  <c:v>19.190000000000005</c:v>
                </c:pt>
                <c:pt idx="148">
                  <c:v>20.259999999999998</c:v>
                </c:pt>
                <c:pt idx="149">
                  <c:v>12.259999999999998</c:v>
                </c:pt>
                <c:pt idx="150">
                  <c:v>3.4099999999999966</c:v>
                </c:pt>
                <c:pt idx="151">
                  <c:v>-0.78000000000000114</c:v>
                </c:pt>
                <c:pt idx="152">
                  <c:v>-2.2899999999999991</c:v>
                </c:pt>
                <c:pt idx="153">
                  <c:v>8.57</c:v>
                </c:pt>
                <c:pt idx="154">
                  <c:v>2.529999999999994</c:v>
                </c:pt>
                <c:pt idx="155">
                  <c:v>3.4299999999999997</c:v>
                </c:pt>
                <c:pt idx="156">
                  <c:v>7.5200000000000031</c:v>
                </c:pt>
                <c:pt idx="157">
                  <c:v>7.9600000000000009</c:v>
                </c:pt>
                <c:pt idx="158">
                  <c:v>6.7000000000000028</c:v>
                </c:pt>
                <c:pt idx="159">
                  <c:v>11.920000000000002</c:v>
                </c:pt>
                <c:pt idx="160">
                  <c:v>7.6300000000000026</c:v>
                </c:pt>
                <c:pt idx="161">
                  <c:v>14.339999999999996</c:v>
                </c:pt>
                <c:pt idx="162">
                  <c:v>19.239999999999995</c:v>
                </c:pt>
                <c:pt idx="163">
                  <c:v>18.720000000000006</c:v>
                </c:pt>
                <c:pt idx="164">
                  <c:v>28.110000000000007</c:v>
                </c:pt>
                <c:pt idx="165">
                  <c:v>18.590000000000003</c:v>
                </c:pt>
                <c:pt idx="166">
                  <c:v>22.57</c:v>
                </c:pt>
                <c:pt idx="167">
                  <c:v>21.58</c:v>
                </c:pt>
                <c:pt idx="168">
                  <c:v>10.93</c:v>
                </c:pt>
                <c:pt idx="169">
                  <c:v>-6.4699999999999989</c:v>
                </c:pt>
                <c:pt idx="170">
                  <c:v>-15.010000000000005</c:v>
                </c:pt>
                <c:pt idx="171">
                  <c:v>-10.940000000000005</c:v>
                </c:pt>
                <c:pt idx="172">
                  <c:v>-4.4200000000000017</c:v>
                </c:pt>
                <c:pt idx="173">
                  <c:v>-4.7999999999999972</c:v>
                </c:pt>
                <c:pt idx="174">
                  <c:v>-4.6599999999999966</c:v>
                </c:pt>
                <c:pt idx="175">
                  <c:v>-13.540000000000006</c:v>
                </c:pt>
                <c:pt idx="176">
                  <c:v>-15.680000000000007</c:v>
                </c:pt>
                <c:pt idx="177">
                  <c:v>-10.180000000000007</c:v>
                </c:pt>
                <c:pt idx="178">
                  <c:v>-14.699999999999996</c:v>
                </c:pt>
                <c:pt idx="179">
                  <c:v>-19.18</c:v>
                </c:pt>
                <c:pt idx="180">
                  <c:v>-11.130000000000003</c:v>
                </c:pt>
                <c:pt idx="181">
                  <c:v>4.240000000000002</c:v>
                </c:pt>
                <c:pt idx="182">
                  <c:v>15.650000000000006</c:v>
                </c:pt>
                <c:pt idx="183">
                  <c:v>-2.2299999999999969</c:v>
                </c:pt>
                <c:pt idx="184">
                  <c:v>-12.46</c:v>
                </c:pt>
                <c:pt idx="185">
                  <c:v>-39.659999999999997</c:v>
                </c:pt>
                <c:pt idx="186">
                  <c:v>-45.069999999999993</c:v>
                </c:pt>
                <c:pt idx="187">
                  <c:v>-18.009999999999998</c:v>
                </c:pt>
                <c:pt idx="188">
                  <c:v>-19.199999999999996</c:v>
                </c:pt>
                <c:pt idx="189">
                  <c:v>-18.309999999999995</c:v>
                </c:pt>
                <c:pt idx="190">
                  <c:v>-12.490000000000002</c:v>
                </c:pt>
                <c:pt idx="191">
                  <c:v>-13.850000000000001</c:v>
                </c:pt>
                <c:pt idx="192">
                  <c:v>-18.39</c:v>
                </c:pt>
                <c:pt idx="193">
                  <c:v>-9.8299999999999983</c:v>
                </c:pt>
                <c:pt idx="194">
                  <c:v>-12.54</c:v>
                </c:pt>
                <c:pt idx="195">
                  <c:v>0.64000000000000057</c:v>
                </c:pt>
                <c:pt idx="196">
                  <c:v>16.740000000000002</c:v>
                </c:pt>
                <c:pt idx="197">
                  <c:v>38.679999999999993</c:v>
                </c:pt>
                <c:pt idx="198">
                  <c:v>44.739999999999995</c:v>
                </c:pt>
                <c:pt idx="199">
                  <c:v>30.829999999999991</c:v>
                </c:pt>
                <c:pt idx="200">
                  <c:v>34.199999999999996</c:v>
                </c:pt>
                <c:pt idx="201">
                  <c:v>33.68</c:v>
                </c:pt>
                <c:pt idx="202">
                  <c:v>25.89</c:v>
                </c:pt>
                <c:pt idx="203">
                  <c:v>34.81</c:v>
                </c:pt>
                <c:pt idx="204">
                  <c:v>47.779999999999994</c:v>
                </c:pt>
                <c:pt idx="205">
                  <c:v>20.840000000000003</c:v>
                </c:pt>
                <c:pt idx="206">
                  <c:v>26.689999999999991</c:v>
                </c:pt>
                <c:pt idx="207">
                  <c:v>35.950000000000003</c:v>
                </c:pt>
                <c:pt idx="208">
                  <c:v>34.22</c:v>
                </c:pt>
                <c:pt idx="209">
                  <c:v>41.120000000000005</c:v>
                </c:pt>
                <c:pt idx="210">
                  <c:v>41.11</c:v>
                </c:pt>
                <c:pt idx="211">
                  <c:v>48.350000000000009</c:v>
                </c:pt>
                <c:pt idx="212">
                  <c:v>32.290000000000006</c:v>
                </c:pt>
                <c:pt idx="213">
                  <c:v>24.67</c:v>
                </c:pt>
                <c:pt idx="214">
                  <c:v>21.049999999999997</c:v>
                </c:pt>
                <c:pt idx="215" formatCode="0.000">
                  <c:v>4.4599999999999937</c:v>
                </c:pt>
                <c:pt idx="216" formatCode="0.000">
                  <c:v>2.960000000000008</c:v>
                </c:pt>
                <c:pt idx="217" formatCode="0.000">
                  <c:v>14.36999999999999</c:v>
                </c:pt>
                <c:pt idx="218" formatCode="0.000">
                  <c:v>5.0500000000000114</c:v>
                </c:pt>
                <c:pt idx="219" formatCode="0.000">
                  <c:v>-9.2800000000000011</c:v>
                </c:pt>
                <c:pt idx="220" formatCode="0.000">
                  <c:v>-18.670000000000002</c:v>
                </c:pt>
                <c:pt idx="221" formatCode="0.000">
                  <c:v>-24.61</c:v>
                </c:pt>
                <c:pt idx="222" formatCode="0.000">
                  <c:v>-27.909999999999997</c:v>
                </c:pt>
                <c:pt idx="223" formatCode="0.000">
                  <c:v>-46.58</c:v>
                </c:pt>
                <c:pt idx="224" formatCode="0.000">
                  <c:v>-35.120000000000005</c:v>
                </c:pt>
                <c:pt idx="225" formatCode="0.000">
                  <c:v>-16.820000000000007</c:v>
                </c:pt>
                <c:pt idx="226" formatCode="0.000">
                  <c:v>-5.9200000000000017</c:v>
                </c:pt>
                <c:pt idx="227" formatCode="0.000">
                  <c:v>11.300000000000011</c:v>
                </c:pt>
                <c:pt idx="228" formatCode="0.000">
                  <c:v>-5.5100000000000051</c:v>
                </c:pt>
                <c:pt idx="229" formatCode="0.000">
                  <c:v>-4.5900000000000034</c:v>
                </c:pt>
                <c:pt idx="230" formatCode="0.000">
                  <c:v>-8.61</c:v>
                </c:pt>
                <c:pt idx="231" formatCode="0.000">
                  <c:v>-3.0200000000000102</c:v>
                </c:pt>
                <c:pt idx="232" formatCode="0.000">
                  <c:v>1.210000000000008</c:v>
                </c:pt>
                <c:pt idx="233" formatCode="0.000">
                  <c:v>7.5</c:v>
                </c:pt>
                <c:pt idx="234" formatCode="0.000">
                  <c:v>5.1500000000000057</c:v>
                </c:pt>
                <c:pt idx="235" formatCode="0.000">
                  <c:v>8.8999999999999915</c:v>
                </c:pt>
                <c:pt idx="236" formatCode="0.000">
                  <c:v>10.900000000000006</c:v>
                </c:pt>
                <c:pt idx="237" formatCode="0.000">
                  <c:v>-3.8900000000000006</c:v>
                </c:pt>
                <c:pt idx="238" formatCode="0.000">
                  <c:v>-10.079999999999998</c:v>
                </c:pt>
                <c:pt idx="239" formatCode="0.000">
                  <c:v>-22.620000000000005</c:v>
                </c:pt>
                <c:pt idx="240" formatCode="0.000">
                  <c:v>-11.759999999999991</c:v>
                </c:pt>
                <c:pt idx="241" formatCode="0.000">
                  <c:v>-7.9599999999999937</c:v>
                </c:pt>
                <c:pt idx="242" formatCode="0.000">
                  <c:v>6.9999999999993179E-2</c:v>
                </c:pt>
                <c:pt idx="243" formatCode="0.000">
                  <c:v>-3.3199999999999932</c:v>
                </c:pt>
                <c:pt idx="244" formatCode="0.000">
                  <c:v>-8.5</c:v>
                </c:pt>
                <c:pt idx="245" formatCode="0.000">
                  <c:v>-11.689999999999998</c:v>
                </c:pt>
                <c:pt idx="246" formatCode="0.000">
                  <c:v>-23.720000000000006</c:v>
                </c:pt>
                <c:pt idx="247" formatCode="0.000">
                  <c:v>-14.364913793103355</c:v>
                </c:pt>
                <c:pt idx="248" formatCode="0.000">
                  <c:v>-19.423103448275853</c:v>
                </c:pt>
                <c:pt idx="249" formatCode="0.000">
                  <c:v>-16.318232758620667</c:v>
                </c:pt>
                <c:pt idx="250" formatCode="0.000">
                  <c:v>-12.483362068965491</c:v>
                </c:pt>
                <c:pt idx="251" formatCode="0.000">
                  <c:v>-7.6115517241378683</c:v>
                </c:pt>
                <c:pt idx="252" formatCode="0.000">
                  <c:v>-9.2266810344826951</c:v>
                </c:pt>
                <c:pt idx="253" formatCode="0.000">
                  <c:v>-8.474870689655063</c:v>
                </c:pt>
                <c:pt idx="254" formatCode="0.000">
                  <c:v>-12.719999999999885</c:v>
                </c:pt>
              </c:numCache>
            </c:numRef>
          </c:val>
          <c:smooth val="0"/>
          <c:extLst>
            <c:ext xmlns:c16="http://schemas.microsoft.com/office/drawing/2014/chart" uri="{C3380CC4-5D6E-409C-BE32-E72D297353CC}">
              <c16:uniqueId val="{00000001-918A-408B-B0B2-CFC2D917A958}"/>
            </c:ext>
          </c:extLst>
        </c:ser>
        <c:dLbls>
          <c:showLegendKey val="0"/>
          <c:showVal val="0"/>
          <c:showCatName val="0"/>
          <c:showSerName val="0"/>
          <c:showPercent val="0"/>
          <c:showBubbleSize val="0"/>
        </c:dLbls>
        <c:marker val="1"/>
        <c:smooth val="0"/>
        <c:axId val="1070174504"/>
        <c:axId val="1070157776"/>
      </c:lineChart>
      <c:dateAx>
        <c:axId val="1488707424"/>
        <c:scaling>
          <c:orientation val="minMax"/>
          <c:min val="41913"/>
        </c:scaling>
        <c:delete val="0"/>
        <c:axPos val="b"/>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488708080"/>
        <c:crossesAt val="0"/>
        <c:auto val="1"/>
        <c:lblOffset val="100"/>
        <c:baseTimeUnit val="months"/>
        <c:majorUnit val="1"/>
        <c:majorTimeUnit val="years"/>
      </c:dateAx>
      <c:valAx>
        <c:axId val="1488708080"/>
        <c:scaling>
          <c:orientation val="minMax"/>
          <c:max val="3"/>
        </c:scaling>
        <c:delete val="0"/>
        <c:axPos val="l"/>
        <c:majorGridlines>
          <c:spPr>
            <a:ln w="3175" cap="flat" cmpd="sng" algn="ctr">
              <a:solidFill>
                <a:srgbClr val="767A7E">
                  <a:lumMod val="100000"/>
                </a:srgbClr>
              </a:solidFill>
              <a:prstDash val="sysDash"/>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BEI</a:t>
                </a:r>
                <a:r>
                  <a:rPr lang="en-GB" baseline="0" dirty="0"/>
                  <a:t> 2-10Y</a:t>
                </a:r>
                <a:endParaRPr lang="en-GB"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488707424"/>
        <c:crosses val="autoZero"/>
        <c:crossBetween val="between"/>
      </c:valAx>
      <c:valAx>
        <c:axId val="1070157776"/>
        <c:scaling>
          <c:orientation val="maxMin"/>
          <c:max val="65"/>
          <c:min val="-95"/>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YoY WTI price change ($) - Inverted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0174504"/>
        <c:crosses val="max"/>
        <c:crossBetween val="between"/>
        <c:majorUnit val="15"/>
      </c:valAx>
      <c:dateAx>
        <c:axId val="1070174504"/>
        <c:scaling>
          <c:orientation val="minMax"/>
        </c:scaling>
        <c:delete val="1"/>
        <c:axPos val="t"/>
        <c:numFmt formatCode="m/d/yyyy" sourceLinked="1"/>
        <c:majorTickMark val="out"/>
        <c:minorTickMark val="none"/>
        <c:tickLblPos val="nextTo"/>
        <c:crossAx val="1070157776"/>
        <c:crosses val="autoZero"/>
        <c:auto val="1"/>
        <c:lblOffset val="100"/>
        <c:baseTimeUnit val="months"/>
        <c:majorUnit val="1"/>
        <c:minorUnit val="1"/>
      </c:dateAx>
      <c:spPr>
        <a:noFill/>
        <a:ln>
          <a:noFill/>
        </a:ln>
        <a:effectLst/>
      </c:spPr>
    </c:plotArea>
    <c:legend>
      <c:legendPos val="b"/>
      <c:layout>
        <c:manualLayout>
          <c:xMode val="edge"/>
          <c:yMode val="edge"/>
          <c:x val="0.21107343211491536"/>
          <c:y val="0.70875859801243135"/>
          <c:w val="0.57348436394256175"/>
          <c:h val="5.720844143037033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userShapes r:id="rId5"/>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GB" b="1" dirty="0"/>
              <a:t>US CPI market pricing for</a:t>
            </a:r>
            <a:r>
              <a:rPr lang="en-GB" b="1" baseline="0" dirty="0"/>
              <a:t> next 12 months</a:t>
            </a:r>
            <a:r>
              <a:rPr lang="en-GB" b="1" dirty="0"/>
              <a:t> (based on Inflation Swaps)</a:t>
            </a:r>
          </a:p>
        </c:rich>
      </c:tx>
      <c:layout>
        <c:manualLayout>
          <c:xMode val="edge"/>
          <c:yMode val="edge"/>
          <c:x val="0.1095200120751679"/>
          <c:y val="2.5452918686070195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endParaRPr lang="en-US"/>
        </a:p>
      </c:txPr>
    </c:title>
    <c:autoTitleDeleted val="0"/>
    <c:plotArea>
      <c:layout>
        <c:manualLayout>
          <c:layoutTarget val="inner"/>
          <c:xMode val="edge"/>
          <c:yMode val="edge"/>
          <c:x val="8.6278804741059575E-2"/>
          <c:y val="0.10868384725198597"/>
          <c:w val="0.81524621520293605"/>
          <c:h val="0.66595811348466283"/>
        </c:manualLayout>
      </c:layout>
      <c:barChart>
        <c:barDir val="col"/>
        <c:grouping val="clustered"/>
        <c:varyColors val="0"/>
        <c:ser>
          <c:idx val="4"/>
          <c:order val="5"/>
          <c:tx>
            <c:strRef>
              <c:f>'US-CPI SA'!$G$9</c:f>
              <c:strCache>
                <c:ptCount val="1"/>
                <c:pt idx="0">
                  <c:v>Priced by market (MoM) - RHS, Average MoM annualized= 3.49%, Avg MoM= 0.29%</c:v>
                </c:pt>
              </c:strCache>
            </c:strRef>
          </c:tx>
          <c:spPr>
            <a:solidFill>
              <a:schemeClr val="accent5"/>
            </a:solidFill>
            <a:ln w="22225">
              <a:noFill/>
            </a:ln>
            <a:effectLst/>
          </c:spPr>
          <c:invertIfNegative val="0"/>
          <c:dPt>
            <c:idx val="25"/>
            <c:invertIfNegative val="0"/>
            <c:bubble3D val="0"/>
            <c:spPr>
              <a:solidFill>
                <a:schemeClr val="tx1">
                  <a:lumMod val="50000"/>
                  <a:lumOff val="50000"/>
                </a:schemeClr>
              </a:solidFill>
              <a:ln w="22225">
                <a:noFill/>
              </a:ln>
              <a:effectLst/>
            </c:spPr>
            <c:extLst>
              <c:ext xmlns:c16="http://schemas.microsoft.com/office/drawing/2014/chart" uri="{C3380CC4-5D6E-409C-BE32-E72D297353CC}">
                <c16:uniqueId val="{00000001-DCFC-4AF9-B835-ED5419B2B1E5}"/>
              </c:ext>
            </c:extLst>
          </c:dPt>
          <c:dPt>
            <c:idx val="26"/>
            <c:invertIfNegative val="0"/>
            <c:bubble3D val="0"/>
            <c:spPr>
              <a:solidFill>
                <a:schemeClr val="tx1">
                  <a:lumMod val="50000"/>
                  <a:lumOff val="50000"/>
                </a:schemeClr>
              </a:solidFill>
              <a:ln w="22225">
                <a:noFill/>
              </a:ln>
              <a:effectLst/>
            </c:spPr>
            <c:extLst>
              <c:ext xmlns:c16="http://schemas.microsoft.com/office/drawing/2014/chart" uri="{C3380CC4-5D6E-409C-BE32-E72D297353CC}">
                <c16:uniqueId val="{00000003-DCFC-4AF9-B835-ED5419B2B1E5}"/>
              </c:ext>
            </c:extLst>
          </c:dPt>
          <c:dPt>
            <c:idx val="27"/>
            <c:invertIfNegative val="0"/>
            <c:bubble3D val="0"/>
            <c:spPr>
              <a:solidFill>
                <a:schemeClr val="tx1">
                  <a:lumMod val="50000"/>
                  <a:lumOff val="50000"/>
                </a:schemeClr>
              </a:solidFill>
              <a:ln w="22225">
                <a:noFill/>
              </a:ln>
              <a:effectLst/>
            </c:spPr>
            <c:extLst>
              <c:ext xmlns:c16="http://schemas.microsoft.com/office/drawing/2014/chart" uri="{C3380CC4-5D6E-409C-BE32-E72D297353CC}">
                <c16:uniqueId val="{00000005-DCFC-4AF9-B835-ED5419B2B1E5}"/>
              </c:ext>
            </c:extLst>
          </c:dPt>
          <c:dPt>
            <c:idx val="28"/>
            <c:invertIfNegative val="0"/>
            <c:bubble3D val="0"/>
            <c:spPr>
              <a:solidFill>
                <a:schemeClr val="tx1">
                  <a:lumMod val="50000"/>
                  <a:lumOff val="50000"/>
                </a:schemeClr>
              </a:solidFill>
              <a:ln w="22225">
                <a:noFill/>
              </a:ln>
              <a:effectLst/>
            </c:spPr>
            <c:extLst>
              <c:ext xmlns:c16="http://schemas.microsoft.com/office/drawing/2014/chart" uri="{C3380CC4-5D6E-409C-BE32-E72D297353CC}">
                <c16:uniqueId val="{00000007-DCFC-4AF9-B835-ED5419B2B1E5}"/>
              </c:ext>
            </c:extLst>
          </c:dPt>
          <c:dPt>
            <c:idx val="29"/>
            <c:invertIfNegative val="0"/>
            <c:bubble3D val="0"/>
            <c:spPr>
              <a:solidFill>
                <a:schemeClr val="tx1">
                  <a:lumMod val="50000"/>
                  <a:lumOff val="50000"/>
                </a:schemeClr>
              </a:solidFill>
              <a:ln w="22225">
                <a:noFill/>
              </a:ln>
              <a:effectLst/>
            </c:spPr>
            <c:extLst>
              <c:ext xmlns:c16="http://schemas.microsoft.com/office/drawing/2014/chart" uri="{C3380CC4-5D6E-409C-BE32-E72D297353CC}">
                <c16:uniqueId val="{00000009-DCFC-4AF9-B835-ED5419B2B1E5}"/>
              </c:ext>
            </c:extLst>
          </c:dPt>
          <c:dLbls>
            <c:dLbl>
              <c:idx val="33"/>
              <c:layout>
                <c:manualLayout>
                  <c:x val="1.9313063659774695E-3"/>
                  <c:y val="2.57346450847318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DCFC-4AF9-B835-ED5419B2B1E5}"/>
                </c:ext>
              </c:extLst>
            </c:dLbl>
            <c:dLbl>
              <c:idx val="36"/>
              <c:layout>
                <c:manualLayout>
                  <c:x val="1.794526693584567E-3"/>
                  <c:y val="-7.12694877505568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DCFC-4AF9-B835-ED5419B2B1E5}"/>
                </c:ext>
              </c:extLst>
            </c:dLbl>
            <c:dLbl>
              <c:idx val="44"/>
              <c:spPr>
                <a:noFill/>
                <a:ln>
                  <a:noFill/>
                </a:ln>
                <a:effectLst/>
              </c:spPr>
              <c:txPr>
                <a:bodyPr rot="0" spcFirstLastPara="1" vertOverflow="ellipsis" vert="horz" wrap="square" anchor="ctr" anchorCtr="1"/>
                <a:lstStyle/>
                <a:p>
                  <a:pPr>
                    <a:defRPr sz="7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E-0698-497F-ADCB-2584C17B35A4}"/>
                </c:ext>
              </c:extLst>
            </c:dLbl>
            <c:spPr>
              <a:noFill/>
              <a:ln>
                <a:noFill/>
              </a:ln>
              <a:effectLst/>
            </c:spPr>
            <c:txPr>
              <a:bodyPr rot="0" spcFirstLastPara="1" vertOverflow="ellipsis" vert="horz" wrap="square" anchor="ctr" anchorCtr="1"/>
              <a:lstStyle/>
              <a:p>
                <a:pPr>
                  <a:defRPr sz="700" b="0"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'US-CPI SA'!$G$22:$G$100</c:f>
              <c:numCache>
                <c:formatCode>General</c:formatCode>
                <c:ptCount val="79"/>
                <c:pt idx="43" formatCode="0.00%">
                  <c:v>-5.0035180986618411E-4</c:v>
                </c:pt>
                <c:pt idx="44" formatCode="0.00%">
                  <c:v>1.4000000000000002E-3</c:v>
                </c:pt>
                <c:pt idx="45" formatCode="0.00%">
                  <c:v>2.0999999999999999E-3</c:v>
                </c:pt>
                <c:pt idx="46" formatCode="0.00%">
                  <c:v>3.9000000000000003E-3</c:v>
                </c:pt>
                <c:pt idx="47" formatCode="0.00%">
                  <c:v>3.4999999999999996E-3</c:v>
                </c:pt>
                <c:pt idx="48" formatCode="0.00%">
                  <c:v>3.4000000000000002E-3</c:v>
                </c:pt>
                <c:pt idx="49" formatCode="0.00%">
                  <c:v>5.7999999999999996E-3</c:v>
                </c:pt>
                <c:pt idx="50" formatCode="0.00%">
                  <c:v>1.8E-3</c:v>
                </c:pt>
                <c:pt idx="51" formatCode="0.00%">
                  <c:v>1.5E-3</c:v>
                </c:pt>
                <c:pt idx="52" formatCode="0.00%">
                  <c:v>5.1999999999999998E-3</c:v>
                </c:pt>
                <c:pt idx="53" formatCode="0.00%">
                  <c:v>1.2999999999999999E-3</c:v>
                </c:pt>
                <c:pt idx="54" formatCode="0.00%">
                  <c:v>2.3E-3</c:v>
                </c:pt>
                <c:pt idx="55" formatCode="0.00%">
                  <c:v>2.7000000000000001E-3</c:v>
                </c:pt>
              </c:numCache>
            </c:numRef>
          </c:val>
          <c:extLst>
            <c:ext xmlns:c16="http://schemas.microsoft.com/office/drawing/2014/chart" uri="{C3380CC4-5D6E-409C-BE32-E72D297353CC}">
              <c16:uniqueId val="{0000000C-DCFC-4AF9-B835-ED5419B2B1E5}"/>
            </c:ext>
          </c:extLst>
        </c:ser>
        <c:dLbls>
          <c:showLegendKey val="0"/>
          <c:showVal val="0"/>
          <c:showCatName val="0"/>
          <c:showSerName val="0"/>
          <c:showPercent val="0"/>
          <c:showBubbleSize val="0"/>
        </c:dLbls>
        <c:gapWidth val="150"/>
        <c:axId val="221682831"/>
        <c:axId val="221696559"/>
      </c:barChart>
      <c:lineChart>
        <c:grouping val="standard"/>
        <c:varyColors val="0"/>
        <c:ser>
          <c:idx val="0"/>
          <c:order val="0"/>
          <c:tx>
            <c:v>US CPI</c:v>
          </c:tx>
          <c:spPr>
            <a:ln w="22225" cap="rnd" cmpd="sng" algn="ctr">
              <a:solidFill>
                <a:srgbClr val="004F9F">
                  <a:lumMod val="100000"/>
                </a:srgbClr>
              </a:solidFill>
              <a:prstDash val="solid"/>
              <a:round/>
              <a:headEnd type="none" w="med" len="med"/>
              <a:tailEnd type="none" w="med" len="med"/>
            </a:ln>
            <a:effectLst/>
          </c:spPr>
          <c:marker>
            <c:symbol val="none"/>
          </c:marker>
          <c:cat>
            <c:numRef>
              <c:f>'US-CPI SA'!$B$22:$B$100</c:f>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f>'US-CPI SA'!$I$22:$I$100</c:f>
              <c:numCache>
                <c:formatCode>0.00%</c:formatCode>
                <c:ptCount val="79"/>
                <c:pt idx="0">
                  <c:v>5.1813231732712461E-2</c:v>
                </c:pt>
                <c:pt idx="1">
                  <c:v>5.363523425270289E-2</c:v>
                </c:pt>
                <c:pt idx="2">
                  <c:v>6.2265912207714491E-2</c:v>
                </c:pt>
                <c:pt idx="3">
                  <c:v>6.8655595202961939E-2</c:v>
                </c:pt>
                <c:pt idx="4">
                  <c:v>7.1594573451124743E-2</c:v>
                </c:pt>
                <c:pt idx="5">
                  <c:v>7.578082463000535E-2</c:v>
                </c:pt>
                <c:pt idx="6">
                  <c:v>7.9492208989539792E-2</c:v>
                </c:pt>
                <c:pt idx="7">
                  <c:v>8.5407801485385848E-2</c:v>
                </c:pt>
                <c:pt idx="8">
                  <c:v>8.2351617440225011E-2</c:v>
                </c:pt>
                <c:pt idx="9">
                  <c:v>8.5300517130892262E-2</c:v>
                </c:pt>
                <c:pt idx="10">
                  <c:v>8.9992981419231066E-2</c:v>
                </c:pt>
                <c:pt idx="11">
                  <c:v>8.4477782067545526E-2</c:v>
                </c:pt>
                <c:pt idx="12">
                  <c:v>8.2162550595412664E-2</c:v>
                </c:pt>
                <c:pt idx="13">
                  <c:v>8.2057515824517591E-2</c:v>
                </c:pt>
                <c:pt idx="14">
                  <c:v>7.7572614708094623E-2</c:v>
                </c:pt>
                <c:pt idx="15">
                  <c:v>7.1313803689782906E-2</c:v>
                </c:pt>
                <c:pt idx="16">
                  <c:v>6.4108316773858087E-2</c:v>
                </c:pt>
                <c:pt idx="17">
                  <c:v>6.3402963099291609E-2</c:v>
                </c:pt>
                <c:pt idx="18">
                  <c:v>5.9576487127668942E-2</c:v>
                </c:pt>
                <c:pt idx="19">
                  <c:v>4.9313486417571273E-2</c:v>
                </c:pt>
                <c:pt idx="20">
                  <c:v>4.9469474880623254E-2</c:v>
                </c:pt>
                <c:pt idx="21">
                  <c:v>4.1253145393564727E-2</c:v>
                </c:pt>
                <c:pt idx="22">
                  <c:v>3.0592533347792994E-2</c:v>
                </c:pt>
                <c:pt idx="23">
                  <c:v>3.2803282023462499E-2</c:v>
                </c:pt>
                <c:pt idx="24">
                  <c:v>3.7186358677607556E-2</c:v>
                </c:pt>
                <c:pt idx="25">
                  <c:v>3.6950823322234427E-2</c:v>
                </c:pt>
                <c:pt idx="26">
                  <c:v>3.2465375076767167E-2</c:v>
                </c:pt>
                <c:pt idx="27">
                  <c:v>3.139855644977696E-2</c:v>
                </c:pt>
                <c:pt idx="28">
                  <c:v>3.322200208829762E-2</c:v>
                </c:pt>
                <c:pt idx="29">
                  <c:v>3.1079425939238847E-2</c:v>
                </c:pt>
                <c:pt idx="30">
                  <c:v>3.1664212076583098E-2</c:v>
                </c:pt>
                <c:pt idx="31">
                  <c:v>3.4690014354717524E-2</c:v>
                </c:pt>
                <c:pt idx="32">
                  <c:v>3.3540471111874304E-2</c:v>
                </c:pt>
                <c:pt idx="33">
                  <c:v>3.238866396761142E-2</c:v>
                </c:pt>
                <c:pt idx="34">
                  <c:v>2.9700853998204435E-2</c:v>
                </c:pt>
                <c:pt idx="35">
                  <c:v>2.9384633061405374E-2</c:v>
                </c:pt>
                <c:pt idx="36">
                  <c:v>2.6109140322338353E-2</c:v>
                </c:pt>
                <c:pt idx="37">
                  <c:v>2.4325414641446441E-2</c:v>
                </c:pt>
                <c:pt idx="38">
                  <c:v>2.5714034967967203E-2</c:v>
                </c:pt>
                <c:pt idx="39">
                  <c:v>2.7141684004842848E-2</c:v>
                </c:pt>
                <c:pt idx="40">
                  <c:v>2.872366268806581E-2</c:v>
                </c:pt>
                <c:pt idx="41">
                  <c:v>2.9994125128311122E-2</c:v>
                </c:pt>
                <c:pt idx="42">
                  <c:v>2.8142703731568686E-2</c:v>
                </c:pt>
                <c:pt idx="43">
                  <c:v>2.4055852640280317E-2</c:v>
                </c:pt>
              </c:numCache>
            </c:numRef>
          </c:val>
          <c:smooth val="0"/>
          <c:extLst>
            <c:ext xmlns:c16="http://schemas.microsoft.com/office/drawing/2014/chart" uri="{C3380CC4-5D6E-409C-BE32-E72D297353CC}">
              <c16:uniqueId val="{0000000D-DCFC-4AF9-B835-ED5419B2B1E5}"/>
            </c:ext>
          </c:extLst>
        </c:ser>
        <c:ser>
          <c:idx val="2"/>
          <c:order val="2"/>
          <c:tx>
            <c:strRef>
              <c:f>'US-CPI SA'!$K$9</c:f>
              <c:strCache>
                <c:ptCount val="1"/>
                <c:pt idx="0">
                  <c:v>Priced by Inflation Swaps (YoY)</c:v>
                </c:pt>
              </c:strCache>
            </c:strRef>
          </c:tx>
          <c:spPr>
            <a:ln w="22225" cap="rnd" cmpd="sng" algn="ctr">
              <a:solidFill>
                <a:srgbClr val="E6325E">
                  <a:lumMod val="100000"/>
                </a:srgbClr>
              </a:solidFill>
              <a:prstDash val="solid"/>
              <a:round/>
              <a:headEnd type="none" w="med" len="med"/>
              <a:tailEnd type="none" w="med" len="med"/>
            </a:ln>
            <a:effectLst/>
          </c:spPr>
          <c:marker>
            <c:symbol val="none"/>
          </c:marker>
          <c:dPt>
            <c:idx val="36"/>
            <c:marker>
              <c:symbol val="none"/>
            </c:marker>
            <c:bubble3D val="0"/>
            <c:extLst>
              <c:ext xmlns:c16="http://schemas.microsoft.com/office/drawing/2014/chart" uri="{C3380CC4-5D6E-409C-BE32-E72D297353CC}">
                <c16:uniqueId val="{0000000E-DCFC-4AF9-B835-ED5419B2B1E5}"/>
              </c:ext>
            </c:extLst>
          </c:dPt>
          <c:dLbls>
            <c:dLbl>
              <c:idx val="49"/>
              <c:layout>
                <c:manualLayout>
                  <c:x val="-9.5846645367413316E-3"/>
                  <c:y val="-4.9889107075102634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42F8-4D98-B464-7456E8DFDC1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'US-CPI SA'!$B$22:$B$100</c:f>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f>'US-CPI SA'!$K$22:$K$100</c:f>
              <c:numCache>
                <c:formatCode>General</c:formatCode>
                <c:ptCount val="79"/>
                <c:pt idx="43" formatCode="0.00%">
                  <c:v>2.4055852640280317E-2</c:v>
                </c:pt>
                <c:pt idx="44" formatCode="0.00%">
                  <c:v>2.3399999999999997E-2</c:v>
                </c:pt>
                <c:pt idx="45" formatCode="0.00%">
                  <c:v>2.5099999999999997E-2</c:v>
                </c:pt>
                <c:pt idx="46" formatCode="0.00%">
                  <c:v>2.9399999999999999E-2</c:v>
                </c:pt>
                <c:pt idx="47" formatCode="0.00%">
                  <c:v>3.1800000000000002E-2</c:v>
                </c:pt>
                <c:pt idx="48" formatCode="0.00%">
                  <c:v>3.3700000000000001E-2</c:v>
                </c:pt>
                <c:pt idx="49" formatCode="0.00%">
                  <c:v>3.6499999999999998E-2</c:v>
                </c:pt>
                <c:pt idx="50" formatCode="0.00%">
                  <c:v>3.61E-2</c:v>
                </c:pt>
                <c:pt idx="51" formatCode="0.00%">
                  <c:v>3.4799999999999998E-2</c:v>
                </c:pt>
                <c:pt idx="52" formatCode="0.00%">
                  <c:v>3.6200000000000003E-2</c:v>
                </c:pt>
                <c:pt idx="53" formatCode="0.00%">
                  <c:v>3.2899999999999999E-2</c:v>
                </c:pt>
                <c:pt idx="54" formatCode="0.00%">
                  <c:v>3.3000000000000002E-2</c:v>
                </c:pt>
                <c:pt idx="55" formatCode="0.00%">
                  <c:v>3.6299999999999999E-2</c:v>
                </c:pt>
              </c:numCache>
            </c:numRef>
          </c:val>
          <c:smooth val="0"/>
          <c:extLst>
            <c:ext xmlns:c16="http://schemas.microsoft.com/office/drawing/2014/chart" uri="{C3380CC4-5D6E-409C-BE32-E72D297353CC}">
              <c16:uniqueId val="{0000000F-DCFC-4AF9-B835-ED5419B2B1E5}"/>
            </c:ext>
          </c:extLst>
        </c:ser>
        <c:dLbls>
          <c:showLegendKey val="0"/>
          <c:showVal val="0"/>
          <c:showCatName val="0"/>
          <c:showSerName val="0"/>
          <c:showPercent val="0"/>
          <c:showBubbleSize val="0"/>
        </c:dLbls>
        <c:marker val="1"/>
        <c:smooth val="0"/>
        <c:axId val="1761123807"/>
        <c:axId val="1761123391"/>
        <c:extLst>
          <c:ext xmlns:c15="http://schemas.microsoft.com/office/drawing/2012/chart" uri="{02D57815-91ED-43cb-92C2-25804820EDAC}">
            <c15:filteredLineSeries>
              <c15:ser>
                <c:idx val="1"/>
                <c:order val="1"/>
                <c:tx>
                  <c:strRef>
                    <c:extLst>
                      <c:ext uri="{02D57815-91ED-43cb-92C2-25804820EDAC}">
                        <c15:formulaRef>
                          <c15:sqref>'US-CPI SA'!$J$9</c15:sqref>
                        </c15:formulaRef>
                      </c:ext>
                    </c:extLst>
                    <c:strCache>
                      <c:ptCount val="1"/>
                      <c:pt idx="0">
                        <c:v>Priced by market (MoM)</c:v>
                      </c:pt>
                    </c:strCache>
                  </c:strRef>
                </c:tx>
                <c:spPr>
                  <a:ln w="22225" cap="rnd" cmpd="sng" algn="ctr">
                    <a:solidFill>
                      <a:srgbClr val="39B2B6">
                        <a:lumMod val="100000"/>
                      </a:srgbClr>
                    </a:solidFill>
                    <a:prstDash val="solid"/>
                    <a:round/>
                    <a:headEnd type="none" w="med" len="med"/>
                    <a:tailEnd type="none" w="med" len="med"/>
                  </a:ln>
                  <a:effectLst/>
                </c:spPr>
                <c:marker>
                  <c:symbol val="none"/>
                </c:marker>
                <c:dLbls>
                  <c:dLbl>
                    <c:idx val="24"/>
                    <c:layout>
                      <c:manualLayout>
                        <c:x val="-1.4260249554367201E-2"/>
                        <c:y val="-9.6240616697747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uri="{CE6537A1-D6FC-4f65-9D91-7224C49458BB}"/>
                      <c:ext xmlns:c16="http://schemas.microsoft.com/office/drawing/2014/chart" uri="{C3380CC4-5D6E-409C-BE32-E72D297353CC}">
                        <c16:uniqueId val="{00000010-DCFC-4AF9-B835-ED5419B2B1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0"/>
                  <c:showCatName val="0"/>
                  <c:showSerName val="0"/>
                  <c:showPercent val="0"/>
                  <c:showBubbleSize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'US-CPI SA'!$B$22:$B$100</c15:sqref>
                        </c15:formulaRef>
                      </c:ext>
                    </c:extLst>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extLst>
                      <c:ext uri="{02D57815-91ED-43cb-92C2-25804820EDAC}">
                        <c15:formulaRef>
                          <c15:sqref>'US-CPI SA'!$J$22:$J$56</c15:sqref>
                        </c15:formulaRef>
                      </c:ext>
                    </c:extLst>
                    <c:numCache>
                      <c:formatCode>General</c:formatCode>
                      <c:ptCount val="35"/>
                    </c:numCache>
                  </c:numRef>
                </c:val>
                <c:smooth val="0"/>
                <c:extLst>
                  <c:ext xmlns:c16="http://schemas.microsoft.com/office/drawing/2014/chart" uri="{C3380CC4-5D6E-409C-BE32-E72D297353CC}">
                    <c16:uniqueId val="{00000011-DCFC-4AF9-B835-ED5419B2B1E5}"/>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'US-CPI SA'!$H$9</c15:sqref>
                        </c15:formulaRef>
                      </c:ext>
                    </c:extLst>
                    <c:strCache>
                      <c:ptCount val="1"/>
                      <c:pt idx="0">
                        <c:v>Base effect (YoY if MoM% costantly at 0%)</c:v>
                      </c:pt>
                    </c:strCache>
                  </c:strRef>
                </c:tx>
                <c:spPr>
                  <a:ln w="22225" cap="rnd" cmpd="sng" algn="ctr">
                    <a:solidFill>
                      <a:srgbClr val="F07D00">
                        <a:lumMod val="100000"/>
                      </a:srgbClr>
                    </a:solidFill>
                    <a:prstDash val="solid"/>
                    <a:round/>
                    <a:headEnd type="none" w="med" len="med"/>
                    <a:tailEnd type="none" w="med" len="med"/>
                  </a:ln>
                  <a:effectLst/>
                </c:spPr>
                <c:marker>
                  <c:symbol val="none"/>
                </c:marker>
                <c:dPt>
                  <c:idx val="33"/>
                  <c:marker>
                    <c:symbol val="none"/>
                  </c:marker>
                  <c:bubble3D val="0"/>
                  <c:extLst xmlns:c15="http://schemas.microsoft.com/office/drawing/2012/chart">
                    <c:ext xmlns:c16="http://schemas.microsoft.com/office/drawing/2014/chart" uri="{C3380CC4-5D6E-409C-BE32-E72D297353CC}">
                      <c16:uniqueId val="{00000012-DCFC-4AF9-B835-ED5419B2B1E5}"/>
                    </c:ext>
                  </c:extLst>
                </c:dPt>
                <c:cat>
                  <c:numRef>
                    <c:extLst xmlns:c15="http://schemas.microsoft.com/office/drawing/2012/chart">
                      <c:ext xmlns:c15="http://schemas.microsoft.com/office/drawing/2012/chart" uri="{02D57815-91ED-43cb-92C2-25804820EDAC}">
                        <c15:formulaRef>
                          <c15:sqref>'US-CPI SA'!$B$22:$B$100</c15:sqref>
                        </c15:formulaRef>
                      </c:ext>
                    </c:extLst>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extLst xmlns:c15="http://schemas.microsoft.com/office/drawing/2012/chart">
                      <c:ext xmlns:c15="http://schemas.microsoft.com/office/drawing/2012/chart" uri="{02D57815-91ED-43cb-92C2-25804820EDAC}">
                        <c15:formulaRef>
                          <c15:sqref>'US-CPI SA'!$H$22:$H$64</c15:sqref>
                        </c15:formulaRef>
                      </c:ext>
                    </c:extLst>
                    <c:numCache>
                      <c:formatCode>General</c:formatCode>
                      <c:ptCount val="43"/>
                    </c:numCache>
                  </c:numRef>
                </c:val>
                <c:smooth val="0"/>
                <c:extLst xmlns:c15="http://schemas.microsoft.com/office/drawing/2012/chart">
                  <c:ext xmlns:c16="http://schemas.microsoft.com/office/drawing/2014/chart" uri="{C3380CC4-5D6E-409C-BE32-E72D297353CC}">
                    <c16:uniqueId val="{00000013-DCFC-4AF9-B835-ED5419B2B1E5}"/>
                  </c:ext>
                </c:extLst>
              </c15:ser>
            </c15:filteredLineSeries>
            <c15:filteredLineSeries>
              <c15:ser>
                <c:idx val="5"/>
                <c:order val="4"/>
                <c:tx>
                  <c:strRef>
                    <c:extLst xmlns:c15="http://schemas.microsoft.com/office/drawing/2012/chart">
                      <c:ext xmlns:c15="http://schemas.microsoft.com/office/drawing/2012/chart" uri="{02D57815-91ED-43cb-92C2-25804820EDAC}">
                        <c15:formulaRef>
                          <c15:sqref>'US-CPI SA'!$N$9</c15:sqref>
                        </c15:formulaRef>
                      </c:ext>
                    </c:extLst>
                    <c:strCache>
                      <c:ptCount val="1"/>
                      <c:pt idx="0">
                        <c:v>Amundi US CPI macro projection</c:v>
                      </c:pt>
                    </c:strCache>
                  </c:strRef>
                </c:tx>
                <c:spPr>
                  <a:ln w="22225" cap="rnd" cmpd="sng" algn="ctr">
                    <a:solidFill>
                      <a:schemeClr val="accent1"/>
                    </a:solidFill>
                    <a:prstDash val="sysDash"/>
                    <a:round/>
                    <a:headEnd type="none" w="med" len="med"/>
                    <a:tailEnd type="none" w="med" len="med"/>
                  </a:ln>
                  <a:effectLst/>
                </c:spPr>
                <c:marker>
                  <c:symbol val="none"/>
                </c:marker>
                <c:cat>
                  <c:numRef>
                    <c:extLst xmlns:c15="http://schemas.microsoft.com/office/drawing/2012/chart">
                      <c:ext xmlns:c15="http://schemas.microsoft.com/office/drawing/2012/chart" uri="{02D57815-91ED-43cb-92C2-25804820EDAC}">
                        <c15:formulaRef>
                          <c15:sqref>'US-CPI SA'!$B$22:$B$100</c15:sqref>
                        </c15:formulaRef>
                      </c:ext>
                    </c:extLst>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extLst xmlns:c15="http://schemas.microsoft.com/office/drawing/2012/chart">
                      <c:ext xmlns:c15="http://schemas.microsoft.com/office/drawing/2012/chart" uri="{02D57815-91ED-43cb-92C2-25804820EDAC}">
                        <c15:formulaRef>
                          <c15:sqref>'US-CPI SA'!$N$22:$N$100</c15:sqref>
                        </c15:formulaRef>
                      </c:ext>
                    </c:extLst>
                    <c:numCache>
                      <c:formatCode>General</c:formatCode>
                      <c:ptCount val="79"/>
                      <c:pt idx="43" formatCode="0.00%">
                        <c:v>2.4055852640280317E-2</c:v>
                      </c:pt>
                      <c:pt idx="44" formatCode="0.00%">
                        <c:v>2.6724268499781562E-2</c:v>
                      </c:pt>
                      <c:pt idx="45" formatCode="0.00%">
                        <c:v>2.9392684359282807E-2</c:v>
                      </c:pt>
                      <c:pt idx="46" formatCode="0.00%">
                        <c:v>3.2061100218784055E-2</c:v>
                      </c:pt>
                      <c:pt idx="47" formatCode="0.00%">
                        <c:v>3.45030959786942E-2</c:v>
                      </c:pt>
                      <c:pt idx="48" formatCode="0.00%">
                        <c:v>3.6945091738604344E-2</c:v>
                      </c:pt>
                      <c:pt idx="49" formatCode="0.00%">
                        <c:v>3.9387087498514495E-2</c:v>
                      </c:pt>
                      <c:pt idx="50" formatCode="0.00%">
                        <c:v>3.8592270332349944E-2</c:v>
                      </c:pt>
                      <c:pt idx="51" formatCode="0.00%">
                        <c:v>3.7797453166185394E-2</c:v>
                      </c:pt>
                      <c:pt idx="52" formatCode="0.00%">
                        <c:v>3.700263600002085E-2</c:v>
                      </c:pt>
                      <c:pt idx="53" formatCode="0.00%">
                        <c:v>3.644484890434193E-2</c:v>
                      </c:pt>
                      <c:pt idx="54" formatCode="0.00%">
                        <c:v>3.5887061808663009E-2</c:v>
                      </c:pt>
                      <c:pt idx="55" formatCode="0.00%">
                        <c:v>3.5329274712984082E-2</c:v>
                      </c:pt>
                    </c:numCache>
                  </c:numRef>
                </c:val>
                <c:smooth val="0"/>
                <c:extLst xmlns:c15="http://schemas.microsoft.com/office/drawing/2012/chart">
                  <c:ext xmlns:c16="http://schemas.microsoft.com/office/drawing/2014/chart" uri="{C3380CC4-5D6E-409C-BE32-E72D297353CC}">
                    <c16:uniqueId val="{00000014-DCFC-4AF9-B835-ED5419B2B1E5}"/>
                  </c:ext>
                </c:extLst>
              </c15:ser>
            </c15:filteredLineSeries>
            <c15:filteredLineSeries>
              <c15:ser>
                <c:idx val="6"/>
                <c:order val="6"/>
                <c:tx>
                  <c:strRef>
                    <c:extLst xmlns:c15="http://schemas.microsoft.com/office/drawing/2012/chart">
                      <c:ext xmlns:c15="http://schemas.microsoft.com/office/drawing/2012/chart" uri="{02D57815-91ED-43cb-92C2-25804820EDAC}">
                        <c15:formulaRef>
                          <c15:sqref>'US-CPI SA'!$P$9</c15:sqref>
                        </c15:formulaRef>
                      </c:ext>
                    </c:extLst>
                    <c:strCache>
                      <c:ptCount val="1"/>
                      <c:pt idx="0">
                        <c:v>Amundi US core PCE macro projection</c:v>
                      </c:pt>
                    </c:strCache>
                  </c:strRef>
                </c:tx>
                <c:spPr>
                  <a:ln w="28575" cap="rnd">
                    <a:solidFill>
                      <a:srgbClr val="D0CECE">
                        <a:alpha val="74902"/>
                      </a:srgbClr>
                    </a:solidFill>
                    <a:round/>
                  </a:ln>
                  <a:effectLst/>
                </c:spPr>
                <c:marker>
                  <c:symbol val="none"/>
                </c:marker>
                <c:dPt>
                  <c:idx val="40"/>
                  <c:marker>
                    <c:symbol val="none"/>
                  </c:marker>
                  <c:bubble3D val="0"/>
                  <c:extLst xmlns:c15="http://schemas.microsoft.com/office/drawing/2012/chart">
                    <c:ext xmlns:c16="http://schemas.microsoft.com/office/drawing/2014/chart" uri="{C3380CC4-5D6E-409C-BE32-E72D297353CC}">
                      <c16:uniqueId val="{00000015-DCFC-4AF9-B835-ED5419B2B1E5}"/>
                    </c:ext>
                  </c:extLst>
                </c:dPt>
                <c:cat>
                  <c:numRef>
                    <c:extLst xmlns:c15="http://schemas.microsoft.com/office/drawing/2012/chart">
                      <c:ext xmlns:c15="http://schemas.microsoft.com/office/drawing/2012/chart" uri="{02D57815-91ED-43cb-92C2-25804820EDAC}">
                        <c15:formulaRef>
                          <c15:sqref>'US-CPI SA'!$B$22:$B$100</c15:sqref>
                        </c15:formulaRef>
                      </c:ext>
                    </c:extLst>
                    <c:numCache>
                      <c:formatCode>m/d/yyyy</c:formatCode>
                      <c:ptCount val="79"/>
                      <c:pt idx="0">
                        <c:v>44439</c:v>
                      </c:pt>
                      <c:pt idx="1">
                        <c:v>44469</c:v>
                      </c:pt>
                      <c:pt idx="2">
                        <c:v>44500</c:v>
                      </c:pt>
                      <c:pt idx="3">
                        <c:v>44530</c:v>
                      </c:pt>
                      <c:pt idx="4">
                        <c:v>44561</c:v>
                      </c:pt>
                      <c:pt idx="5">
                        <c:v>44592</c:v>
                      </c:pt>
                      <c:pt idx="6">
                        <c:v>44620</c:v>
                      </c:pt>
                      <c:pt idx="7">
                        <c:v>44651</c:v>
                      </c:pt>
                      <c:pt idx="8">
                        <c:v>44681</c:v>
                      </c:pt>
                      <c:pt idx="9">
                        <c:v>44712</c:v>
                      </c:pt>
                      <c:pt idx="10">
                        <c:v>44742</c:v>
                      </c:pt>
                      <c:pt idx="11">
                        <c:v>44773</c:v>
                      </c:pt>
                      <c:pt idx="12">
                        <c:v>44804</c:v>
                      </c:pt>
                      <c:pt idx="13">
                        <c:v>44834</c:v>
                      </c:pt>
                      <c:pt idx="14">
                        <c:v>44865</c:v>
                      </c:pt>
                      <c:pt idx="15">
                        <c:v>44895</c:v>
                      </c:pt>
                      <c:pt idx="16">
                        <c:v>44926</c:v>
                      </c:pt>
                      <c:pt idx="17">
                        <c:v>44957</c:v>
                      </c:pt>
                      <c:pt idx="18">
                        <c:v>44985</c:v>
                      </c:pt>
                      <c:pt idx="19">
                        <c:v>45016</c:v>
                      </c:pt>
                      <c:pt idx="20">
                        <c:v>45046</c:v>
                      </c:pt>
                      <c:pt idx="21">
                        <c:v>45077</c:v>
                      </c:pt>
                      <c:pt idx="22">
                        <c:v>45107</c:v>
                      </c:pt>
                      <c:pt idx="23">
                        <c:v>45138</c:v>
                      </c:pt>
                      <c:pt idx="24">
                        <c:v>45169</c:v>
                      </c:pt>
                      <c:pt idx="25">
                        <c:v>45199</c:v>
                      </c:pt>
                      <c:pt idx="26">
                        <c:v>45230</c:v>
                      </c:pt>
                      <c:pt idx="27">
                        <c:v>45260</c:v>
                      </c:pt>
                      <c:pt idx="28">
                        <c:v>45291</c:v>
                      </c:pt>
                      <c:pt idx="29">
                        <c:v>45322</c:v>
                      </c:pt>
                      <c:pt idx="30">
                        <c:v>45351</c:v>
                      </c:pt>
                      <c:pt idx="31">
                        <c:v>45382</c:v>
                      </c:pt>
                      <c:pt idx="32">
                        <c:v>45412</c:v>
                      </c:pt>
                      <c:pt idx="33">
                        <c:v>45443</c:v>
                      </c:pt>
                      <c:pt idx="34">
                        <c:v>45473</c:v>
                      </c:pt>
                      <c:pt idx="35">
                        <c:v>45504</c:v>
                      </c:pt>
                      <c:pt idx="36">
                        <c:v>45535</c:v>
                      </c:pt>
                      <c:pt idx="37">
                        <c:v>45565</c:v>
                      </c:pt>
                      <c:pt idx="38">
                        <c:v>45596</c:v>
                      </c:pt>
                      <c:pt idx="39">
                        <c:v>45626</c:v>
                      </c:pt>
                      <c:pt idx="40">
                        <c:v>45657</c:v>
                      </c:pt>
                      <c:pt idx="41">
                        <c:v>45688</c:v>
                      </c:pt>
                      <c:pt idx="42">
                        <c:v>45716</c:v>
                      </c:pt>
                      <c:pt idx="43">
                        <c:v>45747</c:v>
                      </c:pt>
                      <c:pt idx="44">
                        <c:v>45777</c:v>
                      </c:pt>
                      <c:pt idx="45">
                        <c:v>45808</c:v>
                      </c:pt>
                      <c:pt idx="46">
                        <c:v>45838</c:v>
                      </c:pt>
                      <c:pt idx="47">
                        <c:v>45869</c:v>
                      </c:pt>
                      <c:pt idx="48">
                        <c:v>45900</c:v>
                      </c:pt>
                      <c:pt idx="49">
                        <c:v>45930</c:v>
                      </c:pt>
                      <c:pt idx="50">
                        <c:v>45961</c:v>
                      </c:pt>
                      <c:pt idx="51">
                        <c:v>45991</c:v>
                      </c:pt>
                      <c:pt idx="52">
                        <c:v>46022</c:v>
                      </c:pt>
                      <c:pt idx="53">
                        <c:v>46053</c:v>
                      </c:pt>
                      <c:pt idx="54">
                        <c:v>46081</c:v>
                      </c:pt>
                      <c:pt idx="55">
                        <c:v>46112</c:v>
                      </c:pt>
                    </c:numCache>
                  </c:numRef>
                </c:cat>
                <c:val>
                  <c:numRef>
                    <c:extLst xmlns:c15="http://schemas.microsoft.com/office/drawing/2012/chart">
                      <c:ext xmlns:c15="http://schemas.microsoft.com/office/drawing/2012/chart" uri="{02D57815-91ED-43cb-92C2-25804820EDAC}">
                        <c15:formulaRef>
                          <c15:sqref>'US-CPI SA'!$P$22:$P$100</c15:sqref>
                        </c15:formulaRef>
                      </c:ext>
                    </c:extLst>
                    <c:numCache>
                      <c:formatCode>General</c:formatCode>
                      <c:ptCount val="79"/>
                      <c:pt idx="6" formatCode="0.00%">
                        <c:v>5.6491100000000002E-2</c:v>
                      </c:pt>
                      <c:pt idx="7" formatCode="0.00%">
                        <c:v>5.6296600000000002E-2</c:v>
                      </c:pt>
                      <c:pt idx="8" formatCode="0.00%">
                        <c:v>5.3482599999999998E-2</c:v>
                      </c:pt>
                      <c:pt idx="9" formatCode="0.00%">
                        <c:v>5.1858000000000001E-2</c:v>
                      </c:pt>
                      <c:pt idx="10" formatCode="0.00%">
                        <c:v>5.3234500000000004E-2</c:v>
                      </c:pt>
                      <c:pt idx="11" formatCode="0.00%">
                        <c:v>5.1126899999999996E-2</c:v>
                      </c:pt>
                      <c:pt idx="12" formatCode="0.00%">
                        <c:v>5.3565500000000002E-2</c:v>
                      </c:pt>
                      <c:pt idx="13" formatCode="0.00%">
                        <c:v>5.6065799999999999E-2</c:v>
                      </c:pt>
                      <c:pt idx="14" formatCode="0.00%">
                        <c:v>5.4599599999999998E-2</c:v>
                      </c:pt>
                      <c:pt idx="15" formatCode="0.00%">
                        <c:v>5.2007399999999995E-2</c:v>
                      </c:pt>
                      <c:pt idx="16" formatCode="0.00%">
                        <c:v>4.9516400000000002E-2</c:v>
                      </c:pt>
                      <c:pt idx="17" formatCode="0.00%">
                        <c:v>4.9451700000000001E-2</c:v>
                      </c:pt>
                      <c:pt idx="18" formatCode="0.00%">
                        <c:v>4.86346E-2</c:v>
                      </c:pt>
                      <c:pt idx="19" formatCode="0.00%">
                        <c:v>4.7716900000000007E-2</c:v>
                      </c:pt>
                      <c:pt idx="20" formatCode="0.00%">
                        <c:v>4.7784199999999999E-2</c:v>
                      </c:pt>
                      <c:pt idx="21" formatCode="0.00%">
                        <c:v>4.7085100000000005E-2</c:v>
                      </c:pt>
                      <c:pt idx="22" formatCode="0.00%">
                        <c:v>4.3663E-2</c:v>
                      </c:pt>
                      <c:pt idx="23" formatCode="0.00%">
                        <c:v>4.2725799999999994E-2</c:v>
                      </c:pt>
                      <c:pt idx="24" formatCode="0.00%">
                        <c:v>3.7815099999999997E-2</c:v>
                      </c:pt>
                      <c:pt idx="25" formatCode="0.00%">
                        <c:v>3.6570100000000001E-2</c:v>
                      </c:pt>
                      <c:pt idx="26" formatCode="0.00%">
                        <c:v>3.44234E-2</c:v>
                      </c:pt>
                      <c:pt idx="27" formatCode="0.00%">
                        <c:v>3.2216800000000004E-2</c:v>
                      </c:pt>
                      <c:pt idx="28" formatCode="0.00%">
                        <c:v>3.0356399999999999E-2</c:v>
                      </c:pt>
                      <c:pt idx="29" formatCode="0.00%">
                        <c:v>3.0648499999999999E-2</c:v>
                      </c:pt>
                      <c:pt idx="30" formatCode="0.00%">
                        <c:v>2.909318883709662E-2</c:v>
                      </c:pt>
                      <c:pt idx="31" formatCode="0.00%">
                        <c:v>2.7537877674193245E-2</c:v>
                      </c:pt>
                      <c:pt idx="32" formatCode="0.00%">
                        <c:v>2.666924704968528E-2</c:v>
                      </c:pt>
                      <c:pt idx="33" formatCode="0.00%">
                        <c:v>2.5800616425177315E-2</c:v>
                      </c:pt>
                      <c:pt idx="34" formatCode="0.00%">
                        <c:v>2.4931985800669354E-2</c:v>
                      </c:pt>
                      <c:pt idx="35" formatCode="0.00%">
                        <c:v>2.4581712897236468E-2</c:v>
                      </c:pt>
                      <c:pt idx="36" formatCode="0.00%">
                        <c:v>2.4231439993803582E-2</c:v>
                      </c:pt>
                      <c:pt idx="37" formatCode="0.00%">
                        <c:v>2.3881167090370692E-2</c:v>
                      </c:pt>
                      <c:pt idx="38" formatCode="0.00%">
                        <c:v>2.3649728101797551E-2</c:v>
                      </c:pt>
                      <c:pt idx="39" formatCode="0.00%">
                        <c:v>2.3418289113224411E-2</c:v>
                      </c:pt>
                      <c:pt idx="40" formatCode="0.00%">
                        <c:v>2.318685012465127E-2</c:v>
                      </c:pt>
                      <c:pt idx="41" formatCode="0.00%">
                        <c:v>2.2228367375061769E-2</c:v>
                      </c:pt>
                      <c:pt idx="42" formatCode="0.00%">
                        <c:v>2.1269884625472267E-2</c:v>
                      </c:pt>
                      <c:pt idx="43" formatCode="0.00%">
                        <c:v>2.0311401875882762E-2</c:v>
                      </c:pt>
                    </c:numCache>
                  </c:numRef>
                </c:val>
                <c:smooth val="0"/>
                <c:extLst xmlns:c15="http://schemas.microsoft.com/office/drawing/2012/chart">
                  <c:ext xmlns:c16="http://schemas.microsoft.com/office/drawing/2014/chart" uri="{C3380CC4-5D6E-409C-BE32-E72D297353CC}">
                    <c16:uniqueId val="{00000016-DCFC-4AF9-B835-ED5419B2B1E5}"/>
                  </c:ext>
                </c:extLst>
              </c15:ser>
            </c15:filteredLineSeries>
          </c:ext>
        </c:extLst>
      </c:lineChart>
      <c:dateAx>
        <c:axId val="1761123807"/>
        <c:scaling>
          <c:orientation val="minMax"/>
          <c:min val="45627"/>
        </c:scaling>
        <c:delete val="0"/>
        <c:axPos val="b"/>
        <c:majorGridlines>
          <c:spPr>
            <a:ln w="9525" cap="flat" cmpd="sng" algn="ctr">
              <a:solidFill>
                <a:schemeClr val="tx1">
                  <a:lumMod val="15000"/>
                  <a:lumOff val="85000"/>
                </a:schemeClr>
              </a:solidFill>
              <a:round/>
            </a:ln>
            <a:effectLst/>
          </c:spPr>
        </c:majorGridlines>
        <c:title>
          <c:tx>
            <c:strRef>
              <c:f>'US-CPI SA'!$A$1</c:f>
              <c:strCache>
                <c:ptCount val="1"/>
                <c:pt idx="0">
                  <c:v>Source: Amundi Investment Institute, Bloomberg. Data as of 12/05/2025</c:v>
                </c:pt>
              </c:strCache>
            </c:strRef>
          </c:tx>
          <c:layout>
            <c:manualLayout>
              <c:xMode val="edge"/>
              <c:yMode val="edge"/>
              <c:x val="0"/>
              <c:y val="0.96287659248073443"/>
            </c:manualLayout>
          </c:layout>
          <c:overlay val="0"/>
          <c:spPr>
            <a:noFill/>
            <a:ln>
              <a:noFill/>
            </a:ln>
            <a:effectLst/>
          </c:spPr>
          <c:txPr>
            <a:bodyPr rot="0" spcFirstLastPara="1" vertOverflow="ellipsis" vert="horz" wrap="square" anchor="ctr" anchorCtr="1"/>
            <a:lstStyle/>
            <a:p>
              <a:pPr>
                <a:defRPr sz="800" b="0" i="0" u="none" strike="noStrike" kern="1200" baseline="0">
                  <a:solidFill>
                    <a:srgbClr val="003C64"/>
                  </a:solidFill>
                  <a:latin typeface="+mn-lt"/>
                  <a:ea typeface="+mn-ea"/>
                  <a:cs typeface="+mn-cs"/>
                </a:defRPr>
              </a:pPr>
              <a:endParaRPr lang="en-US"/>
            </a:p>
          </c:txPr>
        </c:title>
        <c:numFmt formatCode="mm\-yy" sourceLinked="0"/>
        <c:majorTickMark val="out"/>
        <c:minorTickMark val="none"/>
        <c:tickLblPos val="low"/>
        <c:spPr>
          <a:noFill/>
          <a:ln w="19050" cap="flat" cmpd="sng" algn="ctr">
            <a:solidFill>
              <a:schemeClr val="tx1"/>
            </a:solidFill>
            <a:prstDash val="solid"/>
            <a:round/>
            <a:headEnd type="none" w="med" len="med"/>
            <a:tailEnd type="none" w="med" len="med"/>
          </a:ln>
          <a:effectLst/>
        </c:spPr>
        <c:txPr>
          <a:bodyPr rot="-5400000" spcFirstLastPara="1" vertOverflow="ellipsis" wrap="square" anchor="ctr" anchorCtr="1"/>
          <a:lstStyle/>
          <a:p>
            <a:pPr>
              <a:defRPr sz="900" b="0" i="0" u="none" strike="noStrike" kern="1200" baseline="0">
                <a:solidFill>
                  <a:sysClr val="windowText" lastClr="000000"/>
                </a:solidFill>
                <a:latin typeface="+mn-lt"/>
                <a:ea typeface="+mn-ea"/>
                <a:cs typeface="+mn-cs"/>
              </a:defRPr>
            </a:pPr>
            <a:endParaRPr lang="en-US"/>
          </a:p>
        </c:txPr>
        <c:crossAx val="1761123391"/>
        <c:crossesAt val="2.0000000000000004E-2"/>
        <c:auto val="1"/>
        <c:lblOffset val="100"/>
        <c:baseTimeUnit val="months"/>
        <c:majorUnit val="1"/>
        <c:majorTimeUnit val="months"/>
      </c:dateAx>
      <c:valAx>
        <c:axId val="1761123391"/>
        <c:scaling>
          <c:orientation val="minMax"/>
          <c:max val="4.0000000000000008E-2"/>
          <c:min val="1.5000000000000003E-2"/>
        </c:scaling>
        <c:delete val="0"/>
        <c:axPos val="l"/>
        <c:majorGridlines>
          <c:spPr>
            <a:ln w="3175" cap="flat" cmpd="sng" algn="ctr">
              <a:solidFill>
                <a:srgbClr val="767A7E">
                  <a:lumMod val="100000"/>
                </a:srgbClr>
              </a:solidFill>
              <a:prstDash val="sysDash"/>
              <a:round/>
            </a:ln>
            <a:effectLst/>
          </c:spPr>
        </c:majorGridlines>
        <c:minorGridlines>
          <c:spPr>
            <a:ln w="15875" cap="flat" cmpd="sng" algn="ctr">
              <a:solidFill>
                <a:schemeClr val="bg2">
                  <a:lumMod val="90000"/>
                </a:schemeClr>
              </a:solidFill>
              <a:prstDash val="sysDot"/>
              <a:round/>
            </a:ln>
            <a:effectLst/>
          </c:spPr>
        </c:minorGridlines>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GB" b="1"/>
                  <a:t>YoY</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761123807"/>
        <c:crosses val="autoZero"/>
        <c:crossBetween val="between"/>
        <c:minorUnit val="5.000000000000001E-3"/>
      </c:valAx>
      <c:valAx>
        <c:axId val="221696559"/>
        <c:scaling>
          <c:orientation val="minMax"/>
          <c:max val="1.2000000000000002E-2"/>
          <c:min val="-3.0000000000000009E-3"/>
        </c:scaling>
        <c:delete val="0"/>
        <c:axPos val="r"/>
        <c:title>
          <c:tx>
            <c:rich>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r>
                  <a:rPr lang="en-GB" b="1"/>
                  <a:t>MoM</a:t>
                </a:r>
              </a:p>
            </c:rich>
          </c:tx>
          <c:overlay val="0"/>
          <c:spPr>
            <a:noFill/>
            <a:ln>
              <a:noFill/>
            </a:ln>
            <a:effectLst/>
          </c:spPr>
          <c:txPr>
            <a:bodyPr rot="-5400000" spcFirstLastPara="1" vertOverflow="ellipsis" vert="horz" wrap="square" anchor="ctr" anchorCtr="1"/>
            <a:lstStyle/>
            <a:p>
              <a:pPr>
                <a:defRPr sz="1000" b="1" i="0" u="none" strike="noStrike" kern="1200" baseline="0">
                  <a:solidFill>
                    <a:sysClr val="windowText" lastClr="000000"/>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21682831"/>
        <c:crosses val="max"/>
        <c:crossBetween val="between"/>
        <c:majorUnit val="3.0000000000000009E-3"/>
      </c:valAx>
      <c:catAx>
        <c:axId val="221682831"/>
        <c:scaling>
          <c:orientation val="minMax"/>
        </c:scaling>
        <c:delete val="1"/>
        <c:axPos val="b"/>
        <c:majorTickMark val="out"/>
        <c:minorTickMark val="none"/>
        <c:tickLblPos val="nextTo"/>
        <c:crossAx val="221696559"/>
        <c:crosses val="autoZero"/>
        <c:auto val="1"/>
        <c:lblAlgn val="ctr"/>
        <c:lblOffset val="100"/>
        <c:noMultiLvlLbl val="0"/>
      </c:catAx>
      <c:spPr>
        <a:noFill/>
        <a:ln>
          <a:noFill/>
        </a:ln>
        <a:effectLst/>
      </c:spPr>
    </c:plotArea>
    <c:legend>
      <c:legendPos val="b"/>
      <c:layout>
        <c:manualLayout>
          <c:xMode val="edge"/>
          <c:yMode val="edge"/>
          <c:x val="0"/>
          <c:y val="0.87108090908628755"/>
          <c:w val="0.97480995956586525"/>
          <c:h val="9.8944168727238727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solidFill>
            <a:sysClr val="windowText" lastClr="000000"/>
          </a:solidFill>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cap="none" spc="0" normalizeH="0" baseline="0">
                <a:solidFill>
                  <a:srgbClr val="003C64"/>
                </a:solidFill>
                <a:latin typeface="+mj-lt"/>
                <a:ea typeface="+mj-ea"/>
                <a:cs typeface="+mj-cs"/>
              </a:defRPr>
            </a:pPr>
            <a:r>
              <a:rPr lang="en-US" sz="1200" b="1" dirty="0">
                <a:solidFill>
                  <a:srgbClr val="003C64"/>
                </a:solidFill>
                <a:latin typeface="+mn-lt"/>
              </a:rPr>
              <a:t>US Curve Fair Value vs spot and Q1 2026</a:t>
            </a:r>
            <a:r>
              <a:rPr lang="en-US" sz="1200" b="1" baseline="0" dirty="0">
                <a:solidFill>
                  <a:srgbClr val="003C64"/>
                </a:solidFill>
                <a:latin typeface="+mn-lt"/>
              </a:rPr>
              <a:t> forward</a:t>
            </a:r>
            <a:endParaRPr lang="en-US" sz="1200" b="1" dirty="0">
              <a:solidFill>
                <a:srgbClr val="003C64"/>
              </a:solidFill>
              <a:latin typeface="+mn-lt"/>
            </a:endParaRPr>
          </a:p>
        </c:rich>
      </c:tx>
      <c:layout>
        <c:manualLayout>
          <c:xMode val="edge"/>
          <c:yMode val="edge"/>
          <c:x val="0.14592664335488414"/>
          <c:y val="1.9788724691990264E-2"/>
        </c:manualLayout>
      </c:layout>
      <c:overlay val="0"/>
      <c:spPr>
        <a:noFill/>
        <a:ln>
          <a:noFill/>
        </a:ln>
        <a:effectLst/>
      </c:spPr>
      <c:txPr>
        <a:bodyPr rot="0" spcFirstLastPara="1" vertOverflow="ellipsis" vert="horz" wrap="square" anchor="ctr" anchorCtr="1"/>
        <a:lstStyle/>
        <a:p>
          <a:pPr>
            <a:defRPr sz="1200" b="1" i="0" u="none" strike="noStrike" kern="1200" cap="none" spc="0" normalizeH="0" baseline="0">
              <a:solidFill>
                <a:srgbClr val="003C64"/>
              </a:solidFill>
              <a:latin typeface="+mj-lt"/>
              <a:ea typeface="+mj-ea"/>
              <a:cs typeface="+mj-cs"/>
            </a:defRPr>
          </a:pPr>
          <a:endParaRPr lang="en-US"/>
        </a:p>
      </c:txPr>
    </c:title>
    <c:autoTitleDeleted val="0"/>
    <c:plotArea>
      <c:layout>
        <c:manualLayout>
          <c:layoutTarget val="inner"/>
          <c:xMode val="edge"/>
          <c:yMode val="edge"/>
          <c:x val="0.11647645500268154"/>
          <c:y val="0.12041617378212711"/>
          <c:w val="0.85444155161124258"/>
          <c:h val="0.68982839936705942"/>
        </c:manualLayout>
      </c:layout>
      <c:areaChart>
        <c:grouping val="standard"/>
        <c:varyColors val="0"/>
        <c:ser>
          <c:idx val="11"/>
          <c:order val="10"/>
          <c:tx>
            <c:v>Fair valuation range</c:v>
          </c:tx>
          <c:spPr>
            <a:solidFill>
              <a:schemeClr val="accent1">
                <a:lumMod val="40000"/>
                <a:lumOff val="60000"/>
              </a:schemeClr>
            </a:solidFill>
            <a:ln>
              <a:noFill/>
            </a:ln>
            <a:effectLst/>
          </c:spPr>
          <c:cat>
            <c:strRef>
              <c:f>MAIN!$BT$4:$BT$9</c:f>
              <c:strCache>
                <c:ptCount val="6"/>
                <c:pt idx="0">
                  <c:v>2Y</c:v>
                </c:pt>
                <c:pt idx="1">
                  <c:v>3Y</c:v>
                </c:pt>
                <c:pt idx="2">
                  <c:v>5Y</c:v>
                </c:pt>
                <c:pt idx="3">
                  <c:v>7Y</c:v>
                </c:pt>
                <c:pt idx="4">
                  <c:v>10Y</c:v>
                </c:pt>
                <c:pt idx="5">
                  <c:v>30Y</c:v>
                </c:pt>
              </c:strCache>
              <c:extLst/>
            </c:strRef>
          </c:cat>
          <c:val>
            <c:numRef>
              <c:f>MAIN!$F$14:$F$19</c:f>
              <c:numCache>
                <c:formatCode>0.00%</c:formatCode>
                <c:ptCount val="6"/>
                <c:pt idx="0">
                  <c:v>4.1212821879469869E-2</c:v>
                </c:pt>
                <c:pt idx="1">
                  <c:v>4.1139083498040754E-2</c:v>
                </c:pt>
                <c:pt idx="2">
                  <c:v>4.1789122925946873E-2</c:v>
                </c:pt>
                <c:pt idx="3">
                  <c:v>4.2090240131399455E-2</c:v>
                </c:pt>
                <c:pt idx="4">
                  <c:v>4.2609642602445132E-2</c:v>
                </c:pt>
                <c:pt idx="5">
                  <c:v>4.4494941415788594E-2</c:v>
                </c:pt>
              </c:numCache>
              <c:extLst/>
            </c:numRef>
          </c:val>
          <c:extLst>
            <c:ext xmlns:c16="http://schemas.microsoft.com/office/drawing/2014/chart" uri="{C3380CC4-5D6E-409C-BE32-E72D297353CC}">
              <c16:uniqueId val="{00000000-3C44-457C-BBA7-D3597A195A28}"/>
            </c:ext>
          </c:extLst>
        </c:ser>
        <c:ser>
          <c:idx val="10"/>
          <c:order val="11"/>
          <c:spPr>
            <a:solidFill>
              <a:schemeClr val="bg1"/>
            </a:solidFill>
            <a:ln>
              <a:noFill/>
            </a:ln>
            <a:effectLst/>
          </c:spPr>
          <c:cat>
            <c:strRef>
              <c:f>MAIN!$BT$4:$BT$9</c:f>
              <c:strCache>
                <c:ptCount val="6"/>
                <c:pt idx="0">
                  <c:v>2Y</c:v>
                </c:pt>
                <c:pt idx="1">
                  <c:v>3Y</c:v>
                </c:pt>
                <c:pt idx="2">
                  <c:v>5Y</c:v>
                </c:pt>
                <c:pt idx="3">
                  <c:v>7Y</c:v>
                </c:pt>
                <c:pt idx="4">
                  <c:v>10Y</c:v>
                </c:pt>
                <c:pt idx="5">
                  <c:v>30Y</c:v>
                </c:pt>
              </c:strCache>
              <c:extLst/>
            </c:strRef>
          </c:cat>
          <c:val>
            <c:numRef>
              <c:f>MAIN!$E$14:$E$19</c:f>
              <c:numCache>
                <c:formatCode>0.00%</c:formatCode>
                <c:ptCount val="6"/>
                <c:pt idx="0">
                  <c:v>3.1694613285513498E-2</c:v>
                </c:pt>
                <c:pt idx="1">
                  <c:v>3.1735346263025474E-2</c:v>
                </c:pt>
                <c:pt idx="2">
                  <c:v>3.2499857049872696E-2</c:v>
                </c:pt>
                <c:pt idx="3">
                  <c:v>3.4012383413903453E-2</c:v>
                </c:pt>
                <c:pt idx="4">
                  <c:v>3.5743195043527305E-2</c:v>
                </c:pt>
                <c:pt idx="5">
                  <c:v>3.870630403918085E-2</c:v>
                </c:pt>
              </c:numCache>
              <c:extLst/>
            </c:numRef>
          </c:val>
          <c:extLst>
            <c:ext xmlns:c16="http://schemas.microsoft.com/office/drawing/2014/chart" uri="{C3380CC4-5D6E-409C-BE32-E72D297353CC}">
              <c16:uniqueId val="{00000001-3C44-457C-BBA7-D3597A195A28}"/>
            </c:ext>
          </c:extLst>
        </c:ser>
        <c:dLbls>
          <c:showLegendKey val="0"/>
          <c:showVal val="0"/>
          <c:showCatName val="0"/>
          <c:showSerName val="0"/>
          <c:showPercent val="0"/>
          <c:showBubbleSize val="0"/>
        </c:dLbls>
        <c:axId val="534888016"/>
        <c:axId val="534885720"/>
      </c:areaChart>
      <c:lineChart>
        <c:grouping val="standard"/>
        <c:varyColors val="0"/>
        <c:ser>
          <c:idx val="3"/>
          <c:order val="0"/>
          <c:tx>
            <c:strRef>
              <c:f>MAIN!$A$10</c:f>
              <c:strCache>
                <c:ptCount val="1"/>
                <c:pt idx="0">
                  <c:v>Scenario Q1 2026</c:v>
                </c:pt>
              </c:strCache>
            </c:strRef>
          </c:tx>
          <c:spPr>
            <a:ln w="22225" cap="rnd" cmpd="sng" algn="ctr">
              <a:solidFill>
                <a:srgbClr val="004F9F">
                  <a:lumMod val="100000"/>
                </a:srgbClr>
              </a:solidFill>
              <a:prstDash val="solid"/>
              <a:round/>
              <a:headEnd type="none" w="med" len="med"/>
              <a:tailEnd type="none" w="med" len="med"/>
            </a:ln>
            <a:effectLst/>
          </c:spPr>
          <c:marker>
            <c:symbol val="circle"/>
            <c:size val="5"/>
            <c:spPr>
              <a:solidFill>
                <a:srgbClr val="0000FF"/>
              </a:solidFill>
              <a:ln w="22225" cap="rnd" cmpd="sng" algn="ctr">
                <a:solidFill>
                  <a:srgbClr val="0000FF"/>
                </a:solidFill>
                <a:prstDash val="solid"/>
                <a:round/>
                <a:headEnd type="none" w="med" len="med"/>
                <a:tailEnd type="none" w="med" len="med"/>
              </a:ln>
              <a:effectLst/>
            </c:spPr>
          </c:marker>
          <c:dPt>
            <c:idx val="4"/>
            <c:marker>
              <c:symbol val="circle"/>
              <c:size val="5"/>
              <c:spPr>
                <a:solidFill>
                  <a:srgbClr val="004F9F"/>
                </a:solidFill>
                <a:ln w="22225" cap="rnd" cmpd="sng" algn="ctr">
                  <a:solidFill>
                    <a:srgbClr val="004F9F"/>
                  </a:solidFill>
                  <a:prstDash val="solid"/>
                  <a:round/>
                  <a:headEnd type="none" w="med" len="med"/>
                  <a:tailEnd type="none" w="med" len="med"/>
                </a:ln>
                <a:effectLst/>
              </c:spPr>
            </c:marker>
            <c:bubble3D val="0"/>
            <c:extLst>
              <c:ext xmlns:c16="http://schemas.microsoft.com/office/drawing/2014/chart" uri="{C3380CC4-5D6E-409C-BE32-E72D297353CC}">
                <c16:uniqueId val="{00000002-3C44-457C-BBA7-D3597A195A28}"/>
              </c:ext>
            </c:extLst>
          </c:dPt>
          <c:dLbls>
            <c:dLbl>
              <c:idx val="0"/>
              <c:layout>
                <c:manualLayout>
                  <c:x val="-2.4430577575443039E-2"/>
                  <c:y val="6.36541882075987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C44-457C-BBA7-D3597A195A28}"/>
                </c:ext>
              </c:extLst>
            </c:dLbl>
            <c:dLbl>
              <c:idx val="1"/>
              <c:delete val="1"/>
              <c:extLst>
                <c:ext xmlns:c15="http://schemas.microsoft.com/office/drawing/2012/chart" uri="{CE6537A1-D6FC-4f65-9D91-7224C49458BB}"/>
                <c:ext xmlns:c16="http://schemas.microsoft.com/office/drawing/2014/chart" uri="{C3380CC4-5D6E-409C-BE32-E72D297353CC}">
                  <c16:uniqueId val="{00000004-3C44-457C-BBA7-D3597A195A28}"/>
                </c:ext>
              </c:extLst>
            </c:dLbl>
            <c:dLbl>
              <c:idx val="2"/>
              <c:layout>
                <c:manualLayout>
                  <c:x val="-4.5265332756574642E-2"/>
                  <c:y val="6.02433963474286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C44-457C-BBA7-D3597A195A28}"/>
                </c:ext>
              </c:extLst>
            </c:dLbl>
            <c:dLbl>
              <c:idx val="3"/>
              <c:delete val="1"/>
              <c:extLst>
                <c:ext xmlns:c15="http://schemas.microsoft.com/office/drawing/2012/chart" uri="{CE6537A1-D6FC-4f65-9D91-7224C49458BB}"/>
                <c:ext xmlns:c16="http://schemas.microsoft.com/office/drawing/2014/chart" uri="{C3380CC4-5D6E-409C-BE32-E72D297353CC}">
                  <c16:uniqueId val="{00000006-3C44-457C-BBA7-D3597A195A28}"/>
                </c:ext>
              </c:extLst>
            </c:dLbl>
            <c:dLbl>
              <c:idx val="4"/>
              <c:layout>
                <c:manualLayout>
                  <c:x val="-5.5416589539095451E-2"/>
                  <c:y val="6.662302021407383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C44-457C-BBA7-D3597A195A28}"/>
                </c:ext>
              </c:extLst>
            </c:dLbl>
            <c:dLbl>
              <c:idx val="5"/>
              <c:layout>
                <c:manualLayout>
                  <c:x val="-3.7885144812436385E-2"/>
                  <c:y val="6.3122345869606203E-2"/>
                </c:manualLayout>
              </c:layout>
              <c:dLblPos val="r"/>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7-3C44-457C-BBA7-D3597A195A28}"/>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rgbClr val="004F9F"/>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MAIN!$BT$4:$BT$9</c:f>
              <c:strCache>
                <c:ptCount val="6"/>
                <c:pt idx="0">
                  <c:v>2Y</c:v>
                </c:pt>
                <c:pt idx="1">
                  <c:v>3Y</c:v>
                </c:pt>
                <c:pt idx="2">
                  <c:v>5Y</c:v>
                </c:pt>
                <c:pt idx="3">
                  <c:v>7Y</c:v>
                </c:pt>
                <c:pt idx="4">
                  <c:v>10Y</c:v>
                </c:pt>
                <c:pt idx="5">
                  <c:v>30Y</c:v>
                </c:pt>
              </c:strCache>
              <c:extLst/>
            </c:strRef>
          </c:cat>
          <c:val>
            <c:numRef>
              <c:f>MAIN!$D$14:$D$19</c:f>
              <c:numCache>
                <c:formatCode>0.00%</c:formatCode>
                <c:ptCount val="6"/>
                <c:pt idx="0">
                  <c:v>3.6453717582491683E-2</c:v>
                </c:pt>
                <c:pt idx="1">
                  <c:v>3.6437214880533114E-2</c:v>
                </c:pt>
                <c:pt idx="2">
                  <c:v>3.7144489987909785E-2</c:v>
                </c:pt>
                <c:pt idx="3">
                  <c:v>3.8051311772651454E-2</c:v>
                </c:pt>
                <c:pt idx="4">
                  <c:v>3.9176418822986218E-2</c:v>
                </c:pt>
                <c:pt idx="5">
                  <c:v>4.1600622727484722E-2</c:v>
                </c:pt>
              </c:numCache>
              <c:extLst/>
            </c:numRef>
          </c:val>
          <c:smooth val="0"/>
          <c:extLst xmlns:c15="http://schemas.microsoft.com/office/drawing/2012/chart">
            <c:ext xmlns:c16="http://schemas.microsoft.com/office/drawing/2014/chart" uri="{C3380CC4-5D6E-409C-BE32-E72D297353CC}">
              <c16:uniqueId val="{00000008-3C44-457C-BBA7-D3597A195A28}"/>
            </c:ext>
          </c:extLst>
        </c:ser>
        <c:ser>
          <c:idx val="7"/>
          <c:order val="2"/>
          <c:tx>
            <c:v>Spot curve</c:v>
          </c:tx>
          <c:spPr>
            <a:ln w="22225" cap="rnd" cmpd="sng" algn="ctr">
              <a:solidFill>
                <a:schemeClr val="tx1"/>
              </a:solidFill>
              <a:prstDash val="solid"/>
              <a:round/>
              <a:headEnd type="none" w="med" len="med"/>
              <a:tailEnd type="none" w="med" len="med"/>
            </a:ln>
            <a:effectLst/>
          </c:spPr>
          <c:marker>
            <c:symbol val="circle"/>
            <c:size val="7"/>
            <c:spPr>
              <a:solidFill>
                <a:srgbClr val="000000"/>
              </a:solidFill>
              <a:ln w="12700">
                <a:solidFill>
                  <a:schemeClr val="tx1"/>
                </a:solidFill>
                <a:prstDash val="solid"/>
              </a:ln>
              <a:effectLst/>
            </c:spPr>
          </c:marker>
          <c:dLbls>
            <c:dLbl>
              <c:idx val="0"/>
              <c:layout>
                <c:manualLayout>
                  <c:x val="-6.9359764534225557E-2"/>
                  <c:y val="-0.1117863491352831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C44-457C-BBA7-D3597A195A28}"/>
                </c:ext>
              </c:extLst>
            </c:dLbl>
            <c:dLbl>
              <c:idx val="1"/>
              <c:delete val="1"/>
              <c:extLst>
                <c:ext xmlns:c15="http://schemas.microsoft.com/office/drawing/2012/chart" uri="{CE6537A1-D6FC-4f65-9D91-7224C49458BB}"/>
                <c:ext xmlns:c16="http://schemas.microsoft.com/office/drawing/2014/chart" uri="{C3380CC4-5D6E-409C-BE32-E72D297353CC}">
                  <c16:uniqueId val="{0000000A-3C44-457C-BBA7-D3597A195A28}"/>
                </c:ext>
              </c:extLst>
            </c:dLbl>
            <c:dLbl>
              <c:idx val="2"/>
              <c:layout>
                <c:manualLayout>
                  <c:x val="-8.0013738118466904E-2"/>
                  <c:y val="3.0475582226213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C44-457C-BBA7-D3597A195A28}"/>
                </c:ext>
              </c:extLst>
            </c:dLbl>
            <c:dLbl>
              <c:idx val="3"/>
              <c:delete val="1"/>
              <c:extLst>
                <c:ext xmlns:c15="http://schemas.microsoft.com/office/drawing/2012/chart" uri="{CE6537A1-D6FC-4f65-9D91-7224C49458BB}"/>
                <c:ext xmlns:c16="http://schemas.microsoft.com/office/drawing/2014/chart" uri="{C3380CC4-5D6E-409C-BE32-E72D297353CC}">
                  <c16:uniqueId val="{0000000C-3C44-457C-BBA7-D3597A195A28}"/>
                </c:ext>
              </c:extLst>
            </c:dLbl>
            <c:dLbl>
              <c:idx val="4"/>
              <c:layout>
                <c:manualLayout>
                  <c:x val="-6.235672070424911E-3"/>
                  <c:y val="3.615805225108192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3C44-457C-BBA7-D3597A195A28}"/>
                </c:ext>
              </c:extLst>
            </c:dLbl>
            <c:dLbl>
              <c:idx val="5"/>
              <c:layout>
                <c:manualLayout>
                  <c:x val="1.4030262158455677E-2"/>
                  <c:y val="7.457084501278674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3C44-457C-BBA7-D3597A195A28}"/>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MAIN!$BT$4:$BT$9</c:f>
              <c:strCache>
                <c:ptCount val="6"/>
                <c:pt idx="0">
                  <c:v>2Y</c:v>
                </c:pt>
                <c:pt idx="1">
                  <c:v>3Y</c:v>
                </c:pt>
                <c:pt idx="2">
                  <c:v>5Y</c:v>
                </c:pt>
                <c:pt idx="3">
                  <c:v>7Y</c:v>
                </c:pt>
                <c:pt idx="4">
                  <c:v>10Y</c:v>
                </c:pt>
                <c:pt idx="5">
                  <c:v>30Y</c:v>
                </c:pt>
              </c:strCache>
              <c:extLst/>
            </c:strRef>
          </c:cat>
          <c:val>
            <c:numRef>
              <c:f>MAIN!$S$11:$S$16</c:f>
              <c:numCache>
                <c:formatCode>0.00%</c:formatCode>
                <c:ptCount val="6"/>
                <c:pt idx="0">
                  <c:v>4.0103E-2</c:v>
                </c:pt>
                <c:pt idx="1">
                  <c:v>4.0067000000000005E-2</c:v>
                </c:pt>
                <c:pt idx="2">
                  <c:v>4.1100000000000005E-2</c:v>
                </c:pt>
                <c:pt idx="3">
                  <c:v>4.2826000000000003E-2</c:v>
                </c:pt>
                <c:pt idx="4">
                  <c:v>4.4709000000000006E-2</c:v>
                </c:pt>
                <c:pt idx="5">
                  <c:v>4.9050000000000003E-2</c:v>
                </c:pt>
              </c:numCache>
              <c:extLst/>
            </c:numRef>
          </c:val>
          <c:smooth val="0"/>
          <c:extLst xmlns:c15="http://schemas.microsoft.com/office/drawing/2012/chart">
            <c:ext xmlns:c16="http://schemas.microsoft.com/office/drawing/2014/chart" uri="{C3380CC4-5D6E-409C-BE32-E72D297353CC}">
              <c16:uniqueId val="{0000000F-3C44-457C-BBA7-D3597A195A28}"/>
            </c:ext>
          </c:extLst>
        </c:ser>
        <c:ser>
          <c:idx val="4"/>
          <c:order val="8"/>
          <c:tx>
            <c:strRef>
              <c:f>MAIN!$AH$6</c:f>
              <c:strCache>
                <c:ptCount val="1"/>
                <c:pt idx="0">
                  <c:v>31/03/2026 forward</c:v>
                </c:pt>
              </c:strCache>
              <c:extLst xmlns:c15="http://schemas.microsoft.com/office/drawing/2012/chart"/>
            </c:strRef>
          </c:tx>
          <c:spPr>
            <a:ln w="19050" cap="rnd">
              <a:solidFill>
                <a:srgbClr val="C19135"/>
              </a:solidFill>
              <a:round/>
            </a:ln>
            <a:effectLst/>
          </c:spPr>
          <c:marker>
            <c:symbol val="circle"/>
            <c:size val="6"/>
            <c:spPr>
              <a:solidFill>
                <a:srgbClr val="C19135"/>
              </a:solidFill>
              <a:ln w="19050">
                <a:solidFill>
                  <a:srgbClr val="C19135"/>
                </a:solidFill>
              </a:ln>
              <a:effectLst/>
            </c:spPr>
          </c:marker>
          <c:dLbls>
            <c:dLbl>
              <c:idx val="0"/>
              <c:layout>
                <c:manualLayout>
                  <c:x val="-0.10989484541269402"/>
                  <c:y val="3.40400205663514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3C44-457C-BBA7-D3597A195A28}"/>
                </c:ext>
              </c:extLst>
            </c:dLbl>
            <c:dLbl>
              <c:idx val="1"/>
              <c:delete val="1"/>
              <c:extLst>
                <c:ext xmlns:c15="http://schemas.microsoft.com/office/drawing/2012/chart" uri="{CE6537A1-D6FC-4f65-9D91-7224C49458BB}"/>
                <c:ext xmlns:c16="http://schemas.microsoft.com/office/drawing/2014/chart" uri="{C3380CC4-5D6E-409C-BE32-E72D297353CC}">
                  <c16:uniqueId val="{00000011-3C44-457C-BBA7-D3597A195A28}"/>
                </c:ext>
              </c:extLst>
            </c:dLbl>
            <c:dLbl>
              <c:idx val="2"/>
              <c:layout>
                <c:manualLayout>
                  <c:x val="-3.8972950440155037E-2"/>
                  <c:y val="-7.743895443635552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3C44-457C-BBA7-D3597A195A28}"/>
                </c:ext>
              </c:extLst>
            </c:dLbl>
            <c:dLbl>
              <c:idx val="3"/>
              <c:delete val="1"/>
              <c:extLst>
                <c:ext xmlns:c15="http://schemas.microsoft.com/office/drawing/2012/chart" uri="{CE6537A1-D6FC-4f65-9D91-7224C49458BB}"/>
                <c:ext xmlns:c16="http://schemas.microsoft.com/office/drawing/2014/chart" uri="{C3380CC4-5D6E-409C-BE32-E72D297353CC}">
                  <c16:uniqueId val="{00000013-3C44-457C-BBA7-D3597A195A28}"/>
                </c:ext>
              </c:extLst>
            </c:dLbl>
            <c:dLbl>
              <c:idx val="4"/>
              <c:layout>
                <c:manualLayout>
                  <c:x val="-5.9161782093532359E-2"/>
                  <c:y val="-7.366576816651794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3C44-457C-BBA7-D3597A195A28}"/>
                </c:ext>
              </c:extLst>
            </c:dLbl>
            <c:dLbl>
              <c:idx val="5"/>
              <c:layout>
                <c:manualLayout>
                  <c:x val="-4.6767540528185976E-3"/>
                  <c:y val="-6.02302978949431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3C44-457C-BBA7-D3597A195A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MAIN!$BT$4:$BT$9</c:f>
              <c:strCache>
                <c:ptCount val="6"/>
                <c:pt idx="0">
                  <c:v>2Y</c:v>
                </c:pt>
                <c:pt idx="1">
                  <c:v>3Y</c:v>
                </c:pt>
                <c:pt idx="2">
                  <c:v>5Y</c:v>
                </c:pt>
                <c:pt idx="3">
                  <c:v>7Y</c:v>
                </c:pt>
                <c:pt idx="4">
                  <c:v>10Y</c:v>
                </c:pt>
                <c:pt idx="5">
                  <c:v>30Y</c:v>
                </c:pt>
              </c:strCache>
              <c:extLst/>
            </c:strRef>
          </c:cat>
          <c:val>
            <c:numRef>
              <c:f>MAIN!$AH$11:$AH$16</c:f>
              <c:numCache>
                <c:formatCode>0.00%</c:formatCode>
                <c:ptCount val="6"/>
                <c:pt idx="0">
                  <c:v>3.9538312054794522E-2</c:v>
                </c:pt>
                <c:pt idx="1">
                  <c:v>4.0493080547945218E-2</c:v>
                </c:pt>
                <c:pt idx="2">
                  <c:v>4.2199586301369829E-2</c:v>
                </c:pt>
                <c:pt idx="3">
                  <c:v>4.3897149863013712E-2</c:v>
                </c:pt>
                <c:pt idx="4">
                  <c:v>4.5955369863013712E-2</c:v>
                </c:pt>
                <c:pt idx="5">
                  <c:v>4.9719840273972596E-2</c:v>
                </c:pt>
              </c:numCache>
              <c:extLst/>
            </c:numRef>
          </c:val>
          <c:smooth val="0"/>
          <c:extLst xmlns:c15="http://schemas.microsoft.com/office/drawing/2012/chart">
            <c:ext xmlns:c16="http://schemas.microsoft.com/office/drawing/2014/chart" uri="{C3380CC4-5D6E-409C-BE32-E72D297353CC}">
              <c16:uniqueId val="{00000016-3C44-457C-BBA7-D3597A195A28}"/>
            </c:ext>
          </c:extLst>
        </c:ser>
        <c:dLbls>
          <c:showLegendKey val="0"/>
          <c:showVal val="0"/>
          <c:showCatName val="0"/>
          <c:showSerName val="0"/>
          <c:showPercent val="0"/>
          <c:showBubbleSize val="0"/>
        </c:dLbls>
        <c:marker val="1"/>
        <c:smooth val="0"/>
        <c:axId val="534888016"/>
        <c:axId val="534885720"/>
        <c:extLst>
          <c:ext xmlns:c15="http://schemas.microsoft.com/office/drawing/2012/chart" uri="{02D57815-91ED-43cb-92C2-25804820EDAC}">
            <c15:filteredLineSeries>
              <c15:ser>
                <c:idx val="5"/>
                <c:order val="1"/>
                <c:tx>
                  <c:strRef>
                    <c:extLst>
                      <c:ext uri="{02D57815-91ED-43cb-92C2-25804820EDAC}">
                        <c15:formulaRef>
                          <c15:sqref>MAIN!$A$43</c15:sqref>
                        </c15:formulaRef>
                      </c:ext>
                    </c:extLst>
                    <c:strCache>
                      <c:ptCount val="1"/>
                      <c:pt idx="0">
                        <c:v>Alternative Scenario 1: dots</c:v>
                      </c:pt>
                    </c:strCache>
                  </c:strRef>
                </c:tx>
                <c:spPr>
                  <a:ln w="22225" cap="rnd" cmpd="sng" algn="ctr">
                    <a:solidFill>
                      <a:srgbClr val="E6325E"/>
                    </a:solidFill>
                    <a:prstDash val="dash"/>
                    <a:round/>
                    <a:headEnd type="none" w="med" len="med"/>
                    <a:tailEnd type="none" w="med" len="med"/>
                  </a:ln>
                  <a:effectLst/>
                </c:spPr>
                <c:marker>
                  <c:symbol val="circle"/>
                  <c:size val="5"/>
                  <c:spPr>
                    <a:solidFill>
                      <a:srgbClr val="FF0000"/>
                    </a:solidFill>
                    <a:ln>
                      <a:noFill/>
                    </a:ln>
                    <a:effectLst/>
                  </c:spPr>
                </c:marker>
                <c:dLbls>
                  <c:dLbl>
                    <c:idx val="0"/>
                    <c:layout>
                      <c:manualLayout>
                        <c:x val="-3.2610171082014611E-2"/>
                        <c:y val="2.9173758235791627E-2"/>
                      </c:manualLayout>
                    </c:layout>
                    <c:showLegendKey val="0"/>
                    <c:showVal val="1"/>
                    <c:showCatName val="0"/>
                    <c:showSerName val="0"/>
                    <c:showPercent val="0"/>
                    <c:showBubbleSize val="0"/>
                    <c:extLst>
                      <c:ext uri="{CE6537A1-D6FC-4f65-9D91-7224C49458BB}"/>
                      <c:ext xmlns:c16="http://schemas.microsoft.com/office/drawing/2014/chart" uri="{C3380CC4-5D6E-409C-BE32-E72D297353CC}">
                        <c16:uniqueId val="{00000017-3C44-457C-BBA7-D3597A195A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uri="{CE6537A1-D6FC-4f65-9D91-7224C49458BB}">
                      <c15:showLeaderLines val="1"/>
                      <c15:leaderLines>
                        <c:spPr>
                          <a:ln w="9525">
                            <a:solidFill>
                              <a:schemeClr val="tx1">
                                <a:lumMod val="35000"/>
                                <a:lumOff val="65000"/>
                              </a:schemeClr>
                            </a:solidFill>
                          </a:ln>
                          <a:effectLst/>
                        </c:spPr>
                      </c15:leaderLines>
                    </c:ext>
                  </c:extLst>
                </c:dLbls>
                <c:cat>
                  <c:strRef>
                    <c:extLst>
                      <c:ex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c:ext uri="{02D57815-91ED-43cb-92C2-25804820EDAC}">
                        <c15:formulaRef>
                          <c15:sqref>MAIN!$D$47:$D$52</c15:sqref>
                        </c15:formulaRef>
                      </c:ext>
                    </c:extLst>
                    <c:numCache>
                      <c:formatCode>0.00%</c:formatCode>
                      <c:ptCount val="6"/>
                      <c:pt idx="0">
                        <c:v>3.5830355620876685E-2</c:v>
                      </c:pt>
                      <c:pt idx="1">
                        <c:v>3.6930298122262555E-2</c:v>
                      </c:pt>
                      <c:pt idx="2">
                        <c:v>3.872872923691504E-2</c:v>
                      </c:pt>
                      <c:pt idx="3">
                        <c:v>4.0033455826777628E-2</c:v>
                      </c:pt>
                      <c:pt idx="4">
                        <c:v>4.1328845880534468E-2</c:v>
                      </c:pt>
                      <c:pt idx="5">
                        <c:v>4.3760611894464556E-2</c:v>
                      </c:pt>
                    </c:numCache>
                  </c:numRef>
                </c:val>
                <c:smooth val="0"/>
                <c:extLst>
                  <c:ext xmlns:c16="http://schemas.microsoft.com/office/drawing/2014/chart" uri="{C3380CC4-5D6E-409C-BE32-E72D297353CC}">
                    <c16:uniqueId val="{00000018-3C44-457C-BBA7-D3597A195A28}"/>
                  </c:ext>
                </c:extLst>
              </c15:ser>
            </c15:filteredLineSeries>
            <c15:filteredLineSeries>
              <c15:ser>
                <c:idx val="0"/>
                <c:order val="3"/>
                <c:tx>
                  <c:v>1Y forward curve</c:v>
                </c:tx>
                <c:spPr>
                  <a:ln w="22225" cap="rnd" cmpd="sng" algn="ctr">
                    <a:solidFill>
                      <a:srgbClr val="C19135">
                        <a:lumMod val="100000"/>
                      </a:srgbClr>
                    </a:solidFill>
                    <a:prstDash val="solid"/>
                    <a:round/>
                    <a:headEnd type="none" w="med" len="med"/>
                    <a:tailEnd type="none" w="med" len="med"/>
                  </a:ln>
                  <a:effectLst/>
                </c:spPr>
                <c:marker>
                  <c:symbol val="circle"/>
                  <c:size val="7"/>
                  <c:spPr>
                    <a:solidFill>
                      <a:srgbClr val="C19135"/>
                    </a:solidFill>
                    <a:ln w="12700">
                      <a:solidFill>
                        <a:srgbClr val="C19135"/>
                      </a:solidFill>
                      <a:prstDash val="solid"/>
                    </a:ln>
                    <a:effectLst/>
                  </c:spPr>
                </c:marker>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MAIN!$T$11:$T$16</c15:sqref>
                        </c15:formulaRef>
                      </c:ext>
                    </c:extLst>
                    <c:numCache>
                      <c:formatCode>0.00%</c:formatCode>
                      <c:ptCount val="6"/>
                      <c:pt idx="0">
                        <c:v>3.9563899999999999E-2</c:v>
                      </c:pt>
                      <c:pt idx="1">
                        <c:v>4.0614800000000006E-2</c:v>
                      </c:pt>
                      <c:pt idx="2">
                        <c:v>4.2381599999999998E-2</c:v>
                      </c:pt>
                      <c:pt idx="3">
                        <c:v>4.4067100000000005E-2</c:v>
                      </c:pt>
                      <c:pt idx="4">
                        <c:v>4.61494E-2</c:v>
                      </c:pt>
                      <c:pt idx="5">
                        <c:v>4.9549899999999994E-2</c:v>
                      </c:pt>
                    </c:numCache>
                  </c:numRef>
                </c:val>
                <c:smooth val="0"/>
                <c:extLst xmlns:c15="http://schemas.microsoft.com/office/drawing/2012/chart">
                  <c:ext xmlns:c16="http://schemas.microsoft.com/office/drawing/2014/chart" uri="{C3380CC4-5D6E-409C-BE32-E72D297353CC}">
                    <c16:uniqueId val="{00000019-3C44-457C-BBA7-D3597A195A28}"/>
                  </c:ext>
                </c:extLst>
              </c15:ser>
            </c15:filteredLineSeries>
            <c15:filteredLineSeries>
              <c15:ser>
                <c:idx val="2"/>
                <c:order val="4"/>
                <c:tx>
                  <c:strRef>
                    <c:extLst xmlns:c15="http://schemas.microsoft.com/office/drawing/2012/chart">
                      <c:ext xmlns:c15="http://schemas.microsoft.com/office/drawing/2012/chart" uri="{02D57815-91ED-43cb-92C2-25804820EDAC}">
                        <c15:formulaRef>
                          <c15:sqref>MAIN!$U$7</c15:sqref>
                        </c15:formulaRef>
                      </c:ext>
                    </c:extLst>
                    <c:strCache>
                      <c:ptCount val="1"/>
                      <c:pt idx="0">
                        <c:v>2Y fwd</c:v>
                      </c:pt>
                    </c:strCache>
                  </c:strRef>
                </c:tx>
                <c:spPr>
                  <a:ln w="38100" cap="rnd">
                    <a:solidFill>
                      <a:schemeClr val="accent3"/>
                    </a:solidFill>
                    <a:round/>
                  </a:ln>
                  <a:effectLst/>
                </c:spPr>
                <c:marker>
                  <c:symbol val="circle"/>
                  <c:size val="8"/>
                  <c:spPr>
                    <a:solidFill>
                      <a:schemeClr val="accent3"/>
                    </a:solidFill>
                    <a:ln>
                      <a:noFill/>
                    </a:ln>
                    <a:effectLst/>
                  </c:spPr>
                </c:marker>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MAIN!$U$11:$U$16</c15:sqref>
                        </c15:formulaRef>
                      </c:ext>
                    </c:extLst>
                    <c:numCache>
                      <c:formatCode>0.00%</c:formatCode>
                      <c:ptCount val="6"/>
                      <c:pt idx="0">
                        <c:v>4.1397500000000004E-2</c:v>
                      </c:pt>
                      <c:pt idx="1">
                        <c:v>4.1918800000000006E-2</c:v>
                      </c:pt>
                      <c:pt idx="2">
                        <c:v>4.4134599999999996E-2</c:v>
                      </c:pt>
                      <c:pt idx="3">
                        <c:v>4.5646899999999997E-2</c:v>
                      </c:pt>
                      <c:pt idx="4">
                        <c:v>4.7898099999999999E-2</c:v>
                      </c:pt>
                      <c:pt idx="5">
                        <c:v>5.0206799999999996E-2</c:v>
                      </c:pt>
                    </c:numCache>
                  </c:numRef>
                </c:val>
                <c:smooth val="0"/>
                <c:extLst xmlns:c15="http://schemas.microsoft.com/office/drawing/2012/chart">
                  <c:ext xmlns:c16="http://schemas.microsoft.com/office/drawing/2014/chart" uri="{C3380CC4-5D6E-409C-BE32-E72D297353CC}">
                    <c16:uniqueId val="{0000001A-3C44-457C-BBA7-D3597A195A28}"/>
                  </c:ext>
                </c:extLst>
              </c15:ser>
            </c15:filteredLineSeries>
            <c15:filteredLineSeries>
              <c15:ser>
                <c:idx val="6"/>
                <c:order val="5"/>
                <c:tx>
                  <c:strRef>
                    <c:extLst xmlns:c15="http://schemas.microsoft.com/office/drawing/2012/chart">
                      <c:ext xmlns:c15="http://schemas.microsoft.com/office/drawing/2012/chart" uri="{02D57815-91ED-43cb-92C2-25804820EDAC}">
                        <c15:formulaRef>
                          <c15:sqref>MAIN!$A$21</c15:sqref>
                        </c15:formulaRef>
                      </c:ext>
                    </c:extLst>
                    <c:strCache>
                      <c:ptCount val="1"/>
                      <c:pt idx="0">
                        <c:v>Step 1 fit</c:v>
                      </c:pt>
                    </c:strCache>
                  </c:strRef>
                </c:tx>
                <c:spPr>
                  <a:ln w="38100" cap="rnd">
                    <a:solidFill>
                      <a:schemeClr val="tx1"/>
                    </a:solidFill>
                    <a:prstDash val="sysDot"/>
                    <a:round/>
                  </a:ln>
                  <a:effectLst/>
                </c:spPr>
                <c:marker>
                  <c:symbol val="x"/>
                  <c:size val="10"/>
                  <c:spPr>
                    <a:solidFill>
                      <a:schemeClr val="tx1"/>
                    </a:solidFill>
                    <a:ln>
                      <a:solidFill>
                        <a:schemeClr val="tx1"/>
                      </a:solidFill>
                      <a:prstDash val="sysDot"/>
                    </a:ln>
                    <a:effectLst/>
                  </c:spPr>
                </c:marker>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MAIN!$D$25:$D$30</c15:sqref>
                        </c15:formulaRef>
                      </c:ext>
                    </c:extLst>
                    <c:numCache>
                      <c:formatCode>0.00%</c:formatCode>
                      <c:ptCount val="6"/>
                      <c:pt idx="0">
                        <c:v>3.6088392555796642E-2</c:v>
                      </c:pt>
                      <c:pt idx="1">
                        <c:v>3.5872892376847057E-2</c:v>
                      </c:pt>
                      <c:pt idx="2">
                        <c:v>3.7216427940665452E-2</c:v>
                      </c:pt>
                      <c:pt idx="3">
                        <c:v>3.910046634761237E-2</c:v>
                      </c:pt>
                      <c:pt idx="4">
                        <c:v>4.1490174680442408E-2</c:v>
                      </c:pt>
                      <c:pt idx="5">
                        <c:v>4.6697091988891756E-2</c:v>
                      </c:pt>
                    </c:numCache>
                  </c:numRef>
                </c:val>
                <c:smooth val="0"/>
                <c:extLst xmlns:c15="http://schemas.microsoft.com/office/drawing/2012/chart">
                  <c:ext xmlns:c16="http://schemas.microsoft.com/office/drawing/2014/chart" uri="{C3380CC4-5D6E-409C-BE32-E72D297353CC}">
                    <c16:uniqueId val="{0000001B-3C44-457C-BBA7-D3597A195A28}"/>
                  </c:ext>
                </c:extLst>
              </c15:ser>
            </c15:filteredLineSeries>
            <c15:filteredLineSeries>
              <c15:ser>
                <c:idx val="8"/>
                <c:order val="6"/>
                <c:tx>
                  <c:strRef>
                    <c:extLst xmlns:c15="http://schemas.microsoft.com/office/drawing/2012/chart">
                      <c:ext xmlns:c15="http://schemas.microsoft.com/office/drawing/2012/chart" uri="{02D57815-91ED-43cb-92C2-25804820EDAC}">
                        <c15:formulaRef>
                          <c15:sqref>MAIN!$A$32</c15:sqref>
                        </c15:formulaRef>
                      </c:ext>
                    </c:extLst>
                    <c:strCache>
                      <c:ptCount val="1"/>
                      <c:pt idx="0">
                        <c:v>Step 2 fit</c:v>
                      </c:pt>
                    </c:strCache>
                  </c:strRef>
                </c:tx>
                <c:spPr>
                  <a:ln w="12700" cap="rnd">
                    <a:solidFill>
                      <a:srgbClr val="0000FF"/>
                    </a:solidFill>
                    <a:prstDash val="dash"/>
                    <a:round/>
                  </a:ln>
                  <a:effectLst/>
                </c:spPr>
                <c:marker>
                  <c:symbol val="circle"/>
                  <c:size val="7"/>
                  <c:spPr>
                    <a:solidFill>
                      <a:srgbClr val="0000FF"/>
                    </a:solidFill>
                    <a:ln w="12700">
                      <a:solidFill>
                        <a:srgbClr val="0000FF"/>
                      </a:solidFill>
                      <a:prstDash val="dash"/>
                    </a:ln>
                    <a:effectLst/>
                  </c:spPr>
                </c:marker>
                <c:dLbls>
                  <c:dLbl>
                    <c:idx val="0"/>
                    <c:layout>
                      <c:manualLayout>
                        <c:x val="-8.732951067383446E-2"/>
                        <c:y val="0"/>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C-3C44-457C-BBA7-D3597A195A28}"/>
                      </c:ext>
                    </c:extLst>
                  </c:dLbl>
                  <c:dLbl>
                    <c:idx val="4"/>
                    <c:layout>
                      <c:manualLayout>
                        <c:x val="-1.3625723692522266E-16"/>
                        <c:y val="3.4029372439423701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D-3C44-457C-BBA7-D3597A195A28}"/>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4F9F"/>
                          </a:solidFill>
                          <a:latin typeface="+mn-lt"/>
                          <a:ea typeface="+mn-ea"/>
                          <a:cs typeface="+mn-cs"/>
                        </a:defRPr>
                      </a:pPr>
                      <a:endParaRPr lang="en-US"/>
                    </a:p>
                  </c:txPr>
                  <c:showLegendKey val="0"/>
                  <c:showVal val="0"/>
                  <c:showCatName val="0"/>
                  <c:showSerName val="0"/>
                  <c:showPercent val="0"/>
                  <c:showBubbleSize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MAIN!$D$36:$D$41</c15:sqref>
                        </c15:formulaRef>
                      </c:ext>
                    </c:extLst>
                    <c:numCache>
                      <c:formatCode>0.00%</c:formatCode>
                      <c:ptCount val="6"/>
                      <c:pt idx="0">
                        <c:v>3.9166511691655574E-2</c:v>
                      </c:pt>
                      <c:pt idx="1">
                        <c:v>3.7682121694347329E-2</c:v>
                      </c:pt>
                      <c:pt idx="2">
                        <c:v>3.6796036658942419E-2</c:v>
                      </c:pt>
                      <c:pt idx="3">
                        <c:v>3.6979441396460797E-2</c:v>
                      </c:pt>
                      <c:pt idx="4">
                        <c:v>3.7633249568195644E-2</c:v>
                      </c:pt>
                      <c:pt idx="5">
                        <c:v>3.9515589546608249E-2</c:v>
                      </c:pt>
                    </c:numCache>
                  </c:numRef>
                </c:val>
                <c:smooth val="0"/>
                <c:extLst xmlns:c15="http://schemas.microsoft.com/office/drawing/2012/chart">
                  <c:ext xmlns:c16="http://schemas.microsoft.com/office/drawing/2014/chart" uri="{C3380CC4-5D6E-409C-BE32-E72D297353CC}">
                    <c16:uniqueId val="{0000001E-3C44-457C-BBA7-D3597A195A28}"/>
                  </c:ext>
                </c:extLst>
              </c15:ser>
            </c15:filteredLineSeries>
            <c15:filteredLineSeries>
              <c15:ser>
                <c:idx val="1"/>
                <c:order val="7"/>
                <c:tx>
                  <c:strRef>
                    <c:extLst xmlns:c15="http://schemas.microsoft.com/office/drawing/2012/chart">
                      <c:ext xmlns:c15="http://schemas.microsoft.com/office/drawing/2012/chart" uri="{02D57815-91ED-43cb-92C2-25804820EDAC}">
                        <c15:formulaRef>
                          <c15:sqref>MAIN!$A$97</c15:sqref>
                        </c15:formulaRef>
                      </c:ext>
                    </c:extLst>
                    <c:strCache>
                      <c:ptCount val="1"/>
                      <c:pt idx="0">
                        <c:v>Step 2 fit "CUSTOM"</c:v>
                      </c:pt>
                    </c:strCache>
                  </c:strRef>
                </c:tx>
                <c:spPr>
                  <a:ln w="19050" cap="rnd">
                    <a:solidFill>
                      <a:srgbClr val="0000FF"/>
                    </a:solidFill>
                    <a:prstDash val="sysDash"/>
                    <a:round/>
                  </a:ln>
                  <a:effectLst/>
                </c:spPr>
                <c:marker>
                  <c:symbol val="circle"/>
                  <c:size val="8"/>
                  <c:spPr>
                    <a:solidFill>
                      <a:schemeClr val="bg1"/>
                    </a:solidFill>
                    <a:ln w="19050">
                      <a:solidFill>
                        <a:srgbClr val="0000FF"/>
                      </a:solidFill>
                      <a:prstDash val="sysDash"/>
                    </a:ln>
                    <a:effectLst/>
                  </c:spPr>
                </c:marker>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MAIN!$D$101:$D$106</c15:sqref>
                        </c15:formulaRef>
                      </c:ext>
                    </c:extLst>
                    <c:numCache>
                      <c:formatCode>0.00%</c:formatCode>
                      <c:ptCount val="6"/>
                      <c:pt idx="0">
                        <c:v>3.1970461058364652E-2</c:v>
                      </c:pt>
                      <c:pt idx="1">
                        <c:v>3.2844682953816436E-2</c:v>
                      </c:pt>
                      <c:pt idx="2">
                        <c:v>3.4501672115174367E-2</c:v>
                      </c:pt>
                      <c:pt idx="3">
                        <c:v>3.5825832845931868E-2</c:v>
                      </c:pt>
                      <c:pt idx="4">
                        <c:v>3.7210197000629858E-2</c:v>
                      </c:pt>
                      <c:pt idx="5">
                        <c:v>3.9905739170719705E-2</c:v>
                      </c:pt>
                    </c:numCache>
                  </c:numRef>
                </c:val>
                <c:smooth val="0"/>
                <c:extLst xmlns:c15="http://schemas.microsoft.com/office/drawing/2012/chart">
                  <c:ext xmlns:c16="http://schemas.microsoft.com/office/drawing/2014/chart" uri="{C3380CC4-5D6E-409C-BE32-E72D297353CC}">
                    <c16:uniqueId val="{0000001F-3C44-457C-BBA7-D3597A195A28}"/>
                  </c:ext>
                </c:extLst>
              </c15:ser>
            </c15:filteredLineSeries>
            <c15:filteredLineSeries>
              <c15:ser>
                <c:idx val="9"/>
                <c:order val="9"/>
                <c:spPr>
                  <a:ln w="38100" cap="rnd">
                    <a:solidFill>
                      <a:schemeClr val="accent4">
                        <a:lumMod val="60000"/>
                      </a:schemeClr>
                    </a:solidFill>
                    <a:round/>
                  </a:ln>
                  <a:effectLst/>
                </c:spPr>
                <c:marker>
                  <c:symbol val="circle"/>
                  <c:size val="8"/>
                  <c:spPr>
                    <a:solidFill>
                      <a:schemeClr val="accent4">
                        <a:lumMod val="60000"/>
                      </a:schemeClr>
                    </a:solidFill>
                    <a:ln>
                      <a:noFill/>
                    </a:ln>
                    <a:effectLst/>
                  </c:spPr>
                </c:marker>
                <c:cat>
                  <c:strRef>
                    <c:extLst xmlns:c15="http://schemas.microsoft.com/office/drawing/2012/chart">
                      <c:ext xmlns:c15="http://schemas.microsoft.com/office/drawing/2012/chart" uri="{02D57815-91ED-43cb-92C2-25804820EDAC}">
                        <c15:formulaRef>
                          <c15:sqref>MAIN!$BT$4:$BT$9</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MAIN!$AH$11:$AH$16</c15:sqref>
                        </c15:formulaRef>
                      </c:ext>
                    </c:extLst>
                    <c:numCache>
                      <c:formatCode>0.00%</c:formatCode>
                      <c:ptCount val="6"/>
                      <c:pt idx="0">
                        <c:v>3.9538312054794522E-2</c:v>
                      </c:pt>
                      <c:pt idx="1">
                        <c:v>4.0493080547945218E-2</c:v>
                      </c:pt>
                      <c:pt idx="2">
                        <c:v>4.2199586301369829E-2</c:v>
                      </c:pt>
                      <c:pt idx="3">
                        <c:v>4.3897149863013712E-2</c:v>
                      </c:pt>
                      <c:pt idx="4">
                        <c:v>4.5955369863013712E-2</c:v>
                      </c:pt>
                      <c:pt idx="5">
                        <c:v>4.9719840273972596E-2</c:v>
                      </c:pt>
                    </c:numCache>
                  </c:numRef>
                </c:val>
                <c:smooth val="0"/>
                <c:extLst xmlns:c15="http://schemas.microsoft.com/office/drawing/2012/chart">
                  <c:ext xmlns:c16="http://schemas.microsoft.com/office/drawing/2014/chart" uri="{C3380CC4-5D6E-409C-BE32-E72D297353CC}">
                    <c16:uniqueId val="{00000020-3C44-457C-BBA7-D3597A195A28}"/>
                  </c:ext>
                </c:extLst>
              </c15:ser>
            </c15:filteredLineSeries>
          </c:ext>
        </c:extLst>
      </c:lineChart>
      <c:catAx>
        <c:axId val="534888016"/>
        <c:scaling>
          <c:orientation val="minMax"/>
        </c:scaling>
        <c:delete val="0"/>
        <c:axPos val="b"/>
        <c:title>
          <c:tx>
            <c:strRef>
              <c:f>MAIN!$N$1</c:f>
              <c:strCache>
                <c:ptCount val="1"/>
                <c:pt idx="0">
                  <c:v>Source:Amundi Investment Institute,  Bloomberg. Data as of 12/05/2025</c:v>
                </c:pt>
              </c:strCache>
            </c:strRef>
          </c:tx>
          <c:layout>
            <c:manualLayout>
              <c:xMode val="edge"/>
              <c:yMode val="edge"/>
              <c:x val="3.9682544642237798E-2"/>
              <c:y val="0.87606487911865483"/>
            </c:manualLayout>
          </c:layout>
          <c:overlay val="0"/>
          <c:spPr>
            <a:noFill/>
            <a:ln>
              <a:noFill/>
            </a:ln>
            <a:effectLst/>
          </c:spPr>
          <c:txPr>
            <a:bodyPr rot="0" spcFirstLastPara="1" vertOverflow="ellipsis" vert="horz" wrap="square" anchor="ctr" anchorCtr="1"/>
            <a:lstStyle/>
            <a:p>
              <a:pPr>
                <a:defRPr sz="600" b="0" i="1" u="none" strike="noStrike" kern="1200" cap="all"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1" i="0" u="none" strike="noStrike" kern="1200" cap="none" spc="0" normalizeH="0" baseline="0">
                <a:solidFill>
                  <a:srgbClr val="003C64"/>
                </a:solidFill>
                <a:latin typeface="Arial"/>
                <a:ea typeface="Arial"/>
                <a:cs typeface="Arial"/>
              </a:defRPr>
            </a:pPr>
            <a:endParaRPr lang="en-US"/>
          </a:p>
        </c:txPr>
        <c:crossAx val="534885720"/>
        <c:crosses val="autoZero"/>
        <c:auto val="1"/>
        <c:lblAlgn val="ctr"/>
        <c:lblOffset val="100"/>
        <c:noMultiLvlLbl val="0"/>
      </c:catAx>
      <c:valAx>
        <c:axId val="534885720"/>
        <c:scaling>
          <c:orientation val="minMax"/>
          <c:min val="2.7500000000000007E-2"/>
        </c:scaling>
        <c:delete val="0"/>
        <c:axPos val="l"/>
        <c:numFmt formatCode="0.0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1" i="0" u="none" strike="noStrike" kern="1200" baseline="0">
                <a:solidFill>
                  <a:srgbClr val="003C64"/>
                </a:solidFill>
                <a:latin typeface="Arial"/>
                <a:ea typeface="Arial"/>
                <a:cs typeface="Arial"/>
              </a:defRPr>
            </a:pPr>
            <a:endParaRPr lang="en-US"/>
          </a:p>
        </c:txPr>
        <c:crossAx val="534888016"/>
        <c:crosses val="autoZero"/>
        <c:crossBetween val="between"/>
        <c:majorUnit val="2.5000000000000005E-3"/>
      </c:valAx>
      <c:spPr>
        <a:noFill/>
        <a:ln>
          <a:noFill/>
        </a:ln>
        <a:effectLst/>
      </c:spPr>
    </c:plotArea>
    <c:legend>
      <c:legendPos val="r"/>
      <c:legendEntry>
        <c:idx val="1"/>
        <c:delete val="1"/>
      </c:legendEntry>
      <c:layout>
        <c:manualLayout>
          <c:xMode val="edge"/>
          <c:yMode val="edge"/>
          <c:x val="0.1121307635163102"/>
          <c:y val="0.92819563848632491"/>
          <c:w val="0.79008334196671137"/>
          <c:h val="5.7463814395831619E-2"/>
        </c:manualLayout>
      </c:layout>
      <c:overlay val="0"/>
      <c:spPr>
        <a:noFill/>
        <a:ln>
          <a:noFill/>
        </a:ln>
        <a:effectLst/>
      </c:spPr>
      <c:txPr>
        <a:bodyPr rot="0" spcFirstLastPara="1" vertOverflow="ellipsis" vert="horz" wrap="square" anchor="ctr" anchorCtr="1"/>
        <a:lstStyle/>
        <a:p>
          <a:pPr>
            <a:defRPr sz="8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'NY FED_ample reserves'!$U$8</c:f>
          <c:strCache>
            <c:ptCount val="1"/>
            <c:pt idx="0">
              <c:v>FED Reserves as share of NGDP</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7.2520389334159704E-2"/>
          <c:y val="0.1183359466713195"/>
          <c:w val="0.662821332615946"/>
          <c:h val="0.64725310921983648"/>
        </c:manualLayout>
      </c:layout>
      <c:lineChart>
        <c:grouping val="standard"/>
        <c:varyColors val="0"/>
        <c:ser>
          <c:idx val="0"/>
          <c:order val="0"/>
          <c:tx>
            <c:strRef>
              <c:f>'NY FED_ample reserves'!$U$8</c:f>
              <c:strCache>
                <c:ptCount val="1"/>
                <c:pt idx="0">
                  <c:v>FED Reserves as share of NGDP</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reserves'!$U$14:$U$196</c:f>
              <c:numCache>
                <c:formatCode>0.00%</c:formatCode>
                <c:ptCount val="183"/>
                <c:pt idx="0">
                  <c:v>7.1152844538392823E-2</c:v>
                </c:pt>
                <c:pt idx="1">
                  <c:v>7.0802615172361472E-2</c:v>
                </c:pt>
                <c:pt idx="2">
                  <c:v>7.3482740146878237E-2</c:v>
                </c:pt>
                <c:pt idx="3">
                  <c:v>6.474083439529138E-2</c:v>
                </c:pt>
                <c:pt idx="4">
                  <c:v>6.9982490208735676E-2</c:v>
                </c:pt>
                <c:pt idx="5">
                  <c:v>7.0150779128969665E-2</c:v>
                </c:pt>
                <c:pt idx="6">
                  <c:v>6.4835443522848618E-2</c:v>
                </c:pt>
                <c:pt idx="7">
                  <c:v>6.6581426942049091E-2</c:v>
                </c:pt>
                <c:pt idx="8">
                  <c:v>6.7728795022457974E-2</c:v>
                </c:pt>
                <c:pt idx="9">
                  <c:v>6.651804406031038E-2</c:v>
                </c:pt>
                <c:pt idx="10">
                  <c:v>7.08031042224192E-2</c:v>
                </c:pt>
                <c:pt idx="11">
                  <c:v>8.4292924575442518E-2</c:v>
                </c:pt>
                <c:pt idx="12">
                  <c:v>9.4821401235713879E-2</c:v>
                </c:pt>
                <c:pt idx="13">
                  <c:v>9.4451208192060029E-2</c:v>
                </c:pt>
                <c:pt idx="14">
                  <c:v>0.10354038217888212</c:v>
                </c:pt>
                <c:pt idx="15">
                  <c:v>0.10411234681061401</c:v>
                </c:pt>
                <c:pt idx="16">
                  <c:v>0.10642106656965047</c:v>
                </c:pt>
                <c:pt idx="17">
                  <c:v>0.1021565748826614</c:v>
                </c:pt>
                <c:pt idx="18">
                  <c:v>0.10265981921920693</c:v>
                </c:pt>
                <c:pt idx="19">
                  <c:v>0.10132230464835681</c:v>
                </c:pt>
                <c:pt idx="20">
                  <c:v>9.4882180617190531E-2</c:v>
                </c:pt>
                <c:pt idx="21">
                  <c:v>9.8889931108314094E-2</c:v>
                </c:pt>
                <c:pt idx="22">
                  <c:v>9.955404090073007E-2</c:v>
                </c:pt>
                <c:pt idx="23">
                  <c:v>0.10131988744030207</c:v>
                </c:pt>
                <c:pt idx="24">
                  <c:v>9.7266754663226471E-2</c:v>
                </c:pt>
                <c:pt idx="25">
                  <c:v>9.4859357973614736E-2</c:v>
                </c:pt>
                <c:pt idx="26">
                  <c:v>9.484174621518332E-2</c:v>
                </c:pt>
                <c:pt idx="27">
                  <c:v>9.1940332397119282E-2</c:v>
                </c:pt>
                <c:pt idx="28">
                  <c:v>9.6739396018539994E-2</c:v>
                </c:pt>
                <c:pt idx="29">
                  <c:v>9.4476193179294024E-2</c:v>
                </c:pt>
                <c:pt idx="30">
                  <c:v>9.0108912383559836E-2</c:v>
                </c:pt>
                <c:pt idx="31">
                  <c:v>8.7894573008798035E-2</c:v>
                </c:pt>
                <c:pt idx="32">
                  <c:v>9.4335685932324068E-2</c:v>
                </c:pt>
                <c:pt idx="33">
                  <c:v>9.3338111936235507E-2</c:v>
                </c:pt>
                <c:pt idx="34">
                  <c:v>0.10017977615676092</c:v>
                </c:pt>
                <c:pt idx="35">
                  <c:v>0.10684026352553712</c:v>
                </c:pt>
                <c:pt idx="36">
                  <c:v>0.10989855353645052</c:v>
                </c:pt>
                <c:pt idx="37">
                  <c:v>0.10508571802700475</c:v>
                </c:pt>
                <c:pt idx="38">
                  <c:v>0.12149002384042951</c:v>
                </c:pt>
                <c:pt idx="39">
                  <c:v>0.12061482399398879</c:v>
                </c:pt>
                <c:pt idx="40">
                  <c:v>0.12677878542790857</c:v>
                </c:pt>
                <c:pt idx="41">
                  <c:v>0.13537073136031572</c:v>
                </c:pt>
                <c:pt idx="42">
                  <c:v>0.13607607480075312</c:v>
                </c:pt>
                <c:pt idx="43">
                  <c:v>0.14362197590634335</c:v>
                </c:pt>
                <c:pt idx="44">
                  <c:v>0.146774241115877</c:v>
                </c:pt>
                <c:pt idx="45">
                  <c:v>0.14255043909907039</c:v>
                </c:pt>
                <c:pt idx="46">
                  <c:v>0.14691542936781135</c:v>
                </c:pt>
                <c:pt idx="47">
                  <c:v>0.15184603089107621</c:v>
                </c:pt>
                <c:pt idx="48">
                  <c:v>0.15183210119469184</c:v>
                </c:pt>
                <c:pt idx="49">
                  <c:v>0.14620746679505561</c:v>
                </c:pt>
                <c:pt idx="50">
                  <c:v>0.15567731574032398</c:v>
                </c:pt>
                <c:pt idx="51">
                  <c:v>0.15001589747073238</c:v>
                </c:pt>
                <c:pt idx="52">
                  <c:v>0.15901991664816245</c:v>
                </c:pt>
                <c:pt idx="53">
                  <c:v>0.15859762045973089</c:v>
                </c:pt>
                <c:pt idx="54">
                  <c:v>0.15205291102170665</c:v>
                </c:pt>
                <c:pt idx="55">
                  <c:v>0.14756453943809983</c:v>
                </c:pt>
                <c:pt idx="56">
                  <c:v>0.13925314377538373</c:v>
                </c:pt>
                <c:pt idx="57">
                  <c:v>0.13275928870348946</c:v>
                </c:pt>
                <c:pt idx="58">
                  <c:v>0.14864689081335053</c:v>
                </c:pt>
                <c:pt idx="59">
                  <c:v>0.13102878057713005</c:v>
                </c:pt>
                <c:pt idx="60">
                  <c:v>0.15156517026295527</c:v>
                </c:pt>
                <c:pt idx="61">
                  <c:v>0.1428882948128079</c:v>
                </c:pt>
                <c:pt idx="62">
                  <c:v>0.14044425425152227</c:v>
                </c:pt>
                <c:pt idx="63">
                  <c:v>0.13640913621498729</c:v>
                </c:pt>
                <c:pt idx="64">
                  <c:v>0.14402963274175073</c:v>
                </c:pt>
                <c:pt idx="65">
                  <c:v>0.14798662784781874</c:v>
                </c:pt>
                <c:pt idx="66">
                  <c:v>0.119427300733685</c:v>
                </c:pt>
                <c:pt idx="67">
                  <c:v>0.14499731817235753</c:v>
                </c:pt>
                <c:pt idx="68">
                  <c:v>0.13993113653518735</c:v>
                </c:pt>
                <c:pt idx="69">
                  <c:v>0.11980820324662575</c:v>
                </c:pt>
                <c:pt idx="70">
                  <c:v>0.1301463400874634</c:v>
                </c:pt>
                <c:pt idx="71">
                  <c:v>0.13159905484851214</c:v>
                </c:pt>
                <c:pt idx="72">
                  <c:v>0.12609812300920925</c:v>
                </c:pt>
                <c:pt idx="73">
                  <c:v>0.12702504003847581</c:v>
                </c:pt>
                <c:pt idx="74">
                  <c:v>0.12630874671339037</c:v>
                </c:pt>
                <c:pt idx="75">
                  <c:v>0.11752636051240667</c:v>
                </c:pt>
                <c:pt idx="76">
                  <c:v>0.1246405724760444</c:v>
                </c:pt>
                <c:pt idx="77">
                  <c:v>0.11920921134904898</c:v>
                </c:pt>
                <c:pt idx="78">
                  <c:v>0.11037298122443449</c:v>
                </c:pt>
                <c:pt idx="79">
                  <c:v>0.10930288196885136</c:v>
                </c:pt>
                <c:pt idx="80">
                  <c:v>0.1066718044698888</c:v>
                </c:pt>
                <c:pt idx="81">
                  <c:v>0.10178303328866625</c:v>
                </c:pt>
                <c:pt idx="82">
                  <c:v>0.11194769028643152</c:v>
                </c:pt>
                <c:pt idx="83">
                  <c:v>0.11750805945504778</c:v>
                </c:pt>
                <c:pt idx="84">
                  <c:v>0.11773727079970621</c:v>
                </c:pt>
                <c:pt idx="85">
                  <c:v>0.11414216123584549</c:v>
                </c:pt>
                <c:pt idx="86">
                  <c:v>0.11045628441375763</c:v>
                </c:pt>
                <c:pt idx="87">
                  <c:v>0.10896379582110684</c:v>
                </c:pt>
                <c:pt idx="88">
                  <c:v>0.11799261676742817</c:v>
                </c:pt>
                <c:pt idx="89">
                  <c:v>0.11996497697369776</c:v>
                </c:pt>
                <c:pt idx="90">
                  <c:v>0.11064237327727167</c:v>
                </c:pt>
                <c:pt idx="91">
                  <c:v>0.11383047439139576</c:v>
                </c:pt>
                <c:pt idx="92">
                  <c:v>0.11533119039639256</c:v>
                </c:pt>
                <c:pt idx="93">
                  <c:v>0.10862116205496906</c:v>
                </c:pt>
                <c:pt idx="94">
                  <c:v>0.10692051590325742</c:v>
                </c:pt>
                <c:pt idx="95">
                  <c:v>0.11021101367513945</c:v>
                </c:pt>
                <c:pt idx="96">
                  <c:v>0.10423788219031856</c:v>
                </c:pt>
                <c:pt idx="97">
                  <c:v>9.8922353045347564E-2</c:v>
                </c:pt>
                <c:pt idx="98">
                  <c:v>9.8673343647235054E-2</c:v>
                </c:pt>
                <c:pt idx="99">
                  <c:v>9.4306617151525371E-2</c:v>
                </c:pt>
                <c:pt idx="100">
                  <c:v>9.4616175863943816E-2</c:v>
                </c:pt>
                <c:pt idx="101">
                  <c:v>9.1371421380298537E-2</c:v>
                </c:pt>
                <c:pt idx="102">
                  <c:v>8.8364722269100082E-2</c:v>
                </c:pt>
                <c:pt idx="103">
                  <c:v>8.5175441000484159E-2</c:v>
                </c:pt>
                <c:pt idx="104">
                  <c:v>8.4557134017317404E-2</c:v>
                </c:pt>
                <c:pt idx="105">
                  <c:v>7.9402539551111082E-2</c:v>
                </c:pt>
                <c:pt idx="106">
                  <c:v>7.6926570439533284E-2</c:v>
                </c:pt>
                <c:pt idx="107">
                  <c:v>8.0419755931172732E-2</c:v>
                </c:pt>
                <c:pt idx="108">
                  <c:v>7.7340798423615464E-2</c:v>
                </c:pt>
                <c:pt idx="109">
                  <c:v>6.9763163379374368E-2</c:v>
                </c:pt>
                <c:pt idx="110">
                  <c:v>7.2698990128649651E-2</c:v>
                </c:pt>
                <c:pt idx="111">
                  <c:v>7.0495150467755313E-2</c:v>
                </c:pt>
                <c:pt idx="112">
                  <c:v>6.9658387676570746E-2</c:v>
                </c:pt>
                <c:pt idx="113">
                  <c:v>7.0298496023448981E-2</c:v>
                </c:pt>
                <c:pt idx="114">
                  <c:v>6.5721684731482058E-2</c:v>
                </c:pt>
                <c:pt idx="115">
                  <c:v>6.8366090056853637E-2</c:v>
                </c:pt>
                <c:pt idx="116">
                  <c:v>7.1819624748528474E-2</c:v>
                </c:pt>
                <c:pt idx="117">
                  <c:v>7.5148017482157201E-2</c:v>
                </c:pt>
                <c:pt idx="118">
                  <c:v>7.3505987720909188E-2</c:v>
                </c:pt>
                <c:pt idx="119">
                  <c:v>7.6599331972232065E-2</c:v>
                </c:pt>
                <c:pt idx="120">
                  <c:v>0.10805337528293428</c:v>
                </c:pt>
                <c:pt idx="121">
                  <c:v>0.145598375526863</c:v>
                </c:pt>
                <c:pt idx="122">
                  <c:v>0.15269421557590648</c:v>
                </c:pt>
                <c:pt idx="123">
                  <c:v>0.14735852331325522</c:v>
                </c:pt>
                <c:pt idx="124">
                  <c:v>0.1347036232959995</c:v>
                </c:pt>
                <c:pt idx="125">
                  <c:v>0.14423554233064331</c:v>
                </c:pt>
                <c:pt idx="126">
                  <c:v>0.12650689085085925</c:v>
                </c:pt>
                <c:pt idx="127">
                  <c:v>0.13591501783527904</c:v>
                </c:pt>
                <c:pt idx="128">
                  <c:v>0.14498170356313597</c:v>
                </c:pt>
                <c:pt idx="129">
                  <c:v>0.14241708985140539</c:v>
                </c:pt>
                <c:pt idx="130">
                  <c:v>0.14630407585017199</c:v>
                </c:pt>
                <c:pt idx="131">
                  <c:v>0.15334715074741365</c:v>
                </c:pt>
                <c:pt idx="132">
                  <c:v>0.16210160397832174</c:v>
                </c:pt>
                <c:pt idx="133">
                  <c:v>0.17164911710793981</c:v>
                </c:pt>
                <c:pt idx="134">
                  <c:v>0.16999861851568557</c:v>
                </c:pt>
                <c:pt idx="135">
                  <c:v>0.15026963232267213</c:v>
                </c:pt>
                <c:pt idx="136">
                  <c:v>0.17121335828962131</c:v>
                </c:pt>
                <c:pt idx="137">
                  <c:v>0.17987505595052564</c:v>
                </c:pt>
                <c:pt idx="138">
                  <c:v>0.17117342662546051</c:v>
                </c:pt>
                <c:pt idx="139">
                  <c:v>0.1723583196882868</c:v>
                </c:pt>
                <c:pt idx="140">
                  <c:v>0.17443394132344339</c:v>
                </c:pt>
                <c:pt idx="141">
                  <c:v>0.16304853202803887</c:v>
                </c:pt>
                <c:pt idx="142">
                  <c:v>0.15437986135551302</c:v>
                </c:pt>
                <c:pt idx="143">
                  <c:v>0.15118738961554729</c:v>
                </c:pt>
                <c:pt idx="144">
                  <c:v>0.14964872782563415</c:v>
                </c:pt>
                <c:pt idx="145">
                  <c:v>0.13196443931884724</c:v>
                </c:pt>
                <c:pt idx="146">
                  <c:v>0.13146752254269101</c:v>
                </c:pt>
                <c:pt idx="147">
                  <c:v>0.12084927452327558</c:v>
                </c:pt>
                <c:pt idx="148">
                  <c:v>0.12693310299742808</c:v>
                </c:pt>
                <c:pt idx="149">
                  <c:v>0.12074212802630727</c:v>
                </c:pt>
                <c:pt idx="150">
                  <c:v>0.11355073327088412</c:v>
                </c:pt>
                <c:pt idx="151">
                  <c:v>0.11830636483466626</c:v>
                </c:pt>
                <c:pt idx="152">
                  <c:v>0.11617813026106492</c:v>
                </c:pt>
                <c:pt idx="153">
                  <c:v>0.11145757432031085</c:v>
                </c:pt>
                <c:pt idx="154">
                  <c:v>0.11223571384753958</c:v>
                </c:pt>
                <c:pt idx="155">
                  <c:v>0.11160027500273058</c:v>
                </c:pt>
                <c:pt idx="156">
                  <c:v>0.12523026495010375</c:v>
                </c:pt>
                <c:pt idx="157">
                  <c:v>0.1153017777705788</c:v>
                </c:pt>
                <c:pt idx="158">
                  <c:v>0.11800484163808754</c:v>
                </c:pt>
                <c:pt idx="159">
                  <c:v>0.11568623237130571</c:v>
                </c:pt>
                <c:pt idx="160">
                  <c:v>0.11534886584089209</c:v>
                </c:pt>
                <c:pt idx="161">
                  <c:v>0.11643341436637962</c:v>
                </c:pt>
                <c:pt idx="162">
                  <c:v>0.11329147552355037</c:v>
                </c:pt>
                <c:pt idx="163">
                  <c:v>0.1167050204342867</c:v>
                </c:pt>
                <c:pt idx="164">
                  <c:v>0.12140419126349325</c:v>
                </c:pt>
                <c:pt idx="165">
                  <c:v>0.12136327670418423</c:v>
                </c:pt>
                <c:pt idx="166">
                  <c:v>0.12056827992537716</c:v>
                </c:pt>
                <c:pt idx="167">
                  <c:v>0.12513643686938919</c:v>
                </c:pt>
                <c:pt idx="168">
                  <c:v>0.12131059629186206</c:v>
                </c:pt>
                <c:pt idx="169">
                  <c:v>0.11429911958711672</c:v>
                </c:pt>
                <c:pt idx="170">
                  <c:v>0.11846935114398476</c:v>
                </c:pt>
                <c:pt idx="171">
                  <c:v>0.11265560430524343</c:v>
                </c:pt>
                <c:pt idx="172">
                  <c:v>0.10954722296221729</c:v>
                </c:pt>
                <c:pt idx="173">
                  <c:v>0.1118307003102695</c:v>
                </c:pt>
                <c:pt idx="174">
                  <c:v>0.10694722128510352</c:v>
                </c:pt>
                <c:pt idx="175">
                  <c:v>0.10947417370810668</c:v>
                </c:pt>
                <c:pt idx="176">
                  <c:v>0.1100951458234255</c:v>
                </c:pt>
                <c:pt idx="177">
                  <c:v>0.10827920734386449</c:v>
                </c:pt>
                <c:pt idx="178">
                  <c:v>0.10767962169112626</c:v>
                </c:pt>
                <c:pt idx="179">
                  <c:v>0.11373876071277418</c:v>
                </c:pt>
                <c:pt idx="180">
                  <c:v>0.11510416267063141</c:v>
                </c:pt>
                <c:pt idx="181">
                  <c:v>0.10008386253349581</c:v>
                </c:pt>
                <c:pt idx="182">
                  <c:v>0.1058590259469173</c:v>
                </c:pt>
              </c:numCache>
            </c:numRef>
          </c:val>
          <c:smooth val="0"/>
          <c:extLst>
            <c:ext xmlns:c16="http://schemas.microsoft.com/office/drawing/2014/chart" uri="{C3380CC4-5D6E-409C-BE32-E72D297353CC}">
              <c16:uniqueId val="{00000000-6860-4935-9324-4B21A5545611}"/>
            </c:ext>
          </c:extLst>
        </c:ser>
        <c:ser>
          <c:idx val="1"/>
          <c:order val="1"/>
          <c:tx>
            <c:strRef>
              <c:f>'NY FED_ample reserves'!$W$11</c:f>
              <c:strCache>
                <c:ptCount val="1"/>
                <c:pt idx="0">
                  <c:v>BS Reduction (Higher res.)</c:v>
                </c:pt>
              </c:strCache>
            </c:strRef>
          </c:tx>
          <c:spPr>
            <a:ln w="22225" cap="rnd" cmpd="sng" algn="ctr">
              <a:solidFill>
                <a:srgbClr val="00B0F0"/>
              </a:solidFill>
              <a:prstDash val="solid"/>
              <a:round/>
              <a:headEnd type="none" w="med" len="med"/>
              <a:tailEnd type="none" w="med" len="med"/>
            </a:ln>
            <a:effectLst/>
          </c:spPr>
          <c:marker>
            <c:symbol val="none"/>
          </c:marker>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reserves'!$W$13:$W$195</c:f>
              <c:numCache>
                <c:formatCode>0%</c:formatCode>
                <c:ptCount val="183"/>
                <c:pt idx="0">
                  <c:v>0.12</c:v>
                </c:pt>
                <c:pt idx="1">
                  <c:v>0.12</c:v>
                </c:pt>
                <c:pt idx="2">
                  <c:v>0.12</c:v>
                </c:pt>
                <c:pt idx="3">
                  <c:v>0.12</c:v>
                </c:pt>
                <c:pt idx="4">
                  <c:v>0.12</c:v>
                </c:pt>
                <c:pt idx="5">
                  <c:v>0.12</c:v>
                </c:pt>
                <c:pt idx="6">
                  <c:v>0.12</c:v>
                </c:pt>
                <c:pt idx="7">
                  <c:v>0.12</c:v>
                </c:pt>
                <c:pt idx="8">
                  <c:v>0.12</c:v>
                </c:pt>
                <c:pt idx="9">
                  <c:v>0.12</c:v>
                </c:pt>
                <c:pt idx="10">
                  <c:v>0.12</c:v>
                </c:pt>
                <c:pt idx="11">
                  <c:v>0.12</c:v>
                </c:pt>
                <c:pt idx="12">
                  <c:v>0.12</c:v>
                </c:pt>
                <c:pt idx="13">
                  <c:v>0.12</c:v>
                </c:pt>
                <c:pt idx="14">
                  <c:v>0.12</c:v>
                </c:pt>
                <c:pt idx="15">
                  <c:v>0.12</c:v>
                </c:pt>
                <c:pt idx="16">
                  <c:v>0.12</c:v>
                </c:pt>
                <c:pt idx="17">
                  <c:v>0.12</c:v>
                </c:pt>
                <c:pt idx="18">
                  <c:v>0.12</c:v>
                </c:pt>
                <c:pt idx="19">
                  <c:v>0.12</c:v>
                </c:pt>
                <c:pt idx="20">
                  <c:v>0.12</c:v>
                </c:pt>
                <c:pt idx="21">
                  <c:v>0.12</c:v>
                </c:pt>
                <c:pt idx="22">
                  <c:v>0.12</c:v>
                </c:pt>
                <c:pt idx="23">
                  <c:v>0.12</c:v>
                </c:pt>
                <c:pt idx="24">
                  <c:v>0.12</c:v>
                </c:pt>
                <c:pt idx="25">
                  <c:v>0.12</c:v>
                </c:pt>
                <c:pt idx="26">
                  <c:v>0.12</c:v>
                </c:pt>
                <c:pt idx="27">
                  <c:v>0.12</c:v>
                </c:pt>
                <c:pt idx="28">
                  <c:v>0.12</c:v>
                </c:pt>
                <c:pt idx="29">
                  <c:v>0.12</c:v>
                </c:pt>
                <c:pt idx="30">
                  <c:v>0.12</c:v>
                </c:pt>
                <c:pt idx="31">
                  <c:v>0.12</c:v>
                </c:pt>
                <c:pt idx="32">
                  <c:v>0.12</c:v>
                </c:pt>
                <c:pt idx="33">
                  <c:v>0.12</c:v>
                </c:pt>
                <c:pt idx="34">
                  <c:v>0.12</c:v>
                </c:pt>
                <c:pt idx="35">
                  <c:v>0.12</c:v>
                </c:pt>
                <c:pt idx="36">
                  <c:v>0.12</c:v>
                </c:pt>
                <c:pt idx="37">
                  <c:v>0.12</c:v>
                </c:pt>
                <c:pt idx="38">
                  <c:v>0.12</c:v>
                </c:pt>
                <c:pt idx="39">
                  <c:v>0.12</c:v>
                </c:pt>
                <c:pt idx="40">
                  <c:v>0.12</c:v>
                </c:pt>
                <c:pt idx="41">
                  <c:v>0.12</c:v>
                </c:pt>
                <c:pt idx="42">
                  <c:v>0.12</c:v>
                </c:pt>
                <c:pt idx="43">
                  <c:v>0.12</c:v>
                </c:pt>
                <c:pt idx="44">
                  <c:v>0.12</c:v>
                </c:pt>
                <c:pt idx="45">
                  <c:v>0.12</c:v>
                </c:pt>
                <c:pt idx="46">
                  <c:v>0.12</c:v>
                </c:pt>
                <c:pt idx="47">
                  <c:v>0.12</c:v>
                </c:pt>
                <c:pt idx="48">
                  <c:v>0.12</c:v>
                </c:pt>
                <c:pt idx="49">
                  <c:v>0.12</c:v>
                </c:pt>
                <c:pt idx="50">
                  <c:v>0.12</c:v>
                </c:pt>
                <c:pt idx="51">
                  <c:v>0.12</c:v>
                </c:pt>
                <c:pt idx="52">
                  <c:v>0.12</c:v>
                </c:pt>
                <c:pt idx="53">
                  <c:v>0.12</c:v>
                </c:pt>
                <c:pt idx="54">
                  <c:v>0.12</c:v>
                </c:pt>
                <c:pt idx="55">
                  <c:v>0.12</c:v>
                </c:pt>
                <c:pt idx="56">
                  <c:v>0.12</c:v>
                </c:pt>
                <c:pt idx="57">
                  <c:v>0.12</c:v>
                </c:pt>
                <c:pt idx="58">
                  <c:v>0.12</c:v>
                </c:pt>
                <c:pt idx="59">
                  <c:v>0.12</c:v>
                </c:pt>
                <c:pt idx="60">
                  <c:v>0.12</c:v>
                </c:pt>
                <c:pt idx="61">
                  <c:v>0.12</c:v>
                </c:pt>
                <c:pt idx="62">
                  <c:v>0.12</c:v>
                </c:pt>
                <c:pt idx="63">
                  <c:v>0.12</c:v>
                </c:pt>
                <c:pt idx="64">
                  <c:v>0.12</c:v>
                </c:pt>
                <c:pt idx="65">
                  <c:v>0.12</c:v>
                </c:pt>
                <c:pt idx="66">
                  <c:v>0.12</c:v>
                </c:pt>
                <c:pt idx="67">
                  <c:v>0.12</c:v>
                </c:pt>
                <c:pt idx="68">
                  <c:v>0.12</c:v>
                </c:pt>
                <c:pt idx="69">
                  <c:v>0.12</c:v>
                </c:pt>
                <c:pt idx="70">
                  <c:v>0.12</c:v>
                </c:pt>
                <c:pt idx="71">
                  <c:v>0.12</c:v>
                </c:pt>
                <c:pt idx="72">
                  <c:v>0.12</c:v>
                </c:pt>
                <c:pt idx="73">
                  <c:v>0.12</c:v>
                </c:pt>
                <c:pt idx="74">
                  <c:v>0.12</c:v>
                </c:pt>
                <c:pt idx="75">
                  <c:v>0.12</c:v>
                </c:pt>
                <c:pt idx="76">
                  <c:v>0.12</c:v>
                </c:pt>
                <c:pt idx="77">
                  <c:v>0.12</c:v>
                </c:pt>
                <c:pt idx="78">
                  <c:v>0.12</c:v>
                </c:pt>
                <c:pt idx="79">
                  <c:v>0.12</c:v>
                </c:pt>
                <c:pt idx="80">
                  <c:v>0.12</c:v>
                </c:pt>
                <c:pt idx="81">
                  <c:v>0.12</c:v>
                </c:pt>
                <c:pt idx="82">
                  <c:v>0.12</c:v>
                </c:pt>
                <c:pt idx="83">
                  <c:v>0.12</c:v>
                </c:pt>
                <c:pt idx="84">
                  <c:v>0.12</c:v>
                </c:pt>
                <c:pt idx="85">
                  <c:v>0.12</c:v>
                </c:pt>
                <c:pt idx="86">
                  <c:v>0.12</c:v>
                </c:pt>
                <c:pt idx="87">
                  <c:v>0.12</c:v>
                </c:pt>
                <c:pt idx="88">
                  <c:v>0.12</c:v>
                </c:pt>
                <c:pt idx="89">
                  <c:v>0.12</c:v>
                </c:pt>
                <c:pt idx="90">
                  <c:v>0.12</c:v>
                </c:pt>
                <c:pt idx="91">
                  <c:v>0.12</c:v>
                </c:pt>
                <c:pt idx="92">
                  <c:v>0.12</c:v>
                </c:pt>
                <c:pt idx="93">
                  <c:v>0.12</c:v>
                </c:pt>
                <c:pt idx="94">
                  <c:v>0.12</c:v>
                </c:pt>
                <c:pt idx="95">
                  <c:v>0.12</c:v>
                </c:pt>
                <c:pt idx="96">
                  <c:v>0.12</c:v>
                </c:pt>
                <c:pt idx="97">
                  <c:v>0.12</c:v>
                </c:pt>
                <c:pt idx="98">
                  <c:v>0.12</c:v>
                </c:pt>
                <c:pt idx="99">
                  <c:v>0.12</c:v>
                </c:pt>
                <c:pt idx="100">
                  <c:v>0.12</c:v>
                </c:pt>
                <c:pt idx="101">
                  <c:v>0.12</c:v>
                </c:pt>
                <c:pt idx="102">
                  <c:v>0.12</c:v>
                </c:pt>
                <c:pt idx="103">
                  <c:v>0.12</c:v>
                </c:pt>
                <c:pt idx="104">
                  <c:v>0.12</c:v>
                </c:pt>
                <c:pt idx="105">
                  <c:v>0.12</c:v>
                </c:pt>
                <c:pt idx="106">
                  <c:v>0.12</c:v>
                </c:pt>
                <c:pt idx="107">
                  <c:v>0.12</c:v>
                </c:pt>
                <c:pt idx="108">
                  <c:v>0.12</c:v>
                </c:pt>
                <c:pt idx="109">
                  <c:v>0.12</c:v>
                </c:pt>
                <c:pt idx="110">
                  <c:v>0.12</c:v>
                </c:pt>
                <c:pt idx="111">
                  <c:v>0.12</c:v>
                </c:pt>
                <c:pt idx="112">
                  <c:v>0.12</c:v>
                </c:pt>
                <c:pt idx="113">
                  <c:v>0.12</c:v>
                </c:pt>
                <c:pt idx="114">
                  <c:v>0.12</c:v>
                </c:pt>
                <c:pt idx="115">
                  <c:v>0.12</c:v>
                </c:pt>
                <c:pt idx="116">
                  <c:v>0.12</c:v>
                </c:pt>
                <c:pt idx="117">
                  <c:v>0.12</c:v>
                </c:pt>
                <c:pt idx="118">
                  <c:v>0.12</c:v>
                </c:pt>
                <c:pt idx="119">
                  <c:v>0.12</c:v>
                </c:pt>
                <c:pt idx="120">
                  <c:v>0.12</c:v>
                </c:pt>
                <c:pt idx="121">
                  <c:v>0.12</c:v>
                </c:pt>
                <c:pt idx="122">
                  <c:v>0.12</c:v>
                </c:pt>
                <c:pt idx="123">
                  <c:v>0.12</c:v>
                </c:pt>
                <c:pt idx="124">
                  <c:v>0.12</c:v>
                </c:pt>
                <c:pt idx="125">
                  <c:v>0.12</c:v>
                </c:pt>
                <c:pt idx="126">
                  <c:v>0.12</c:v>
                </c:pt>
                <c:pt idx="127">
                  <c:v>0.12</c:v>
                </c:pt>
                <c:pt idx="128">
                  <c:v>0.12</c:v>
                </c:pt>
                <c:pt idx="129">
                  <c:v>0.12</c:v>
                </c:pt>
                <c:pt idx="130">
                  <c:v>0.12</c:v>
                </c:pt>
                <c:pt idx="131">
                  <c:v>0.12</c:v>
                </c:pt>
                <c:pt idx="132">
                  <c:v>0.12</c:v>
                </c:pt>
                <c:pt idx="133">
                  <c:v>0.12</c:v>
                </c:pt>
                <c:pt idx="134">
                  <c:v>0.12</c:v>
                </c:pt>
                <c:pt idx="135">
                  <c:v>0.12</c:v>
                </c:pt>
                <c:pt idx="136">
                  <c:v>0.12</c:v>
                </c:pt>
                <c:pt idx="137">
                  <c:v>0.12</c:v>
                </c:pt>
                <c:pt idx="138">
                  <c:v>0.12</c:v>
                </c:pt>
                <c:pt idx="139">
                  <c:v>0.12</c:v>
                </c:pt>
                <c:pt idx="140">
                  <c:v>0.12</c:v>
                </c:pt>
                <c:pt idx="141">
                  <c:v>0.12</c:v>
                </c:pt>
                <c:pt idx="142">
                  <c:v>0.12</c:v>
                </c:pt>
                <c:pt idx="143">
                  <c:v>0.12</c:v>
                </c:pt>
                <c:pt idx="144">
                  <c:v>0.12</c:v>
                </c:pt>
                <c:pt idx="145">
                  <c:v>0.12</c:v>
                </c:pt>
                <c:pt idx="146">
                  <c:v>0.12</c:v>
                </c:pt>
                <c:pt idx="147">
                  <c:v>0.12</c:v>
                </c:pt>
                <c:pt idx="148">
                  <c:v>0.12</c:v>
                </c:pt>
                <c:pt idx="149">
                  <c:v>0.12</c:v>
                </c:pt>
                <c:pt idx="150">
                  <c:v>0.12</c:v>
                </c:pt>
                <c:pt idx="151">
                  <c:v>0.12</c:v>
                </c:pt>
                <c:pt idx="152">
                  <c:v>0.12</c:v>
                </c:pt>
                <c:pt idx="153">
                  <c:v>0.12</c:v>
                </c:pt>
                <c:pt idx="154">
                  <c:v>0.12</c:v>
                </c:pt>
                <c:pt idx="155">
                  <c:v>0.12</c:v>
                </c:pt>
                <c:pt idx="156">
                  <c:v>0.12</c:v>
                </c:pt>
                <c:pt idx="157">
                  <c:v>0.12</c:v>
                </c:pt>
                <c:pt idx="158">
                  <c:v>0.12</c:v>
                </c:pt>
                <c:pt idx="159">
                  <c:v>0.12</c:v>
                </c:pt>
                <c:pt idx="160">
                  <c:v>0.12</c:v>
                </c:pt>
                <c:pt idx="161">
                  <c:v>0.12</c:v>
                </c:pt>
                <c:pt idx="162">
                  <c:v>0.12</c:v>
                </c:pt>
                <c:pt idx="163">
                  <c:v>0.12</c:v>
                </c:pt>
                <c:pt idx="164">
                  <c:v>0.12</c:v>
                </c:pt>
                <c:pt idx="165">
                  <c:v>0.12</c:v>
                </c:pt>
                <c:pt idx="166">
                  <c:v>0.12</c:v>
                </c:pt>
                <c:pt idx="167">
                  <c:v>0.12</c:v>
                </c:pt>
                <c:pt idx="168">
                  <c:v>0.12</c:v>
                </c:pt>
                <c:pt idx="169">
                  <c:v>0.12</c:v>
                </c:pt>
                <c:pt idx="170">
                  <c:v>0.12</c:v>
                </c:pt>
                <c:pt idx="171">
                  <c:v>0.12</c:v>
                </c:pt>
                <c:pt idx="172">
                  <c:v>0.12</c:v>
                </c:pt>
                <c:pt idx="173">
                  <c:v>0.12</c:v>
                </c:pt>
                <c:pt idx="174">
                  <c:v>0.12</c:v>
                </c:pt>
                <c:pt idx="175">
                  <c:v>0.12</c:v>
                </c:pt>
                <c:pt idx="176">
                  <c:v>0.12</c:v>
                </c:pt>
                <c:pt idx="177">
                  <c:v>0.12</c:v>
                </c:pt>
                <c:pt idx="178">
                  <c:v>0.12</c:v>
                </c:pt>
                <c:pt idx="179">
                  <c:v>0.12</c:v>
                </c:pt>
                <c:pt idx="180">
                  <c:v>0.12</c:v>
                </c:pt>
                <c:pt idx="181">
                  <c:v>0.12</c:v>
                </c:pt>
                <c:pt idx="182">
                  <c:v>0.12</c:v>
                </c:pt>
              </c:numCache>
            </c:numRef>
          </c:val>
          <c:smooth val="0"/>
          <c:extLst>
            <c:ext xmlns:c16="http://schemas.microsoft.com/office/drawing/2014/chart" uri="{C3380CC4-5D6E-409C-BE32-E72D297353CC}">
              <c16:uniqueId val="{00000001-6860-4935-9324-4B21A5545611}"/>
            </c:ext>
          </c:extLst>
        </c:ser>
        <c:ser>
          <c:idx val="2"/>
          <c:order val="2"/>
          <c:tx>
            <c:strRef>
              <c:f>'NY FED_ample reserves'!$X$11</c:f>
              <c:strCache>
                <c:ptCount val="1"/>
                <c:pt idx="0">
                  <c:v>BS Maintenance (Higher res.)</c:v>
                </c:pt>
              </c:strCache>
            </c:strRef>
          </c:tx>
          <c:spPr>
            <a:ln w="22225" cap="rnd" cmpd="sng" algn="ctr">
              <a:solidFill>
                <a:srgbClr val="39B2B6"/>
              </a:solidFill>
              <a:prstDash val="sysDash"/>
              <a:round/>
              <a:headEnd type="none" w="med" len="med"/>
              <a:tailEnd type="none" w="med" len="med"/>
            </a:ln>
            <a:effectLst/>
          </c:spPr>
          <c:marker>
            <c:symbol val="none"/>
          </c:marker>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reserves'!$X$13:$X$195</c:f>
              <c:numCache>
                <c:formatCode>0%</c:formatCode>
                <c:ptCount val="183"/>
                <c:pt idx="0">
                  <c:v>0.11</c:v>
                </c:pt>
                <c:pt idx="1">
                  <c:v>0.11</c:v>
                </c:pt>
                <c:pt idx="2">
                  <c:v>0.11</c:v>
                </c:pt>
                <c:pt idx="3">
                  <c:v>0.11</c:v>
                </c:pt>
                <c:pt idx="4">
                  <c:v>0.11</c:v>
                </c:pt>
                <c:pt idx="5">
                  <c:v>0.11</c:v>
                </c:pt>
                <c:pt idx="6">
                  <c:v>0.11</c:v>
                </c:pt>
                <c:pt idx="7">
                  <c:v>0.11</c:v>
                </c:pt>
                <c:pt idx="8">
                  <c:v>0.11</c:v>
                </c:pt>
                <c:pt idx="9">
                  <c:v>0.11</c:v>
                </c:pt>
                <c:pt idx="10">
                  <c:v>0.11</c:v>
                </c:pt>
                <c:pt idx="11">
                  <c:v>0.11</c:v>
                </c:pt>
                <c:pt idx="12">
                  <c:v>0.11</c:v>
                </c:pt>
                <c:pt idx="13">
                  <c:v>0.11</c:v>
                </c:pt>
                <c:pt idx="14">
                  <c:v>0.11</c:v>
                </c:pt>
                <c:pt idx="15">
                  <c:v>0.11</c:v>
                </c:pt>
                <c:pt idx="16">
                  <c:v>0.11</c:v>
                </c:pt>
                <c:pt idx="17">
                  <c:v>0.11</c:v>
                </c:pt>
                <c:pt idx="18">
                  <c:v>0.11</c:v>
                </c:pt>
                <c:pt idx="19">
                  <c:v>0.11</c:v>
                </c:pt>
                <c:pt idx="20">
                  <c:v>0.11</c:v>
                </c:pt>
                <c:pt idx="21">
                  <c:v>0.11</c:v>
                </c:pt>
                <c:pt idx="22">
                  <c:v>0.11</c:v>
                </c:pt>
                <c:pt idx="23">
                  <c:v>0.11</c:v>
                </c:pt>
                <c:pt idx="24">
                  <c:v>0.11</c:v>
                </c:pt>
                <c:pt idx="25">
                  <c:v>0.11</c:v>
                </c:pt>
                <c:pt idx="26">
                  <c:v>0.11</c:v>
                </c:pt>
                <c:pt idx="27">
                  <c:v>0.11</c:v>
                </c:pt>
                <c:pt idx="28">
                  <c:v>0.11</c:v>
                </c:pt>
                <c:pt idx="29">
                  <c:v>0.11</c:v>
                </c:pt>
                <c:pt idx="30">
                  <c:v>0.11</c:v>
                </c:pt>
                <c:pt idx="31">
                  <c:v>0.11</c:v>
                </c:pt>
                <c:pt idx="32">
                  <c:v>0.11</c:v>
                </c:pt>
                <c:pt idx="33">
                  <c:v>0.11</c:v>
                </c:pt>
                <c:pt idx="34">
                  <c:v>0.11</c:v>
                </c:pt>
                <c:pt idx="35">
                  <c:v>0.11</c:v>
                </c:pt>
                <c:pt idx="36">
                  <c:v>0.11</c:v>
                </c:pt>
                <c:pt idx="37">
                  <c:v>0.11</c:v>
                </c:pt>
                <c:pt idx="38">
                  <c:v>0.11</c:v>
                </c:pt>
                <c:pt idx="39">
                  <c:v>0.11</c:v>
                </c:pt>
                <c:pt idx="40">
                  <c:v>0.11</c:v>
                </c:pt>
                <c:pt idx="41">
                  <c:v>0.11</c:v>
                </c:pt>
                <c:pt idx="42">
                  <c:v>0.11</c:v>
                </c:pt>
                <c:pt idx="43">
                  <c:v>0.11</c:v>
                </c:pt>
                <c:pt idx="44">
                  <c:v>0.11</c:v>
                </c:pt>
                <c:pt idx="45">
                  <c:v>0.11</c:v>
                </c:pt>
                <c:pt idx="46">
                  <c:v>0.11</c:v>
                </c:pt>
                <c:pt idx="47">
                  <c:v>0.11</c:v>
                </c:pt>
                <c:pt idx="48">
                  <c:v>0.11</c:v>
                </c:pt>
                <c:pt idx="49">
                  <c:v>0.11</c:v>
                </c:pt>
                <c:pt idx="50">
                  <c:v>0.11</c:v>
                </c:pt>
                <c:pt idx="51">
                  <c:v>0.11</c:v>
                </c:pt>
                <c:pt idx="52">
                  <c:v>0.11</c:v>
                </c:pt>
                <c:pt idx="53">
                  <c:v>0.11</c:v>
                </c:pt>
                <c:pt idx="54">
                  <c:v>0.11</c:v>
                </c:pt>
                <c:pt idx="55">
                  <c:v>0.11</c:v>
                </c:pt>
                <c:pt idx="56">
                  <c:v>0.11</c:v>
                </c:pt>
                <c:pt idx="57">
                  <c:v>0.11</c:v>
                </c:pt>
                <c:pt idx="58">
                  <c:v>0.11</c:v>
                </c:pt>
                <c:pt idx="59">
                  <c:v>0.11</c:v>
                </c:pt>
                <c:pt idx="60">
                  <c:v>0.11</c:v>
                </c:pt>
                <c:pt idx="61">
                  <c:v>0.11</c:v>
                </c:pt>
                <c:pt idx="62">
                  <c:v>0.11</c:v>
                </c:pt>
                <c:pt idx="63">
                  <c:v>0.11</c:v>
                </c:pt>
                <c:pt idx="64">
                  <c:v>0.11</c:v>
                </c:pt>
                <c:pt idx="65">
                  <c:v>0.11</c:v>
                </c:pt>
                <c:pt idx="66">
                  <c:v>0.11</c:v>
                </c:pt>
                <c:pt idx="67">
                  <c:v>0.11</c:v>
                </c:pt>
                <c:pt idx="68">
                  <c:v>0.11</c:v>
                </c:pt>
                <c:pt idx="69">
                  <c:v>0.11</c:v>
                </c:pt>
                <c:pt idx="70">
                  <c:v>0.11</c:v>
                </c:pt>
                <c:pt idx="71">
                  <c:v>0.11</c:v>
                </c:pt>
                <c:pt idx="72">
                  <c:v>0.11</c:v>
                </c:pt>
                <c:pt idx="73">
                  <c:v>0.11</c:v>
                </c:pt>
                <c:pt idx="74">
                  <c:v>0.11</c:v>
                </c:pt>
                <c:pt idx="75">
                  <c:v>0.11</c:v>
                </c:pt>
                <c:pt idx="76">
                  <c:v>0.11</c:v>
                </c:pt>
                <c:pt idx="77">
                  <c:v>0.11</c:v>
                </c:pt>
                <c:pt idx="78">
                  <c:v>0.11</c:v>
                </c:pt>
                <c:pt idx="79">
                  <c:v>0.11</c:v>
                </c:pt>
                <c:pt idx="80">
                  <c:v>0.11</c:v>
                </c:pt>
                <c:pt idx="81">
                  <c:v>0.11</c:v>
                </c:pt>
                <c:pt idx="82">
                  <c:v>0.11</c:v>
                </c:pt>
                <c:pt idx="83">
                  <c:v>0.11</c:v>
                </c:pt>
                <c:pt idx="84">
                  <c:v>0.11</c:v>
                </c:pt>
                <c:pt idx="85">
                  <c:v>0.11</c:v>
                </c:pt>
                <c:pt idx="86">
                  <c:v>0.11</c:v>
                </c:pt>
                <c:pt idx="87">
                  <c:v>0.11</c:v>
                </c:pt>
                <c:pt idx="88">
                  <c:v>0.11</c:v>
                </c:pt>
                <c:pt idx="89">
                  <c:v>0.11</c:v>
                </c:pt>
                <c:pt idx="90">
                  <c:v>0.11</c:v>
                </c:pt>
                <c:pt idx="91">
                  <c:v>0.11</c:v>
                </c:pt>
                <c:pt idx="92">
                  <c:v>0.11</c:v>
                </c:pt>
                <c:pt idx="93">
                  <c:v>0.11</c:v>
                </c:pt>
                <c:pt idx="94">
                  <c:v>0.11</c:v>
                </c:pt>
                <c:pt idx="95">
                  <c:v>0.11</c:v>
                </c:pt>
                <c:pt idx="96">
                  <c:v>0.11</c:v>
                </c:pt>
                <c:pt idx="97">
                  <c:v>0.11</c:v>
                </c:pt>
                <c:pt idx="98">
                  <c:v>0.11</c:v>
                </c:pt>
                <c:pt idx="99">
                  <c:v>0.11</c:v>
                </c:pt>
                <c:pt idx="100">
                  <c:v>0.11</c:v>
                </c:pt>
                <c:pt idx="101">
                  <c:v>0.11</c:v>
                </c:pt>
                <c:pt idx="102">
                  <c:v>0.11</c:v>
                </c:pt>
                <c:pt idx="103">
                  <c:v>0.11</c:v>
                </c:pt>
                <c:pt idx="104">
                  <c:v>0.11</c:v>
                </c:pt>
                <c:pt idx="105">
                  <c:v>0.11</c:v>
                </c:pt>
                <c:pt idx="106">
                  <c:v>0.11</c:v>
                </c:pt>
                <c:pt idx="107">
                  <c:v>0.11</c:v>
                </c:pt>
                <c:pt idx="108">
                  <c:v>0.11</c:v>
                </c:pt>
                <c:pt idx="109">
                  <c:v>0.11</c:v>
                </c:pt>
                <c:pt idx="110">
                  <c:v>0.11</c:v>
                </c:pt>
                <c:pt idx="111">
                  <c:v>0.11</c:v>
                </c:pt>
                <c:pt idx="112">
                  <c:v>0.11</c:v>
                </c:pt>
                <c:pt idx="113">
                  <c:v>0.11</c:v>
                </c:pt>
                <c:pt idx="114">
                  <c:v>0.11</c:v>
                </c:pt>
                <c:pt idx="115">
                  <c:v>0.11</c:v>
                </c:pt>
                <c:pt idx="116">
                  <c:v>0.11</c:v>
                </c:pt>
                <c:pt idx="117">
                  <c:v>0.11</c:v>
                </c:pt>
                <c:pt idx="118">
                  <c:v>0.11</c:v>
                </c:pt>
                <c:pt idx="119">
                  <c:v>0.11</c:v>
                </c:pt>
                <c:pt idx="120">
                  <c:v>0.11</c:v>
                </c:pt>
                <c:pt idx="121">
                  <c:v>0.11</c:v>
                </c:pt>
                <c:pt idx="122">
                  <c:v>0.11</c:v>
                </c:pt>
                <c:pt idx="123">
                  <c:v>0.11</c:v>
                </c:pt>
                <c:pt idx="124">
                  <c:v>0.11</c:v>
                </c:pt>
                <c:pt idx="125">
                  <c:v>0.11</c:v>
                </c:pt>
                <c:pt idx="126">
                  <c:v>0.11</c:v>
                </c:pt>
                <c:pt idx="127">
                  <c:v>0.11</c:v>
                </c:pt>
                <c:pt idx="128">
                  <c:v>0.11</c:v>
                </c:pt>
                <c:pt idx="129">
                  <c:v>0.11</c:v>
                </c:pt>
                <c:pt idx="130">
                  <c:v>0.11</c:v>
                </c:pt>
                <c:pt idx="131">
                  <c:v>0.11</c:v>
                </c:pt>
                <c:pt idx="132">
                  <c:v>0.11</c:v>
                </c:pt>
                <c:pt idx="133">
                  <c:v>0.11</c:v>
                </c:pt>
                <c:pt idx="134">
                  <c:v>0.11</c:v>
                </c:pt>
                <c:pt idx="135">
                  <c:v>0.11</c:v>
                </c:pt>
                <c:pt idx="136">
                  <c:v>0.11</c:v>
                </c:pt>
                <c:pt idx="137">
                  <c:v>0.11</c:v>
                </c:pt>
                <c:pt idx="138">
                  <c:v>0.11</c:v>
                </c:pt>
                <c:pt idx="139">
                  <c:v>0.11</c:v>
                </c:pt>
                <c:pt idx="140">
                  <c:v>0.11</c:v>
                </c:pt>
                <c:pt idx="141">
                  <c:v>0.11</c:v>
                </c:pt>
                <c:pt idx="142">
                  <c:v>0.11</c:v>
                </c:pt>
                <c:pt idx="143">
                  <c:v>0.11</c:v>
                </c:pt>
                <c:pt idx="144">
                  <c:v>0.11</c:v>
                </c:pt>
                <c:pt idx="145">
                  <c:v>0.11</c:v>
                </c:pt>
                <c:pt idx="146">
                  <c:v>0.11</c:v>
                </c:pt>
                <c:pt idx="147">
                  <c:v>0.11</c:v>
                </c:pt>
                <c:pt idx="148">
                  <c:v>0.11</c:v>
                </c:pt>
                <c:pt idx="149">
                  <c:v>0.11</c:v>
                </c:pt>
                <c:pt idx="150">
                  <c:v>0.11</c:v>
                </c:pt>
                <c:pt idx="151">
                  <c:v>0.11</c:v>
                </c:pt>
                <c:pt idx="152">
                  <c:v>0.11</c:v>
                </c:pt>
                <c:pt idx="153">
                  <c:v>0.11</c:v>
                </c:pt>
                <c:pt idx="154">
                  <c:v>0.11</c:v>
                </c:pt>
                <c:pt idx="155">
                  <c:v>0.11</c:v>
                </c:pt>
                <c:pt idx="156">
                  <c:v>0.11</c:v>
                </c:pt>
                <c:pt idx="157">
                  <c:v>0.11</c:v>
                </c:pt>
                <c:pt idx="158">
                  <c:v>0.11</c:v>
                </c:pt>
                <c:pt idx="159">
                  <c:v>0.11</c:v>
                </c:pt>
                <c:pt idx="160">
                  <c:v>0.11</c:v>
                </c:pt>
                <c:pt idx="161">
                  <c:v>0.11</c:v>
                </c:pt>
                <c:pt idx="162">
                  <c:v>0.11</c:v>
                </c:pt>
                <c:pt idx="163">
                  <c:v>0.11</c:v>
                </c:pt>
                <c:pt idx="164">
                  <c:v>0.11</c:v>
                </c:pt>
                <c:pt idx="165">
                  <c:v>0.11</c:v>
                </c:pt>
                <c:pt idx="166">
                  <c:v>0.11</c:v>
                </c:pt>
                <c:pt idx="167">
                  <c:v>0.11</c:v>
                </c:pt>
                <c:pt idx="168">
                  <c:v>0.11</c:v>
                </c:pt>
                <c:pt idx="169">
                  <c:v>0.11</c:v>
                </c:pt>
                <c:pt idx="170">
                  <c:v>0.11</c:v>
                </c:pt>
                <c:pt idx="171">
                  <c:v>0.11</c:v>
                </c:pt>
                <c:pt idx="172">
                  <c:v>0.11</c:v>
                </c:pt>
                <c:pt idx="173">
                  <c:v>0.11</c:v>
                </c:pt>
                <c:pt idx="174">
                  <c:v>0.11</c:v>
                </c:pt>
                <c:pt idx="175">
                  <c:v>0.11</c:v>
                </c:pt>
                <c:pt idx="176">
                  <c:v>0.11</c:v>
                </c:pt>
                <c:pt idx="177">
                  <c:v>0.11</c:v>
                </c:pt>
                <c:pt idx="178">
                  <c:v>0.11</c:v>
                </c:pt>
                <c:pt idx="179">
                  <c:v>0.11</c:v>
                </c:pt>
                <c:pt idx="180">
                  <c:v>0.11</c:v>
                </c:pt>
                <c:pt idx="181">
                  <c:v>0.11</c:v>
                </c:pt>
                <c:pt idx="182">
                  <c:v>0.11</c:v>
                </c:pt>
              </c:numCache>
            </c:numRef>
          </c:val>
          <c:smooth val="0"/>
          <c:extLst>
            <c:ext xmlns:c16="http://schemas.microsoft.com/office/drawing/2014/chart" uri="{C3380CC4-5D6E-409C-BE32-E72D297353CC}">
              <c16:uniqueId val="{00000002-6860-4935-9324-4B21A5545611}"/>
            </c:ext>
          </c:extLst>
        </c:ser>
        <c:ser>
          <c:idx val="5"/>
          <c:order val="5"/>
          <c:tx>
            <c:strRef>
              <c:f>'NY FED_ample reserves'!$AA$11</c:f>
              <c:strCache>
                <c:ptCount val="1"/>
                <c:pt idx="0">
                  <c:v>BS Maintenance (Lower res.)</c:v>
                </c:pt>
              </c:strCache>
            </c:strRef>
          </c:tx>
          <c:spPr>
            <a:ln w="15875" cap="rnd">
              <a:solidFill>
                <a:srgbClr val="FF0000"/>
              </a:solidFill>
              <a:prstDash val="sysDash"/>
              <a:round/>
            </a:ln>
            <a:effectLst/>
          </c:spPr>
          <c:marker>
            <c:symbol val="none"/>
          </c:marker>
          <c:dPt>
            <c:idx val="162"/>
            <c:marker>
              <c:symbol val="none"/>
            </c:marker>
            <c:bubble3D val="0"/>
            <c:extLst>
              <c:ext xmlns:c16="http://schemas.microsoft.com/office/drawing/2014/chart" uri="{C3380CC4-5D6E-409C-BE32-E72D297353CC}">
                <c16:uniqueId val="{00000003-6860-4935-9324-4B21A5545611}"/>
              </c:ext>
            </c:extLst>
          </c:dPt>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reserves'!$AA$13:$AA$203</c:f>
              <c:numCache>
                <c:formatCode>0%</c:formatCode>
                <c:ptCount val="191"/>
                <c:pt idx="0">
                  <c:v>0.09</c:v>
                </c:pt>
                <c:pt idx="1">
                  <c:v>0.09</c:v>
                </c:pt>
                <c:pt idx="2">
                  <c:v>0.09</c:v>
                </c:pt>
                <c:pt idx="3">
                  <c:v>0.09</c:v>
                </c:pt>
                <c:pt idx="4">
                  <c:v>0.09</c:v>
                </c:pt>
                <c:pt idx="5">
                  <c:v>0.09</c:v>
                </c:pt>
                <c:pt idx="6">
                  <c:v>0.09</c:v>
                </c:pt>
                <c:pt idx="7">
                  <c:v>0.09</c:v>
                </c:pt>
                <c:pt idx="8">
                  <c:v>0.09</c:v>
                </c:pt>
                <c:pt idx="9">
                  <c:v>0.09</c:v>
                </c:pt>
                <c:pt idx="10">
                  <c:v>0.09</c:v>
                </c:pt>
                <c:pt idx="11">
                  <c:v>0.09</c:v>
                </c:pt>
                <c:pt idx="12">
                  <c:v>0.09</c:v>
                </c:pt>
                <c:pt idx="13">
                  <c:v>0.09</c:v>
                </c:pt>
                <c:pt idx="14">
                  <c:v>0.09</c:v>
                </c:pt>
                <c:pt idx="15">
                  <c:v>0.09</c:v>
                </c:pt>
                <c:pt idx="16">
                  <c:v>0.09</c:v>
                </c:pt>
                <c:pt idx="17">
                  <c:v>0.09</c:v>
                </c:pt>
                <c:pt idx="18">
                  <c:v>0.09</c:v>
                </c:pt>
                <c:pt idx="19">
                  <c:v>0.09</c:v>
                </c:pt>
                <c:pt idx="20">
                  <c:v>0.09</c:v>
                </c:pt>
                <c:pt idx="21">
                  <c:v>0.09</c:v>
                </c:pt>
                <c:pt idx="22">
                  <c:v>0.09</c:v>
                </c:pt>
                <c:pt idx="23">
                  <c:v>0.09</c:v>
                </c:pt>
                <c:pt idx="24">
                  <c:v>0.09</c:v>
                </c:pt>
                <c:pt idx="25">
                  <c:v>0.09</c:v>
                </c:pt>
                <c:pt idx="26">
                  <c:v>0.09</c:v>
                </c:pt>
                <c:pt idx="27">
                  <c:v>0.09</c:v>
                </c:pt>
                <c:pt idx="28">
                  <c:v>0.09</c:v>
                </c:pt>
                <c:pt idx="29">
                  <c:v>0.09</c:v>
                </c:pt>
                <c:pt idx="30">
                  <c:v>0.09</c:v>
                </c:pt>
                <c:pt idx="31">
                  <c:v>0.09</c:v>
                </c:pt>
                <c:pt idx="32">
                  <c:v>0.09</c:v>
                </c:pt>
                <c:pt idx="33">
                  <c:v>0.09</c:v>
                </c:pt>
                <c:pt idx="34">
                  <c:v>0.09</c:v>
                </c:pt>
                <c:pt idx="35">
                  <c:v>0.09</c:v>
                </c:pt>
                <c:pt idx="36">
                  <c:v>0.09</c:v>
                </c:pt>
                <c:pt idx="37">
                  <c:v>0.09</c:v>
                </c:pt>
                <c:pt idx="38">
                  <c:v>0.09</c:v>
                </c:pt>
                <c:pt idx="39">
                  <c:v>0.09</c:v>
                </c:pt>
                <c:pt idx="40">
                  <c:v>0.09</c:v>
                </c:pt>
                <c:pt idx="41">
                  <c:v>0.09</c:v>
                </c:pt>
                <c:pt idx="42">
                  <c:v>0.09</c:v>
                </c:pt>
                <c:pt idx="43">
                  <c:v>0.09</c:v>
                </c:pt>
                <c:pt idx="44">
                  <c:v>0.09</c:v>
                </c:pt>
                <c:pt idx="45">
                  <c:v>0.09</c:v>
                </c:pt>
                <c:pt idx="46">
                  <c:v>0.09</c:v>
                </c:pt>
                <c:pt idx="47">
                  <c:v>0.09</c:v>
                </c:pt>
                <c:pt idx="48">
                  <c:v>0.09</c:v>
                </c:pt>
                <c:pt idx="49">
                  <c:v>0.09</c:v>
                </c:pt>
                <c:pt idx="50">
                  <c:v>0.09</c:v>
                </c:pt>
                <c:pt idx="51">
                  <c:v>0.09</c:v>
                </c:pt>
                <c:pt idx="52">
                  <c:v>0.09</c:v>
                </c:pt>
                <c:pt idx="53">
                  <c:v>0.09</c:v>
                </c:pt>
                <c:pt idx="54">
                  <c:v>0.09</c:v>
                </c:pt>
                <c:pt idx="55">
                  <c:v>0.09</c:v>
                </c:pt>
                <c:pt idx="56">
                  <c:v>0.09</c:v>
                </c:pt>
                <c:pt idx="57">
                  <c:v>0.09</c:v>
                </c:pt>
                <c:pt idx="58">
                  <c:v>0.09</c:v>
                </c:pt>
                <c:pt idx="59">
                  <c:v>0.09</c:v>
                </c:pt>
                <c:pt idx="60">
                  <c:v>0.09</c:v>
                </c:pt>
                <c:pt idx="61">
                  <c:v>0.09</c:v>
                </c:pt>
                <c:pt idx="62">
                  <c:v>0.09</c:v>
                </c:pt>
                <c:pt idx="63">
                  <c:v>0.09</c:v>
                </c:pt>
                <c:pt idx="64">
                  <c:v>0.09</c:v>
                </c:pt>
                <c:pt idx="65">
                  <c:v>0.09</c:v>
                </c:pt>
                <c:pt idx="66">
                  <c:v>0.09</c:v>
                </c:pt>
                <c:pt idx="67">
                  <c:v>0.09</c:v>
                </c:pt>
                <c:pt idx="68">
                  <c:v>0.09</c:v>
                </c:pt>
                <c:pt idx="69">
                  <c:v>0.09</c:v>
                </c:pt>
                <c:pt idx="70">
                  <c:v>0.09</c:v>
                </c:pt>
                <c:pt idx="71">
                  <c:v>0.09</c:v>
                </c:pt>
                <c:pt idx="72">
                  <c:v>0.09</c:v>
                </c:pt>
                <c:pt idx="73">
                  <c:v>0.09</c:v>
                </c:pt>
                <c:pt idx="74">
                  <c:v>0.09</c:v>
                </c:pt>
                <c:pt idx="75">
                  <c:v>0.09</c:v>
                </c:pt>
                <c:pt idx="76">
                  <c:v>0.09</c:v>
                </c:pt>
                <c:pt idx="77">
                  <c:v>0.09</c:v>
                </c:pt>
                <c:pt idx="78">
                  <c:v>0.09</c:v>
                </c:pt>
                <c:pt idx="79">
                  <c:v>0.09</c:v>
                </c:pt>
                <c:pt idx="80">
                  <c:v>0.09</c:v>
                </c:pt>
                <c:pt idx="81">
                  <c:v>0.09</c:v>
                </c:pt>
                <c:pt idx="82">
                  <c:v>0.09</c:v>
                </c:pt>
                <c:pt idx="83">
                  <c:v>0.09</c:v>
                </c:pt>
                <c:pt idx="84">
                  <c:v>0.09</c:v>
                </c:pt>
                <c:pt idx="85">
                  <c:v>0.09</c:v>
                </c:pt>
                <c:pt idx="86">
                  <c:v>0.09</c:v>
                </c:pt>
                <c:pt idx="87">
                  <c:v>0.09</c:v>
                </c:pt>
                <c:pt idx="88">
                  <c:v>0.09</c:v>
                </c:pt>
                <c:pt idx="89">
                  <c:v>0.09</c:v>
                </c:pt>
                <c:pt idx="90">
                  <c:v>0.09</c:v>
                </c:pt>
                <c:pt idx="91">
                  <c:v>0.09</c:v>
                </c:pt>
                <c:pt idx="92">
                  <c:v>0.09</c:v>
                </c:pt>
                <c:pt idx="93">
                  <c:v>0.09</c:v>
                </c:pt>
                <c:pt idx="94">
                  <c:v>0.09</c:v>
                </c:pt>
                <c:pt idx="95">
                  <c:v>0.09</c:v>
                </c:pt>
                <c:pt idx="96">
                  <c:v>0.09</c:v>
                </c:pt>
                <c:pt idx="97">
                  <c:v>0.09</c:v>
                </c:pt>
                <c:pt idx="98">
                  <c:v>0.09</c:v>
                </c:pt>
                <c:pt idx="99">
                  <c:v>0.09</c:v>
                </c:pt>
                <c:pt idx="100">
                  <c:v>0.09</c:v>
                </c:pt>
                <c:pt idx="101">
                  <c:v>0.09</c:v>
                </c:pt>
                <c:pt idx="102">
                  <c:v>0.09</c:v>
                </c:pt>
                <c:pt idx="103">
                  <c:v>0.09</c:v>
                </c:pt>
                <c:pt idx="104">
                  <c:v>0.09</c:v>
                </c:pt>
                <c:pt idx="105">
                  <c:v>0.09</c:v>
                </c:pt>
                <c:pt idx="106">
                  <c:v>0.09</c:v>
                </c:pt>
                <c:pt idx="107">
                  <c:v>0.09</c:v>
                </c:pt>
                <c:pt idx="108">
                  <c:v>0.09</c:v>
                </c:pt>
                <c:pt idx="109">
                  <c:v>0.09</c:v>
                </c:pt>
                <c:pt idx="110">
                  <c:v>0.09</c:v>
                </c:pt>
                <c:pt idx="111">
                  <c:v>0.09</c:v>
                </c:pt>
                <c:pt idx="112">
                  <c:v>0.09</c:v>
                </c:pt>
                <c:pt idx="113">
                  <c:v>0.09</c:v>
                </c:pt>
                <c:pt idx="114">
                  <c:v>0.09</c:v>
                </c:pt>
                <c:pt idx="115">
                  <c:v>0.09</c:v>
                </c:pt>
                <c:pt idx="116">
                  <c:v>0.09</c:v>
                </c:pt>
                <c:pt idx="117">
                  <c:v>0.09</c:v>
                </c:pt>
                <c:pt idx="118">
                  <c:v>0.09</c:v>
                </c:pt>
                <c:pt idx="119">
                  <c:v>0.09</c:v>
                </c:pt>
                <c:pt idx="120">
                  <c:v>0.09</c:v>
                </c:pt>
                <c:pt idx="121">
                  <c:v>0.09</c:v>
                </c:pt>
                <c:pt idx="122">
                  <c:v>0.09</c:v>
                </c:pt>
                <c:pt idx="123">
                  <c:v>0.09</c:v>
                </c:pt>
                <c:pt idx="124">
                  <c:v>0.09</c:v>
                </c:pt>
                <c:pt idx="125">
                  <c:v>0.09</c:v>
                </c:pt>
                <c:pt idx="126">
                  <c:v>0.09</c:v>
                </c:pt>
                <c:pt idx="127">
                  <c:v>0.09</c:v>
                </c:pt>
                <c:pt idx="128">
                  <c:v>0.09</c:v>
                </c:pt>
                <c:pt idx="129">
                  <c:v>0.09</c:v>
                </c:pt>
                <c:pt idx="130">
                  <c:v>0.09</c:v>
                </c:pt>
                <c:pt idx="131">
                  <c:v>0.09</c:v>
                </c:pt>
                <c:pt idx="132">
                  <c:v>0.09</c:v>
                </c:pt>
                <c:pt idx="133">
                  <c:v>0.09</c:v>
                </c:pt>
                <c:pt idx="134">
                  <c:v>0.09</c:v>
                </c:pt>
                <c:pt idx="135">
                  <c:v>0.09</c:v>
                </c:pt>
                <c:pt idx="136">
                  <c:v>0.09</c:v>
                </c:pt>
                <c:pt idx="137">
                  <c:v>0.09</c:v>
                </c:pt>
                <c:pt idx="138">
                  <c:v>0.09</c:v>
                </c:pt>
                <c:pt idx="139">
                  <c:v>0.09</c:v>
                </c:pt>
                <c:pt idx="140">
                  <c:v>0.09</c:v>
                </c:pt>
                <c:pt idx="141">
                  <c:v>0.09</c:v>
                </c:pt>
                <c:pt idx="142">
                  <c:v>0.09</c:v>
                </c:pt>
                <c:pt idx="143">
                  <c:v>0.09</c:v>
                </c:pt>
                <c:pt idx="144">
                  <c:v>0.09</c:v>
                </c:pt>
                <c:pt idx="145">
                  <c:v>0.09</c:v>
                </c:pt>
                <c:pt idx="146">
                  <c:v>0.09</c:v>
                </c:pt>
                <c:pt idx="147">
                  <c:v>0.09</c:v>
                </c:pt>
                <c:pt idx="148">
                  <c:v>0.09</c:v>
                </c:pt>
                <c:pt idx="149">
                  <c:v>0.09</c:v>
                </c:pt>
                <c:pt idx="150">
                  <c:v>0.09</c:v>
                </c:pt>
                <c:pt idx="151">
                  <c:v>0.09</c:v>
                </c:pt>
                <c:pt idx="152">
                  <c:v>0.09</c:v>
                </c:pt>
                <c:pt idx="153">
                  <c:v>0.09</c:v>
                </c:pt>
                <c:pt idx="154">
                  <c:v>0.09</c:v>
                </c:pt>
                <c:pt idx="155">
                  <c:v>0.09</c:v>
                </c:pt>
                <c:pt idx="156">
                  <c:v>0.09</c:v>
                </c:pt>
                <c:pt idx="157">
                  <c:v>0.09</c:v>
                </c:pt>
                <c:pt idx="158">
                  <c:v>0.09</c:v>
                </c:pt>
                <c:pt idx="159">
                  <c:v>0.09</c:v>
                </c:pt>
                <c:pt idx="160">
                  <c:v>0.09</c:v>
                </c:pt>
                <c:pt idx="161">
                  <c:v>0.09</c:v>
                </c:pt>
                <c:pt idx="162">
                  <c:v>0.09</c:v>
                </c:pt>
                <c:pt idx="163">
                  <c:v>0.09</c:v>
                </c:pt>
                <c:pt idx="164">
                  <c:v>0.09</c:v>
                </c:pt>
                <c:pt idx="165">
                  <c:v>0.09</c:v>
                </c:pt>
                <c:pt idx="166">
                  <c:v>0.09</c:v>
                </c:pt>
                <c:pt idx="167">
                  <c:v>0.09</c:v>
                </c:pt>
                <c:pt idx="168">
                  <c:v>0.09</c:v>
                </c:pt>
                <c:pt idx="169">
                  <c:v>0.09</c:v>
                </c:pt>
                <c:pt idx="170">
                  <c:v>0.09</c:v>
                </c:pt>
                <c:pt idx="171">
                  <c:v>0.09</c:v>
                </c:pt>
                <c:pt idx="172">
                  <c:v>0.09</c:v>
                </c:pt>
                <c:pt idx="173">
                  <c:v>0.09</c:v>
                </c:pt>
                <c:pt idx="174">
                  <c:v>0.09</c:v>
                </c:pt>
                <c:pt idx="175">
                  <c:v>0.09</c:v>
                </c:pt>
                <c:pt idx="176">
                  <c:v>0.09</c:v>
                </c:pt>
                <c:pt idx="177">
                  <c:v>0.09</c:v>
                </c:pt>
                <c:pt idx="178">
                  <c:v>0.09</c:v>
                </c:pt>
                <c:pt idx="179">
                  <c:v>0.09</c:v>
                </c:pt>
                <c:pt idx="180">
                  <c:v>0.09</c:v>
                </c:pt>
                <c:pt idx="181">
                  <c:v>0.09</c:v>
                </c:pt>
                <c:pt idx="182">
                  <c:v>0.09</c:v>
                </c:pt>
                <c:pt idx="183">
                  <c:v>0.09</c:v>
                </c:pt>
                <c:pt idx="184">
                  <c:v>0.09</c:v>
                </c:pt>
                <c:pt idx="185">
                  <c:v>0.09</c:v>
                </c:pt>
                <c:pt idx="186">
                  <c:v>0.09</c:v>
                </c:pt>
                <c:pt idx="187">
                  <c:v>0.09</c:v>
                </c:pt>
                <c:pt idx="188">
                  <c:v>0.09</c:v>
                </c:pt>
                <c:pt idx="189">
                  <c:v>0.09</c:v>
                </c:pt>
                <c:pt idx="190">
                  <c:v>0.09</c:v>
                </c:pt>
              </c:numCache>
            </c:numRef>
          </c:val>
          <c:smooth val="0"/>
          <c:extLst>
            <c:ext xmlns:c16="http://schemas.microsoft.com/office/drawing/2014/chart" uri="{C3380CC4-5D6E-409C-BE32-E72D297353CC}">
              <c16:uniqueId val="{00000004-6860-4935-9324-4B21A5545611}"/>
            </c:ext>
          </c:extLst>
        </c:ser>
        <c:ser>
          <c:idx val="3"/>
          <c:order val="3"/>
          <c:tx>
            <c:strRef>
              <c:f>'NY FED_ample reserves'!$Y$11</c:f>
              <c:strCache>
                <c:ptCount val="1"/>
                <c:pt idx="0">
                  <c:v>BS Growth (Higher res.)</c:v>
                </c:pt>
              </c:strCache>
            </c:strRef>
          </c:tx>
          <c:spPr>
            <a:ln w="22225" cap="rnd" cmpd="sng" algn="ctr">
              <a:solidFill>
                <a:srgbClr val="F07D00">
                  <a:lumMod val="100000"/>
                </a:srgbClr>
              </a:solidFill>
              <a:prstDash val="solid"/>
              <a:round/>
              <a:headEnd type="none" w="med" len="med"/>
              <a:tailEnd type="none" w="med" len="med"/>
            </a:ln>
            <a:effectLst/>
          </c:spPr>
          <c:marker>
            <c:symbol val="none"/>
          </c:marker>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reserves'!$Y$13:$Y$195</c:f>
              <c:numCache>
                <c:formatCode>0%</c:formatCode>
                <c:ptCount val="183"/>
                <c:pt idx="0">
                  <c:v>0.1</c:v>
                </c:pt>
                <c:pt idx="1">
                  <c:v>0.1</c:v>
                </c:pt>
                <c:pt idx="2">
                  <c:v>0.1</c:v>
                </c:pt>
                <c:pt idx="3">
                  <c:v>0.1</c:v>
                </c:pt>
                <c:pt idx="4">
                  <c:v>0.1</c:v>
                </c:pt>
                <c:pt idx="5">
                  <c:v>0.1</c:v>
                </c:pt>
                <c:pt idx="6">
                  <c:v>0.1</c:v>
                </c:pt>
                <c:pt idx="7">
                  <c:v>0.1</c:v>
                </c:pt>
                <c:pt idx="8">
                  <c:v>0.1</c:v>
                </c:pt>
                <c:pt idx="9">
                  <c:v>0.1</c:v>
                </c:pt>
                <c:pt idx="10">
                  <c:v>0.1</c:v>
                </c:pt>
                <c:pt idx="11">
                  <c:v>0.1</c:v>
                </c:pt>
                <c:pt idx="12">
                  <c:v>0.1</c:v>
                </c:pt>
                <c:pt idx="13">
                  <c:v>0.1</c:v>
                </c:pt>
                <c:pt idx="14">
                  <c:v>0.1</c:v>
                </c:pt>
                <c:pt idx="15">
                  <c:v>0.1</c:v>
                </c:pt>
                <c:pt idx="16">
                  <c:v>0.1</c:v>
                </c:pt>
                <c:pt idx="17">
                  <c:v>0.1</c:v>
                </c:pt>
                <c:pt idx="18">
                  <c:v>0.1</c:v>
                </c:pt>
                <c:pt idx="19">
                  <c:v>0.1</c:v>
                </c:pt>
                <c:pt idx="20">
                  <c:v>0.1</c:v>
                </c:pt>
                <c:pt idx="21">
                  <c:v>0.1</c:v>
                </c:pt>
                <c:pt idx="22">
                  <c:v>0.1</c:v>
                </c:pt>
                <c:pt idx="23">
                  <c:v>0.1</c:v>
                </c:pt>
                <c:pt idx="24">
                  <c:v>0.1</c:v>
                </c:pt>
                <c:pt idx="25">
                  <c:v>0.1</c:v>
                </c:pt>
                <c:pt idx="26">
                  <c:v>0.1</c:v>
                </c:pt>
                <c:pt idx="27">
                  <c:v>0.1</c:v>
                </c:pt>
                <c:pt idx="28">
                  <c:v>0.1</c:v>
                </c:pt>
                <c:pt idx="29">
                  <c:v>0.1</c:v>
                </c:pt>
                <c:pt idx="30">
                  <c:v>0.1</c:v>
                </c:pt>
                <c:pt idx="31">
                  <c:v>0.1</c:v>
                </c:pt>
                <c:pt idx="32">
                  <c:v>0.1</c:v>
                </c:pt>
                <c:pt idx="33">
                  <c:v>0.1</c:v>
                </c:pt>
                <c:pt idx="34">
                  <c:v>0.1</c:v>
                </c:pt>
                <c:pt idx="35">
                  <c:v>0.1</c:v>
                </c:pt>
                <c:pt idx="36">
                  <c:v>0.1</c:v>
                </c:pt>
                <c:pt idx="37">
                  <c:v>0.1</c:v>
                </c:pt>
                <c:pt idx="38">
                  <c:v>0.1</c:v>
                </c:pt>
                <c:pt idx="39">
                  <c:v>0.1</c:v>
                </c:pt>
                <c:pt idx="40">
                  <c:v>0.1</c:v>
                </c:pt>
                <c:pt idx="41">
                  <c:v>0.1</c:v>
                </c:pt>
                <c:pt idx="42">
                  <c:v>0.1</c:v>
                </c:pt>
                <c:pt idx="43">
                  <c:v>0.1</c:v>
                </c:pt>
                <c:pt idx="44">
                  <c:v>0.1</c:v>
                </c:pt>
                <c:pt idx="45">
                  <c:v>0.1</c:v>
                </c:pt>
                <c:pt idx="46">
                  <c:v>0.1</c:v>
                </c:pt>
                <c:pt idx="47">
                  <c:v>0.1</c:v>
                </c:pt>
                <c:pt idx="48">
                  <c:v>0.1</c:v>
                </c:pt>
                <c:pt idx="49">
                  <c:v>0.1</c:v>
                </c:pt>
                <c:pt idx="50">
                  <c:v>0.1</c:v>
                </c:pt>
                <c:pt idx="51">
                  <c:v>0.1</c:v>
                </c:pt>
                <c:pt idx="52">
                  <c:v>0.1</c:v>
                </c:pt>
                <c:pt idx="53">
                  <c:v>0.1</c:v>
                </c:pt>
                <c:pt idx="54">
                  <c:v>0.1</c:v>
                </c:pt>
                <c:pt idx="55">
                  <c:v>0.1</c:v>
                </c:pt>
                <c:pt idx="56">
                  <c:v>0.1</c:v>
                </c:pt>
                <c:pt idx="57">
                  <c:v>0.1</c:v>
                </c:pt>
                <c:pt idx="58">
                  <c:v>0.1</c:v>
                </c:pt>
                <c:pt idx="59">
                  <c:v>0.1</c:v>
                </c:pt>
                <c:pt idx="60">
                  <c:v>0.1</c:v>
                </c:pt>
                <c:pt idx="61">
                  <c:v>0.1</c:v>
                </c:pt>
                <c:pt idx="62">
                  <c:v>0.1</c:v>
                </c:pt>
                <c:pt idx="63">
                  <c:v>0.1</c:v>
                </c:pt>
                <c:pt idx="64">
                  <c:v>0.1</c:v>
                </c:pt>
                <c:pt idx="65">
                  <c:v>0.1</c:v>
                </c:pt>
                <c:pt idx="66">
                  <c:v>0.1</c:v>
                </c:pt>
                <c:pt idx="67">
                  <c:v>0.1</c:v>
                </c:pt>
                <c:pt idx="68">
                  <c:v>0.1</c:v>
                </c:pt>
                <c:pt idx="69">
                  <c:v>0.1</c:v>
                </c:pt>
                <c:pt idx="70">
                  <c:v>0.1</c:v>
                </c:pt>
                <c:pt idx="71">
                  <c:v>0.1</c:v>
                </c:pt>
                <c:pt idx="72">
                  <c:v>0.1</c:v>
                </c:pt>
                <c:pt idx="73">
                  <c:v>0.1</c:v>
                </c:pt>
                <c:pt idx="74">
                  <c:v>0.1</c:v>
                </c:pt>
                <c:pt idx="75">
                  <c:v>0.1</c:v>
                </c:pt>
                <c:pt idx="76">
                  <c:v>0.1</c:v>
                </c:pt>
                <c:pt idx="77">
                  <c:v>0.1</c:v>
                </c:pt>
                <c:pt idx="78">
                  <c:v>0.1</c:v>
                </c:pt>
                <c:pt idx="79">
                  <c:v>0.1</c:v>
                </c:pt>
                <c:pt idx="80">
                  <c:v>0.1</c:v>
                </c:pt>
                <c:pt idx="81">
                  <c:v>0.1</c:v>
                </c:pt>
                <c:pt idx="82">
                  <c:v>0.1</c:v>
                </c:pt>
                <c:pt idx="83">
                  <c:v>0.1</c:v>
                </c:pt>
                <c:pt idx="84">
                  <c:v>0.1</c:v>
                </c:pt>
                <c:pt idx="85">
                  <c:v>0.1</c:v>
                </c:pt>
                <c:pt idx="86">
                  <c:v>0.1</c:v>
                </c:pt>
                <c:pt idx="87">
                  <c:v>0.1</c:v>
                </c:pt>
                <c:pt idx="88">
                  <c:v>0.1</c:v>
                </c:pt>
                <c:pt idx="89">
                  <c:v>0.1</c:v>
                </c:pt>
                <c:pt idx="90">
                  <c:v>0.1</c:v>
                </c:pt>
                <c:pt idx="91">
                  <c:v>0.1</c:v>
                </c:pt>
                <c:pt idx="92">
                  <c:v>0.1</c:v>
                </c:pt>
                <c:pt idx="93">
                  <c:v>0.1</c:v>
                </c:pt>
                <c:pt idx="94">
                  <c:v>0.1</c:v>
                </c:pt>
                <c:pt idx="95">
                  <c:v>0.1</c:v>
                </c:pt>
                <c:pt idx="96">
                  <c:v>0.1</c:v>
                </c:pt>
                <c:pt idx="97">
                  <c:v>0.1</c:v>
                </c:pt>
                <c:pt idx="98">
                  <c:v>0.1</c:v>
                </c:pt>
                <c:pt idx="99">
                  <c:v>0.1</c:v>
                </c:pt>
                <c:pt idx="100">
                  <c:v>0.1</c:v>
                </c:pt>
                <c:pt idx="101">
                  <c:v>0.1</c:v>
                </c:pt>
                <c:pt idx="102">
                  <c:v>0.1</c:v>
                </c:pt>
                <c:pt idx="103">
                  <c:v>0.1</c:v>
                </c:pt>
                <c:pt idx="104">
                  <c:v>0.1</c:v>
                </c:pt>
                <c:pt idx="105">
                  <c:v>0.1</c:v>
                </c:pt>
                <c:pt idx="106">
                  <c:v>0.1</c:v>
                </c:pt>
                <c:pt idx="107">
                  <c:v>0.1</c:v>
                </c:pt>
                <c:pt idx="108">
                  <c:v>0.1</c:v>
                </c:pt>
                <c:pt idx="109">
                  <c:v>0.1</c:v>
                </c:pt>
                <c:pt idx="110">
                  <c:v>0.1</c:v>
                </c:pt>
                <c:pt idx="111">
                  <c:v>0.1</c:v>
                </c:pt>
                <c:pt idx="112">
                  <c:v>0.1</c:v>
                </c:pt>
                <c:pt idx="113">
                  <c:v>0.1</c:v>
                </c:pt>
                <c:pt idx="114">
                  <c:v>0.1</c:v>
                </c:pt>
                <c:pt idx="115">
                  <c:v>0.1</c:v>
                </c:pt>
                <c:pt idx="116">
                  <c:v>0.1</c:v>
                </c:pt>
                <c:pt idx="117">
                  <c:v>0.1</c:v>
                </c:pt>
                <c:pt idx="118">
                  <c:v>0.1</c:v>
                </c:pt>
                <c:pt idx="119">
                  <c:v>0.1</c:v>
                </c:pt>
                <c:pt idx="120">
                  <c:v>0.1</c:v>
                </c:pt>
                <c:pt idx="121">
                  <c:v>0.1</c:v>
                </c:pt>
                <c:pt idx="122">
                  <c:v>0.1</c:v>
                </c:pt>
                <c:pt idx="123">
                  <c:v>0.1</c:v>
                </c:pt>
                <c:pt idx="124">
                  <c:v>0.1</c:v>
                </c:pt>
                <c:pt idx="125">
                  <c:v>0.1</c:v>
                </c:pt>
                <c:pt idx="126">
                  <c:v>0.1</c:v>
                </c:pt>
                <c:pt idx="127">
                  <c:v>0.1</c:v>
                </c:pt>
                <c:pt idx="128">
                  <c:v>0.1</c:v>
                </c:pt>
                <c:pt idx="129">
                  <c:v>0.1</c:v>
                </c:pt>
                <c:pt idx="130">
                  <c:v>0.1</c:v>
                </c:pt>
                <c:pt idx="131">
                  <c:v>0.1</c:v>
                </c:pt>
                <c:pt idx="132">
                  <c:v>0.1</c:v>
                </c:pt>
                <c:pt idx="133">
                  <c:v>0.1</c:v>
                </c:pt>
                <c:pt idx="134">
                  <c:v>0.1</c:v>
                </c:pt>
                <c:pt idx="135">
                  <c:v>0.1</c:v>
                </c:pt>
                <c:pt idx="136">
                  <c:v>0.1</c:v>
                </c:pt>
                <c:pt idx="137">
                  <c:v>0.1</c:v>
                </c:pt>
                <c:pt idx="138">
                  <c:v>0.1</c:v>
                </c:pt>
                <c:pt idx="139">
                  <c:v>0.1</c:v>
                </c:pt>
                <c:pt idx="140">
                  <c:v>0.1</c:v>
                </c:pt>
                <c:pt idx="141">
                  <c:v>0.1</c:v>
                </c:pt>
                <c:pt idx="142">
                  <c:v>0.1</c:v>
                </c:pt>
                <c:pt idx="143">
                  <c:v>0.1</c:v>
                </c:pt>
                <c:pt idx="144">
                  <c:v>0.1</c:v>
                </c:pt>
                <c:pt idx="145">
                  <c:v>0.1</c:v>
                </c:pt>
                <c:pt idx="146">
                  <c:v>0.1</c:v>
                </c:pt>
                <c:pt idx="147">
                  <c:v>0.1</c:v>
                </c:pt>
                <c:pt idx="148">
                  <c:v>0.1</c:v>
                </c:pt>
                <c:pt idx="149">
                  <c:v>0.1</c:v>
                </c:pt>
                <c:pt idx="150">
                  <c:v>0.1</c:v>
                </c:pt>
                <c:pt idx="151">
                  <c:v>0.1</c:v>
                </c:pt>
                <c:pt idx="152">
                  <c:v>0.1</c:v>
                </c:pt>
                <c:pt idx="153">
                  <c:v>0.1</c:v>
                </c:pt>
                <c:pt idx="154">
                  <c:v>0.1</c:v>
                </c:pt>
                <c:pt idx="155">
                  <c:v>0.1</c:v>
                </c:pt>
                <c:pt idx="156">
                  <c:v>0.1</c:v>
                </c:pt>
                <c:pt idx="157">
                  <c:v>0.1</c:v>
                </c:pt>
                <c:pt idx="158">
                  <c:v>0.1</c:v>
                </c:pt>
                <c:pt idx="159">
                  <c:v>0.1</c:v>
                </c:pt>
                <c:pt idx="160">
                  <c:v>0.1</c:v>
                </c:pt>
                <c:pt idx="161">
                  <c:v>0.1</c:v>
                </c:pt>
                <c:pt idx="162">
                  <c:v>0.1</c:v>
                </c:pt>
                <c:pt idx="163">
                  <c:v>0.1</c:v>
                </c:pt>
                <c:pt idx="164">
                  <c:v>0.1</c:v>
                </c:pt>
                <c:pt idx="165">
                  <c:v>0.1</c:v>
                </c:pt>
                <c:pt idx="166">
                  <c:v>0.1</c:v>
                </c:pt>
                <c:pt idx="167">
                  <c:v>0.1</c:v>
                </c:pt>
                <c:pt idx="168">
                  <c:v>0.1</c:v>
                </c:pt>
                <c:pt idx="169">
                  <c:v>0.1</c:v>
                </c:pt>
                <c:pt idx="170">
                  <c:v>0.1</c:v>
                </c:pt>
                <c:pt idx="171">
                  <c:v>0.1</c:v>
                </c:pt>
                <c:pt idx="172">
                  <c:v>0.1</c:v>
                </c:pt>
                <c:pt idx="173">
                  <c:v>0.1</c:v>
                </c:pt>
                <c:pt idx="174">
                  <c:v>0.1</c:v>
                </c:pt>
                <c:pt idx="175">
                  <c:v>0.1</c:v>
                </c:pt>
                <c:pt idx="176">
                  <c:v>0.1</c:v>
                </c:pt>
                <c:pt idx="177">
                  <c:v>0.1</c:v>
                </c:pt>
                <c:pt idx="178">
                  <c:v>0.1</c:v>
                </c:pt>
                <c:pt idx="179">
                  <c:v>0.1</c:v>
                </c:pt>
                <c:pt idx="180">
                  <c:v>0.1</c:v>
                </c:pt>
                <c:pt idx="181">
                  <c:v>0.1</c:v>
                </c:pt>
                <c:pt idx="182">
                  <c:v>0.1</c:v>
                </c:pt>
              </c:numCache>
            </c:numRef>
          </c:val>
          <c:smooth val="0"/>
          <c:extLst>
            <c:ext xmlns:c16="http://schemas.microsoft.com/office/drawing/2014/chart" uri="{C3380CC4-5D6E-409C-BE32-E72D297353CC}">
              <c16:uniqueId val="{00000005-6860-4935-9324-4B21A5545611}"/>
            </c:ext>
          </c:extLst>
        </c:ser>
        <c:ser>
          <c:idx val="6"/>
          <c:order val="6"/>
          <c:tx>
            <c:strRef>
              <c:f>'NY FED_ample reserves'!$AB$11</c:f>
              <c:strCache>
                <c:ptCount val="1"/>
                <c:pt idx="0">
                  <c:v>BS Growth (Lower res.)</c:v>
                </c:pt>
              </c:strCache>
            </c:strRef>
          </c:tx>
          <c:spPr>
            <a:ln w="15875" cap="rnd">
              <a:solidFill>
                <a:srgbClr val="FF0000"/>
              </a:solidFill>
              <a:round/>
            </a:ln>
            <a:effectLst/>
          </c:spPr>
          <c:marker>
            <c:symbol val="none"/>
          </c:marker>
          <c:cat>
            <c:numRef>
              <c:f>'NY FED_ample reserves'!$Q$14:$Q$196</c:f>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f>'NY FED_ample reserves'!$AB$13:$AB$203</c:f>
              <c:numCache>
                <c:formatCode>0%</c:formatCode>
                <c:ptCount val="191"/>
                <c:pt idx="0">
                  <c:v>0.08</c:v>
                </c:pt>
                <c:pt idx="1">
                  <c:v>0.08</c:v>
                </c:pt>
                <c:pt idx="2">
                  <c:v>0.08</c:v>
                </c:pt>
                <c:pt idx="3">
                  <c:v>0.08</c:v>
                </c:pt>
                <c:pt idx="4">
                  <c:v>0.08</c:v>
                </c:pt>
                <c:pt idx="5">
                  <c:v>0.08</c:v>
                </c:pt>
                <c:pt idx="6">
                  <c:v>0.08</c:v>
                </c:pt>
                <c:pt idx="7">
                  <c:v>0.08</c:v>
                </c:pt>
                <c:pt idx="8">
                  <c:v>0.08</c:v>
                </c:pt>
                <c:pt idx="9">
                  <c:v>0.08</c:v>
                </c:pt>
                <c:pt idx="10">
                  <c:v>0.08</c:v>
                </c:pt>
                <c:pt idx="11">
                  <c:v>0.08</c:v>
                </c:pt>
                <c:pt idx="12">
                  <c:v>0.08</c:v>
                </c:pt>
                <c:pt idx="13">
                  <c:v>0.08</c:v>
                </c:pt>
                <c:pt idx="14">
                  <c:v>0.08</c:v>
                </c:pt>
                <c:pt idx="15">
                  <c:v>0.08</c:v>
                </c:pt>
                <c:pt idx="16">
                  <c:v>0.08</c:v>
                </c:pt>
                <c:pt idx="17">
                  <c:v>0.08</c:v>
                </c:pt>
                <c:pt idx="18">
                  <c:v>0.08</c:v>
                </c:pt>
                <c:pt idx="19">
                  <c:v>0.08</c:v>
                </c:pt>
                <c:pt idx="20">
                  <c:v>0.08</c:v>
                </c:pt>
                <c:pt idx="21">
                  <c:v>0.08</c:v>
                </c:pt>
                <c:pt idx="22">
                  <c:v>0.08</c:v>
                </c:pt>
                <c:pt idx="23">
                  <c:v>0.08</c:v>
                </c:pt>
                <c:pt idx="24">
                  <c:v>0.08</c:v>
                </c:pt>
                <c:pt idx="25">
                  <c:v>0.08</c:v>
                </c:pt>
                <c:pt idx="26">
                  <c:v>0.08</c:v>
                </c:pt>
                <c:pt idx="27">
                  <c:v>0.08</c:v>
                </c:pt>
                <c:pt idx="28">
                  <c:v>0.08</c:v>
                </c:pt>
                <c:pt idx="29">
                  <c:v>0.08</c:v>
                </c:pt>
                <c:pt idx="30">
                  <c:v>0.08</c:v>
                </c:pt>
                <c:pt idx="31">
                  <c:v>0.08</c:v>
                </c:pt>
                <c:pt idx="32">
                  <c:v>0.08</c:v>
                </c:pt>
                <c:pt idx="33">
                  <c:v>0.08</c:v>
                </c:pt>
                <c:pt idx="34">
                  <c:v>0.08</c:v>
                </c:pt>
                <c:pt idx="35">
                  <c:v>0.08</c:v>
                </c:pt>
                <c:pt idx="36">
                  <c:v>0.08</c:v>
                </c:pt>
                <c:pt idx="37">
                  <c:v>0.08</c:v>
                </c:pt>
                <c:pt idx="38">
                  <c:v>0.08</c:v>
                </c:pt>
                <c:pt idx="39">
                  <c:v>0.08</c:v>
                </c:pt>
                <c:pt idx="40">
                  <c:v>0.08</c:v>
                </c:pt>
                <c:pt idx="41">
                  <c:v>0.08</c:v>
                </c:pt>
                <c:pt idx="42">
                  <c:v>0.08</c:v>
                </c:pt>
                <c:pt idx="43">
                  <c:v>0.08</c:v>
                </c:pt>
                <c:pt idx="44">
                  <c:v>0.08</c:v>
                </c:pt>
                <c:pt idx="45">
                  <c:v>0.08</c:v>
                </c:pt>
                <c:pt idx="46">
                  <c:v>0.08</c:v>
                </c:pt>
                <c:pt idx="47">
                  <c:v>0.08</c:v>
                </c:pt>
                <c:pt idx="48">
                  <c:v>0.08</c:v>
                </c:pt>
                <c:pt idx="49">
                  <c:v>0.08</c:v>
                </c:pt>
                <c:pt idx="50">
                  <c:v>0.08</c:v>
                </c:pt>
                <c:pt idx="51">
                  <c:v>0.08</c:v>
                </c:pt>
                <c:pt idx="52">
                  <c:v>0.08</c:v>
                </c:pt>
                <c:pt idx="53">
                  <c:v>0.08</c:v>
                </c:pt>
                <c:pt idx="54">
                  <c:v>0.08</c:v>
                </c:pt>
                <c:pt idx="55">
                  <c:v>0.08</c:v>
                </c:pt>
                <c:pt idx="56">
                  <c:v>0.08</c:v>
                </c:pt>
                <c:pt idx="57">
                  <c:v>0.08</c:v>
                </c:pt>
                <c:pt idx="58">
                  <c:v>0.08</c:v>
                </c:pt>
                <c:pt idx="59">
                  <c:v>0.08</c:v>
                </c:pt>
                <c:pt idx="60">
                  <c:v>0.08</c:v>
                </c:pt>
                <c:pt idx="61">
                  <c:v>0.08</c:v>
                </c:pt>
                <c:pt idx="62">
                  <c:v>0.08</c:v>
                </c:pt>
                <c:pt idx="63">
                  <c:v>0.08</c:v>
                </c:pt>
                <c:pt idx="64">
                  <c:v>0.08</c:v>
                </c:pt>
                <c:pt idx="65">
                  <c:v>0.08</c:v>
                </c:pt>
                <c:pt idx="66">
                  <c:v>0.08</c:v>
                </c:pt>
                <c:pt idx="67">
                  <c:v>0.08</c:v>
                </c:pt>
                <c:pt idx="68">
                  <c:v>0.08</c:v>
                </c:pt>
                <c:pt idx="69">
                  <c:v>0.08</c:v>
                </c:pt>
                <c:pt idx="70">
                  <c:v>0.08</c:v>
                </c:pt>
                <c:pt idx="71">
                  <c:v>0.08</c:v>
                </c:pt>
                <c:pt idx="72">
                  <c:v>0.08</c:v>
                </c:pt>
                <c:pt idx="73">
                  <c:v>0.08</c:v>
                </c:pt>
                <c:pt idx="74">
                  <c:v>0.08</c:v>
                </c:pt>
                <c:pt idx="75">
                  <c:v>0.08</c:v>
                </c:pt>
                <c:pt idx="76">
                  <c:v>0.08</c:v>
                </c:pt>
                <c:pt idx="77">
                  <c:v>0.08</c:v>
                </c:pt>
                <c:pt idx="78">
                  <c:v>0.08</c:v>
                </c:pt>
                <c:pt idx="79">
                  <c:v>0.08</c:v>
                </c:pt>
                <c:pt idx="80">
                  <c:v>0.08</c:v>
                </c:pt>
                <c:pt idx="81">
                  <c:v>0.08</c:v>
                </c:pt>
                <c:pt idx="82">
                  <c:v>0.08</c:v>
                </c:pt>
                <c:pt idx="83">
                  <c:v>0.08</c:v>
                </c:pt>
                <c:pt idx="84">
                  <c:v>0.08</c:v>
                </c:pt>
                <c:pt idx="85">
                  <c:v>0.08</c:v>
                </c:pt>
                <c:pt idx="86">
                  <c:v>0.08</c:v>
                </c:pt>
                <c:pt idx="87">
                  <c:v>0.08</c:v>
                </c:pt>
                <c:pt idx="88">
                  <c:v>0.08</c:v>
                </c:pt>
                <c:pt idx="89">
                  <c:v>0.08</c:v>
                </c:pt>
                <c:pt idx="90">
                  <c:v>0.08</c:v>
                </c:pt>
                <c:pt idx="91">
                  <c:v>0.08</c:v>
                </c:pt>
                <c:pt idx="92">
                  <c:v>0.08</c:v>
                </c:pt>
                <c:pt idx="93">
                  <c:v>0.08</c:v>
                </c:pt>
                <c:pt idx="94">
                  <c:v>0.08</c:v>
                </c:pt>
                <c:pt idx="95">
                  <c:v>0.08</c:v>
                </c:pt>
                <c:pt idx="96">
                  <c:v>0.08</c:v>
                </c:pt>
                <c:pt idx="97">
                  <c:v>0.08</c:v>
                </c:pt>
                <c:pt idx="98">
                  <c:v>0.08</c:v>
                </c:pt>
                <c:pt idx="99">
                  <c:v>0.08</c:v>
                </c:pt>
                <c:pt idx="100">
                  <c:v>0.08</c:v>
                </c:pt>
                <c:pt idx="101">
                  <c:v>0.08</c:v>
                </c:pt>
                <c:pt idx="102">
                  <c:v>0.08</c:v>
                </c:pt>
                <c:pt idx="103">
                  <c:v>0.08</c:v>
                </c:pt>
                <c:pt idx="104">
                  <c:v>0.08</c:v>
                </c:pt>
                <c:pt idx="105">
                  <c:v>0.08</c:v>
                </c:pt>
                <c:pt idx="106">
                  <c:v>0.08</c:v>
                </c:pt>
                <c:pt idx="107">
                  <c:v>0.08</c:v>
                </c:pt>
                <c:pt idx="108">
                  <c:v>0.08</c:v>
                </c:pt>
                <c:pt idx="109">
                  <c:v>0.08</c:v>
                </c:pt>
                <c:pt idx="110">
                  <c:v>0.08</c:v>
                </c:pt>
                <c:pt idx="111">
                  <c:v>0.08</c:v>
                </c:pt>
                <c:pt idx="112">
                  <c:v>0.08</c:v>
                </c:pt>
                <c:pt idx="113">
                  <c:v>0.08</c:v>
                </c:pt>
                <c:pt idx="114">
                  <c:v>0.08</c:v>
                </c:pt>
                <c:pt idx="115">
                  <c:v>0.08</c:v>
                </c:pt>
                <c:pt idx="116">
                  <c:v>0.08</c:v>
                </c:pt>
                <c:pt idx="117">
                  <c:v>0.08</c:v>
                </c:pt>
                <c:pt idx="118">
                  <c:v>0.08</c:v>
                </c:pt>
                <c:pt idx="119">
                  <c:v>0.08</c:v>
                </c:pt>
                <c:pt idx="120">
                  <c:v>0.08</c:v>
                </c:pt>
                <c:pt idx="121">
                  <c:v>0.08</c:v>
                </c:pt>
                <c:pt idx="122">
                  <c:v>0.08</c:v>
                </c:pt>
                <c:pt idx="123">
                  <c:v>0.08</c:v>
                </c:pt>
                <c:pt idx="124">
                  <c:v>0.08</c:v>
                </c:pt>
                <c:pt idx="125">
                  <c:v>0.08</c:v>
                </c:pt>
                <c:pt idx="126">
                  <c:v>0.08</c:v>
                </c:pt>
                <c:pt idx="127">
                  <c:v>0.08</c:v>
                </c:pt>
                <c:pt idx="128">
                  <c:v>0.08</c:v>
                </c:pt>
                <c:pt idx="129">
                  <c:v>0.08</c:v>
                </c:pt>
                <c:pt idx="130">
                  <c:v>0.08</c:v>
                </c:pt>
                <c:pt idx="131">
                  <c:v>0.08</c:v>
                </c:pt>
                <c:pt idx="132">
                  <c:v>0.08</c:v>
                </c:pt>
                <c:pt idx="133">
                  <c:v>0.08</c:v>
                </c:pt>
                <c:pt idx="134">
                  <c:v>0.08</c:v>
                </c:pt>
                <c:pt idx="135">
                  <c:v>0.08</c:v>
                </c:pt>
                <c:pt idx="136">
                  <c:v>0.08</c:v>
                </c:pt>
                <c:pt idx="137">
                  <c:v>0.08</c:v>
                </c:pt>
                <c:pt idx="138">
                  <c:v>0.08</c:v>
                </c:pt>
                <c:pt idx="139">
                  <c:v>0.08</c:v>
                </c:pt>
                <c:pt idx="140">
                  <c:v>0.08</c:v>
                </c:pt>
                <c:pt idx="141">
                  <c:v>0.08</c:v>
                </c:pt>
                <c:pt idx="142">
                  <c:v>0.08</c:v>
                </c:pt>
                <c:pt idx="143">
                  <c:v>0.08</c:v>
                </c:pt>
                <c:pt idx="144">
                  <c:v>0.08</c:v>
                </c:pt>
                <c:pt idx="145">
                  <c:v>0.08</c:v>
                </c:pt>
                <c:pt idx="146">
                  <c:v>0.08</c:v>
                </c:pt>
                <c:pt idx="147">
                  <c:v>0.08</c:v>
                </c:pt>
                <c:pt idx="148">
                  <c:v>0.08</c:v>
                </c:pt>
                <c:pt idx="149">
                  <c:v>0.08</c:v>
                </c:pt>
                <c:pt idx="150">
                  <c:v>0.08</c:v>
                </c:pt>
                <c:pt idx="151">
                  <c:v>0.08</c:v>
                </c:pt>
                <c:pt idx="152">
                  <c:v>0.08</c:v>
                </c:pt>
                <c:pt idx="153">
                  <c:v>0.08</c:v>
                </c:pt>
                <c:pt idx="154">
                  <c:v>0.08</c:v>
                </c:pt>
                <c:pt idx="155">
                  <c:v>0.08</c:v>
                </c:pt>
                <c:pt idx="156">
                  <c:v>0.08</c:v>
                </c:pt>
                <c:pt idx="157">
                  <c:v>0.08</c:v>
                </c:pt>
                <c:pt idx="158">
                  <c:v>0.08</c:v>
                </c:pt>
                <c:pt idx="159">
                  <c:v>0.08</c:v>
                </c:pt>
                <c:pt idx="160">
                  <c:v>0.08</c:v>
                </c:pt>
                <c:pt idx="161">
                  <c:v>0.08</c:v>
                </c:pt>
                <c:pt idx="162">
                  <c:v>0.08</c:v>
                </c:pt>
                <c:pt idx="163">
                  <c:v>0.08</c:v>
                </c:pt>
                <c:pt idx="164">
                  <c:v>0.08</c:v>
                </c:pt>
                <c:pt idx="165">
                  <c:v>0.08</c:v>
                </c:pt>
                <c:pt idx="166">
                  <c:v>0.08</c:v>
                </c:pt>
                <c:pt idx="167">
                  <c:v>0.08</c:v>
                </c:pt>
                <c:pt idx="168">
                  <c:v>0.08</c:v>
                </c:pt>
                <c:pt idx="169">
                  <c:v>0.08</c:v>
                </c:pt>
                <c:pt idx="170">
                  <c:v>0.08</c:v>
                </c:pt>
                <c:pt idx="171">
                  <c:v>0.08</c:v>
                </c:pt>
                <c:pt idx="172">
                  <c:v>0.08</c:v>
                </c:pt>
                <c:pt idx="173">
                  <c:v>0.08</c:v>
                </c:pt>
                <c:pt idx="174">
                  <c:v>0.08</c:v>
                </c:pt>
                <c:pt idx="175">
                  <c:v>0.08</c:v>
                </c:pt>
                <c:pt idx="176">
                  <c:v>0.08</c:v>
                </c:pt>
                <c:pt idx="177">
                  <c:v>0.08</c:v>
                </c:pt>
                <c:pt idx="178">
                  <c:v>0.08</c:v>
                </c:pt>
                <c:pt idx="179">
                  <c:v>0.08</c:v>
                </c:pt>
                <c:pt idx="180">
                  <c:v>0.08</c:v>
                </c:pt>
                <c:pt idx="181">
                  <c:v>0.08</c:v>
                </c:pt>
                <c:pt idx="182">
                  <c:v>0.08</c:v>
                </c:pt>
                <c:pt idx="183">
                  <c:v>0.08</c:v>
                </c:pt>
                <c:pt idx="184">
                  <c:v>0.08</c:v>
                </c:pt>
                <c:pt idx="185">
                  <c:v>0.08</c:v>
                </c:pt>
                <c:pt idx="186">
                  <c:v>0.08</c:v>
                </c:pt>
                <c:pt idx="187">
                  <c:v>0.08</c:v>
                </c:pt>
                <c:pt idx="188">
                  <c:v>0.08</c:v>
                </c:pt>
                <c:pt idx="189">
                  <c:v>0.08</c:v>
                </c:pt>
                <c:pt idx="190">
                  <c:v>0.08</c:v>
                </c:pt>
              </c:numCache>
            </c:numRef>
          </c:val>
          <c:smooth val="0"/>
          <c:extLst>
            <c:ext xmlns:c16="http://schemas.microsoft.com/office/drawing/2014/chart" uri="{C3380CC4-5D6E-409C-BE32-E72D297353CC}">
              <c16:uniqueId val="{00000006-6860-4935-9324-4B21A5545611}"/>
            </c:ext>
          </c:extLst>
        </c:ser>
        <c:dLbls>
          <c:showLegendKey val="0"/>
          <c:showVal val="0"/>
          <c:showCatName val="0"/>
          <c:showSerName val="0"/>
          <c:showPercent val="0"/>
          <c:showBubbleSize val="0"/>
        </c:dLbls>
        <c:smooth val="0"/>
        <c:axId val="199635071"/>
        <c:axId val="199643391"/>
        <c:extLst>
          <c:ext xmlns:c15="http://schemas.microsoft.com/office/drawing/2012/chart" uri="{02D57815-91ED-43cb-92C2-25804820EDAC}">
            <c15:filteredLineSeries>
              <c15:ser>
                <c:idx val="4"/>
                <c:order val="4"/>
                <c:spPr>
                  <a:ln w="28575" cap="rnd">
                    <a:solidFill>
                      <a:schemeClr val="accent5"/>
                    </a:solidFill>
                    <a:round/>
                  </a:ln>
                  <a:effectLst/>
                </c:spPr>
                <c:marker>
                  <c:symbol val="none"/>
                </c:marker>
                <c:cat>
                  <c:numRef>
                    <c:extLst>
                      <c:ext uri="{02D57815-91ED-43cb-92C2-25804820EDAC}">
                        <c15:formulaRef>
                          <c15:sqref>'NY FED_ample reserves'!$Q$14:$Q$196</c15:sqref>
                        </c15:formulaRef>
                      </c:ext>
                    </c:extLst>
                    <c:numCache>
                      <c:formatCode>m/d/yyyy</c:formatCode>
                      <c:ptCount val="183"/>
                      <c:pt idx="0">
                        <c:v>40268</c:v>
                      </c:pt>
                      <c:pt idx="1">
                        <c:v>40298</c:v>
                      </c:pt>
                      <c:pt idx="2">
                        <c:v>40329</c:v>
                      </c:pt>
                      <c:pt idx="3">
                        <c:v>40359</c:v>
                      </c:pt>
                      <c:pt idx="4">
                        <c:v>40389</c:v>
                      </c:pt>
                      <c:pt idx="5">
                        <c:v>40421</c:v>
                      </c:pt>
                      <c:pt idx="6">
                        <c:v>40451</c:v>
                      </c:pt>
                      <c:pt idx="7">
                        <c:v>40480</c:v>
                      </c:pt>
                      <c:pt idx="8">
                        <c:v>40512</c:v>
                      </c:pt>
                      <c:pt idx="9">
                        <c:v>40543</c:v>
                      </c:pt>
                      <c:pt idx="10">
                        <c:v>40574</c:v>
                      </c:pt>
                      <c:pt idx="11">
                        <c:v>40602</c:v>
                      </c:pt>
                      <c:pt idx="12">
                        <c:v>40633</c:v>
                      </c:pt>
                      <c:pt idx="13">
                        <c:v>40662</c:v>
                      </c:pt>
                      <c:pt idx="14">
                        <c:v>40694</c:v>
                      </c:pt>
                      <c:pt idx="15">
                        <c:v>40724</c:v>
                      </c:pt>
                      <c:pt idx="16">
                        <c:v>40753</c:v>
                      </c:pt>
                      <c:pt idx="17">
                        <c:v>40786</c:v>
                      </c:pt>
                      <c:pt idx="18">
                        <c:v>40816</c:v>
                      </c:pt>
                      <c:pt idx="19">
                        <c:v>40847</c:v>
                      </c:pt>
                      <c:pt idx="20">
                        <c:v>40877</c:v>
                      </c:pt>
                      <c:pt idx="21">
                        <c:v>40907</c:v>
                      </c:pt>
                      <c:pt idx="22">
                        <c:v>40939</c:v>
                      </c:pt>
                      <c:pt idx="23">
                        <c:v>40968</c:v>
                      </c:pt>
                      <c:pt idx="24">
                        <c:v>40998</c:v>
                      </c:pt>
                      <c:pt idx="25">
                        <c:v>41029</c:v>
                      </c:pt>
                      <c:pt idx="26">
                        <c:v>41060</c:v>
                      </c:pt>
                      <c:pt idx="27">
                        <c:v>41089</c:v>
                      </c:pt>
                      <c:pt idx="28">
                        <c:v>41121</c:v>
                      </c:pt>
                      <c:pt idx="29">
                        <c:v>41152</c:v>
                      </c:pt>
                      <c:pt idx="30">
                        <c:v>41180</c:v>
                      </c:pt>
                      <c:pt idx="31">
                        <c:v>41213</c:v>
                      </c:pt>
                      <c:pt idx="32">
                        <c:v>41243</c:v>
                      </c:pt>
                      <c:pt idx="33">
                        <c:v>41274</c:v>
                      </c:pt>
                      <c:pt idx="34">
                        <c:v>41305</c:v>
                      </c:pt>
                      <c:pt idx="35">
                        <c:v>41333</c:v>
                      </c:pt>
                      <c:pt idx="36">
                        <c:v>41362</c:v>
                      </c:pt>
                      <c:pt idx="37">
                        <c:v>41394</c:v>
                      </c:pt>
                      <c:pt idx="38">
                        <c:v>41425</c:v>
                      </c:pt>
                      <c:pt idx="39">
                        <c:v>41453</c:v>
                      </c:pt>
                      <c:pt idx="40">
                        <c:v>41486</c:v>
                      </c:pt>
                      <c:pt idx="41">
                        <c:v>41516</c:v>
                      </c:pt>
                      <c:pt idx="42">
                        <c:v>41547</c:v>
                      </c:pt>
                      <c:pt idx="43">
                        <c:v>41578</c:v>
                      </c:pt>
                      <c:pt idx="44">
                        <c:v>41607</c:v>
                      </c:pt>
                      <c:pt idx="45">
                        <c:v>41639</c:v>
                      </c:pt>
                      <c:pt idx="46">
                        <c:v>41670</c:v>
                      </c:pt>
                      <c:pt idx="47">
                        <c:v>41698</c:v>
                      </c:pt>
                      <c:pt idx="48">
                        <c:v>41729</c:v>
                      </c:pt>
                      <c:pt idx="49">
                        <c:v>41759</c:v>
                      </c:pt>
                      <c:pt idx="50">
                        <c:v>41789</c:v>
                      </c:pt>
                      <c:pt idx="51">
                        <c:v>41820</c:v>
                      </c:pt>
                      <c:pt idx="52">
                        <c:v>41851</c:v>
                      </c:pt>
                      <c:pt idx="53">
                        <c:v>41880</c:v>
                      </c:pt>
                      <c:pt idx="54">
                        <c:v>41912</c:v>
                      </c:pt>
                      <c:pt idx="55">
                        <c:v>41943</c:v>
                      </c:pt>
                      <c:pt idx="56">
                        <c:v>41971</c:v>
                      </c:pt>
                      <c:pt idx="57">
                        <c:v>42004</c:v>
                      </c:pt>
                      <c:pt idx="58">
                        <c:v>42034</c:v>
                      </c:pt>
                      <c:pt idx="59">
                        <c:v>42062</c:v>
                      </c:pt>
                      <c:pt idx="60">
                        <c:v>42094</c:v>
                      </c:pt>
                      <c:pt idx="61">
                        <c:v>42124</c:v>
                      </c:pt>
                      <c:pt idx="62">
                        <c:v>42153</c:v>
                      </c:pt>
                      <c:pt idx="63">
                        <c:v>42185</c:v>
                      </c:pt>
                      <c:pt idx="64">
                        <c:v>42216</c:v>
                      </c:pt>
                      <c:pt idx="65">
                        <c:v>42247</c:v>
                      </c:pt>
                      <c:pt idx="66">
                        <c:v>42277</c:v>
                      </c:pt>
                      <c:pt idx="67">
                        <c:v>42307</c:v>
                      </c:pt>
                      <c:pt idx="68">
                        <c:v>42338</c:v>
                      </c:pt>
                      <c:pt idx="69">
                        <c:v>42369</c:v>
                      </c:pt>
                      <c:pt idx="70">
                        <c:v>42398</c:v>
                      </c:pt>
                      <c:pt idx="71">
                        <c:v>42429</c:v>
                      </c:pt>
                      <c:pt idx="72">
                        <c:v>42460</c:v>
                      </c:pt>
                      <c:pt idx="73">
                        <c:v>42489</c:v>
                      </c:pt>
                      <c:pt idx="74">
                        <c:v>42521</c:v>
                      </c:pt>
                      <c:pt idx="75">
                        <c:v>42551</c:v>
                      </c:pt>
                      <c:pt idx="76">
                        <c:v>42580</c:v>
                      </c:pt>
                      <c:pt idx="77">
                        <c:v>42613</c:v>
                      </c:pt>
                      <c:pt idx="78">
                        <c:v>42643</c:v>
                      </c:pt>
                      <c:pt idx="79">
                        <c:v>42674</c:v>
                      </c:pt>
                      <c:pt idx="80">
                        <c:v>42704</c:v>
                      </c:pt>
                      <c:pt idx="81">
                        <c:v>42734</c:v>
                      </c:pt>
                      <c:pt idx="82">
                        <c:v>42766</c:v>
                      </c:pt>
                      <c:pt idx="83">
                        <c:v>42794</c:v>
                      </c:pt>
                      <c:pt idx="84">
                        <c:v>42825</c:v>
                      </c:pt>
                      <c:pt idx="85">
                        <c:v>42853</c:v>
                      </c:pt>
                      <c:pt idx="86">
                        <c:v>42886</c:v>
                      </c:pt>
                      <c:pt idx="87">
                        <c:v>42916</c:v>
                      </c:pt>
                      <c:pt idx="88">
                        <c:v>42947</c:v>
                      </c:pt>
                      <c:pt idx="89">
                        <c:v>42978</c:v>
                      </c:pt>
                      <c:pt idx="90">
                        <c:v>43007</c:v>
                      </c:pt>
                      <c:pt idx="91">
                        <c:v>43039</c:v>
                      </c:pt>
                      <c:pt idx="92">
                        <c:v>43069</c:v>
                      </c:pt>
                      <c:pt idx="93">
                        <c:v>43098</c:v>
                      </c:pt>
                      <c:pt idx="94">
                        <c:v>43131</c:v>
                      </c:pt>
                      <c:pt idx="95">
                        <c:v>43159</c:v>
                      </c:pt>
                      <c:pt idx="96">
                        <c:v>43189</c:v>
                      </c:pt>
                      <c:pt idx="97">
                        <c:v>43220</c:v>
                      </c:pt>
                      <c:pt idx="98">
                        <c:v>43251</c:v>
                      </c:pt>
                      <c:pt idx="99">
                        <c:v>43280</c:v>
                      </c:pt>
                      <c:pt idx="100">
                        <c:v>43312</c:v>
                      </c:pt>
                      <c:pt idx="101">
                        <c:v>43343</c:v>
                      </c:pt>
                      <c:pt idx="102">
                        <c:v>43371</c:v>
                      </c:pt>
                      <c:pt idx="103">
                        <c:v>43404</c:v>
                      </c:pt>
                      <c:pt idx="104">
                        <c:v>43434</c:v>
                      </c:pt>
                      <c:pt idx="105">
                        <c:v>43465</c:v>
                      </c:pt>
                      <c:pt idx="106">
                        <c:v>43496</c:v>
                      </c:pt>
                      <c:pt idx="107">
                        <c:v>43524</c:v>
                      </c:pt>
                      <c:pt idx="108">
                        <c:v>43553</c:v>
                      </c:pt>
                      <c:pt idx="109">
                        <c:v>43585</c:v>
                      </c:pt>
                      <c:pt idx="110">
                        <c:v>43616</c:v>
                      </c:pt>
                      <c:pt idx="111">
                        <c:v>43644</c:v>
                      </c:pt>
                      <c:pt idx="112">
                        <c:v>43677</c:v>
                      </c:pt>
                      <c:pt idx="113">
                        <c:v>43707</c:v>
                      </c:pt>
                      <c:pt idx="114">
                        <c:v>43738</c:v>
                      </c:pt>
                      <c:pt idx="115">
                        <c:v>43769</c:v>
                      </c:pt>
                      <c:pt idx="116">
                        <c:v>43798</c:v>
                      </c:pt>
                      <c:pt idx="117">
                        <c:v>43830</c:v>
                      </c:pt>
                      <c:pt idx="118">
                        <c:v>43861</c:v>
                      </c:pt>
                      <c:pt idx="119">
                        <c:v>43889</c:v>
                      </c:pt>
                      <c:pt idx="120">
                        <c:v>43921</c:v>
                      </c:pt>
                      <c:pt idx="121">
                        <c:v>43951</c:v>
                      </c:pt>
                      <c:pt idx="122">
                        <c:v>43980</c:v>
                      </c:pt>
                      <c:pt idx="123">
                        <c:v>44012</c:v>
                      </c:pt>
                      <c:pt idx="124">
                        <c:v>44043</c:v>
                      </c:pt>
                      <c:pt idx="125">
                        <c:v>44074</c:v>
                      </c:pt>
                      <c:pt idx="126">
                        <c:v>44104</c:v>
                      </c:pt>
                      <c:pt idx="127">
                        <c:v>44134</c:v>
                      </c:pt>
                      <c:pt idx="128">
                        <c:v>44165</c:v>
                      </c:pt>
                      <c:pt idx="129">
                        <c:v>44196</c:v>
                      </c:pt>
                      <c:pt idx="130">
                        <c:v>44225</c:v>
                      </c:pt>
                      <c:pt idx="131">
                        <c:v>44253</c:v>
                      </c:pt>
                      <c:pt idx="132">
                        <c:v>44286</c:v>
                      </c:pt>
                      <c:pt idx="133">
                        <c:v>44316</c:v>
                      </c:pt>
                      <c:pt idx="134">
                        <c:v>44347</c:v>
                      </c:pt>
                      <c:pt idx="135">
                        <c:v>44377</c:v>
                      </c:pt>
                      <c:pt idx="136">
                        <c:v>44407</c:v>
                      </c:pt>
                      <c:pt idx="137">
                        <c:v>44439</c:v>
                      </c:pt>
                      <c:pt idx="138">
                        <c:v>44469</c:v>
                      </c:pt>
                      <c:pt idx="139">
                        <c:v>44498</c:v>
                      </c:pt>
                      <c:pt idx="140">
                        <c:v>44530</c:v>
                      </c:pt>
                      <c:pt idx="141">
                        <c:v>44561</c:v>
                      </c:pt>
                      <c:pt idx="142">
                        <c:v>44592</c:v>
                      </c:pt>
                      <c:pt idx="143">
                        <c:v>44620</c:v>
                      </c:pt>
                      <c:pt idx="144">
                        <c:v>44651</c:v>
                      </c:pt>
                      <c:pt idx="145">
                        <c:v>44680</c:v>
                      </c:pt>
                      <c:pt idx="146">
                        <c:v>44712</c:v>
                      </c:pt>
                      <c:pt idx="147">
                        <c:v>44742</c:v>
                      </c:pt>
                      <c:pt idx="148">
                        <c:v>44771</c:v>
                      </c:pt>
                      <c:pt idx="149">
                        <c:v>44804</c:v>
                      </c:pt>
                      <c:pt idx="150">
                        <c:v>44834</c:v>
                      </c:pt>
                      <c:pt idx="151">
                        <c:v>44865</c:v>
                      </c:pt>
                      <c:pt idx="152">
                        <c:v>44895</c:v>
                      </c:pt>
                      <c:pt idx="153">
                        <c:v>44925</c:v>
                      </c:pt>
                      <c:pt idx="154">
                        <c:v>44957</c:v>
                      </c:pt>
                      <c:pt idx="155">
                        <c:v>44985</c:v>
                      </c:pt>
                      <c:pt idx="156">
                        <c:v>45016</c:v>
                      </c:pt>
                      <c:pt idx="157">
                        <c:v>45044</c:v>
                      </c:pt>
                      <c:pt idx="158">
                        <c:v>45077</c:v>
                      </c:pt>
                      <c:pt idx="159">
                        <c:v>45107</c:v>
                      </c:pt>
                      <c:pt idx="160">
                        <c:v>45138</c:v>
                      </c:pt>
                      <c:pt idx="161">
                        <c:v>45169</c:v>
                      </c:pt>
                      <c:pt idx="162">
                        <c:v>45198</c:v>
                      </c:pt>
                      <c:pt idx="163">
                        <c:v>45230</c:v>
                      </c:pt>
                      <c:pt idx="164">
                        <c:v>45260</c:v>
                      </c:pt>
                      <c:pt idx="165">
                        <c:v>45289</c:v>
                      </c:pt>
                      <c:pt idx="166">
                        <c:v>45322</c:v>
                      </c:pt>
                      <c:pt idx="167">
                        <c:v>45351</c:v>
                      </c:pt>
                      <c:pt idx="168">
                        <c:v>45380</c:v>
                      </c:pt>
                      <c:pt idx="169">
                        <c:v>45412</c:v>
                      </c:pt>
                      <c:pt idx="170">
                        <c:v>45443</c:v>
                      </c:pt>
                      <c:pt idx="171">
                        <c:v>45471</c:v>
                      </c:pt>
                      <c:pt idx="172">
                        <c:v>45504</c:v>
                      </c:pt>
                      <c:pt idx="173">
                        <c:v>45534</c:v>
                      </c:pt>
                      <c:pt idx="174">
                        <c:v>45565</c:v>
                      </c:pt>
                      <c:pt idx="175">
                        <c:v>45596</c:v>
                      </c:pt>
                      <c:pt idx="176">
                        <c:v>45625</c:v>
                      </c:pt>
                      <c:pt idx="177">
                        <c:v>45657</c:v>
                      </c:pt>
                      <c:pt idx="178">
                        <c:v>45688</c:v>
                      </c:pt>
                      <c:pt idx="179">
                        <c:v>45716</c:v>
                      </c:pt>
                      <c:pt idx="180">
                        <c:v>45747</c:v>
                      </c:pt>
                      <c:pt idx="181">
                        <c:v>45777</c:v>
                      </c:pt>
                      <c:pt idx="182">
                        <c:v>45808</c:v>
                      </c:pt>
                    </c:numCache>
                  </c:numRef>
                </c:cat>
                <c:val>
                  <c:numRef>
                    <c:extLst>
                      <c:ext uri="{02D57815-91ED-43cb-92C2-25804820EDAC}">
                        <c15:formulaRef>
                          <c15:sqref>'NY FED_ample reserves'!$V$14:$V$195</c15:sqref>
                        </c15:formulaRef>
                      </c:ext>
                    </c:extLst>
                    <c:numCache>
                      <c:formatCode>0%</c:formatCode>
                      <c:ptCount val="182"/>
                      <c:pt idx="0">
                        <c:v>0.13605215444227786</c:v>
                      </c:pt>
                      <c:pt idx="1">
                        <c:v>0.13795765685649672</c:v>
                      </c:pt>
                      <c:pt idx="2">
                        <c:v>0.1389713646347584</c:v>
                      </c:pt>
                      <c:pt idx="3">
                        <c:v>0.13714512299243201</c:v>
                      </c:pt>
                      <c:pt idx="4">
                        <c:v>0.13674232436304212</c:v>
                      </c:pt>
                      <c:pt idx="5">
                        <c:v>0.13609640465174339</c:v>
                      </c:pt>
                      <c:pt idx="6">
                        <c:v>0.13465060848879346</c:v>
                      </c:pt>
                      <c:pt idx="7">
                        <c:v>0.1342631992238606</c:v>
                      </c:pt>
                      <c:pt idx="8">
                        <c:v>0.1374625947967224</c:v>
                      </c:pt>
                      <c:pt idx="9">
                        <c:v>0.14040492584001929</c:v>
                      </c:pt>
                      <c:pt idx="10">
                        <c:v>0.14488417953070878</c:v>
                      </c:pt>
                      <c:pt idx="11">
                        <c:v>0.15084447730718309</c:v>
                      </c:pt>
                      <c:pt idx="12">
                        <c:v>0.15609535255627319</c:v>
                      </c:pt>
                      <c:pt idx="13">
                        <c:v>0.16022818691393972</c:v>
                      </c:pt>
                      <c:pt idx="14">
                        <c:v>0.16600282058046634</c:v>
                      </c:pt>
                      <c:pt idx="15">
                        <c:v>0.16928338284844516</c:v>
                      </c:pt>
                      <c:pt idx="16">
                        <c:v>0.16960072093660053</c:v>
                      </c:pt>
                      <c:pt idx="17">
                        <c:v>0.16952249520168355</c:v>
                      </c:pt>
                      <c:pt idx="18">
                        <c:v>0.16834169666046342</c:v>
                      </c:pt>
                      <c:pt idx="19">
                        <c:v>0.16776889609194462</c:v>
                      </c:pt>
                      <c:pt idx="20">
                        <c:v>0.16584995347553119</c:v>
                      </c:pt>
                      <c:pt idx="21">
                        <c:v>0.16435565380191966</c:v>
                      </c:pt>
                      <c:pt idx="22">
                        <c:v>0.16343627739981542</c:v>
                      </c:pt>
                      <c:pt idx="23">
                        <c:v>0.16374854345276493</c:v>
                      </c:pt>
                      <c:pt idx="24">
                        <c:v>0.1611207052669115</c:v>
                      </c:pt>
                      <c:pt idx="25">
                        <c:v>0.16186332404204171</c:v>
                      </c:pt>
                      <c:pt idx="26">
                        <c:v>0.16130758904984255</c:v>
                      </c:pt>
                      <c:pt idx="27">
                        <c:v>0.1606181727537033</c:v>
                      </c:pt>
                      <c:pt idx="28">
                        <c:v>0.15955518315407055</c:v>
                      </c:pt>
                      <c:pt idx="29">
                        <c:v>0.15797100286787535</c:v>
                      </c:pt>
                      <c:pt idx="30">
                        <c:v>0.1566724307180227</c:v>
                      </c:pt>
                      <c:pt idx="31">
                        <c:v>0.15741270893664894</c:v>
                      </c:pt>
                      <c:pt idx="32">
                        <c:v>0.15923347104146318</c:v>
                      </c:pt>
                      <c:pt idx="33">
                        <c:v>0.16134380241187499</c:v>
                      </c:pt>
                      <c:pt idx="34">
                        <c:v>0.16688391648934683</c:v>
                      </c:pt>
                      <c:pt idx="35">
                        <c:v>0.17226021015296808</c:v>
                      </c:pt>
                      <c:pt idx="36">
                        <c:v>0.17581202521114911</c:v>
                      </c:pt>
                      <c:pt idx="37">
                        <c:v>0.18214574677487463</c:v>
                      </c:pt>
                      <c:pt idx="38">
                        <c:v>0.18661235846058941</c:v>
                      </c:pt>
                      <c:pt idx="39">
                        <c:v>0.19096534157785219</c:v>
                      </c:pt>
                      <c:pt idx="40">
                        <c:v>0.19624692668702692</c:v>
                      </c:pt>
                      <c:pt idx="41">
                        <c:v>0.20129980291343794</c:v>
                      </c:pt>
                      <c:pt idx="42">
                        <c:v>0.20374912114305668</c:v>
                      </c:pt>
                      <c:pt idx="43">
                        <c:v>0.20980149629818376</c:v>
                      </c:pt>
                      <c:pt idx="44">
                        <c:v>0.21518116249769964</c:v>
                      </c:pt>
                      <c:pt idx="45">
                        <c:v>0.21809042800089809</c:v>
                      </c:pt>
                      <c:pt idx="46">
                        <c:v>0.22201951835793582</c:v>
                      </c:pt>
                      <c:pt idx="47">
                        <c:v>0.22605790360876732</c:v>
                      </c:pt>
                      <c:pt idx="48">
                        <c:v>0.22957028074619107</c:v>
                      </c:pt>
                      <c:pt idx="49">
                        <c:v>0.23332240166440471</c:v>
                      </c:pt>
                      <c:pt idx="50">
                        <c:v>0.23535516876054643</c:v>
                      </c:pt>
                      <c:pt idx="51">
                        <c:v>0.23339964414781852</c:v>
                      </c:pt>
                      <c:pt idx="52">
                        <c:v>0.23521195581131046</c:v>
                      </c:pt>
                      <c:pt idx="53">
                        <c:v>0.23628082525283256</c:v>
                      </c:pt>
                      <c:pt idx="54">
                        <c:v>0.23468260070780933</c:v>
                      </c:pt>
                      <c:pt idx="55">
                        <c:v>0.23605457804128571</c:v>
                      </c:pt>
                      <c:pt idx="56">
                        <c:v>0.23666561261003707</c:v>
                      </c:pt>
                      <c:pt idx="57">
                        <c:v>0.23563371758053778</c:v>
                      </c:pt>
                      <c:pt idx="58">
                        <c:v>0.2356755887646772</c:v>
                      </c:pt>
                      <c:pt idx="59">
                        <c:v>0.23572164706723059</c:v>
                      </c:pt>
                      <c:pt idx="60">
                        <c:v>0.23328579740504765</c:v>
                      </c:pt>
                      <c:pt idx="61">
                        <c:v>0.23250837460894963</c:v>
                      </c:pt>
                      <c:pt idx="62">
                        <c:v>0.23270678544005521</c:v>
                      </c:pt>
                      <c:pt idx="63">
                        <c:v>0.23126449005403787</c:v>
                      </c:pt>
                      <c:pt idx="64">
                        <c:v>0.23058827841472929</c:v>
                      </c:pt>
                      <c:pt idx="65">
                        <c:v>0.23068543494505953</c:v>
                      </c:pt>
                      <c:pt idx="66">
                        <c:v>0.22940902517874773</c:v>
                      </c:pt>
                      <c:pt idx="67">
                        <c:v>0.22951287467468914</c:v>
                      </c:pt>
                      <c:pt idx="68">
                        <c:v>0.22948543145362665</c:v>
                      </c:pt>
                      <c:pt idx="69">
                        <c:v>0.22921355628435694</c:v>
                      </c:pt>
                      <c:pt idx="70">
                        <c:v>0.22894700013127106</c:v>
                      </c:pt>
                      <c:pt idx="71">
                        <c:v>0.22986719927269336</c:v>
                      </c:pt>
                      <c:pt idx="72">
                        <c:v>0.22820651918689103</c:v>
                      </c:pt>
                      <c:pt idx="73">
                        <c:v>0.22764568364449181</c:v>
                      </c:pt>
                      <c:pt idx="74">
                        <c:v>0.22743236102047237</c:v>
                      </c:pt>
                      <c:pt idx="75">
                        <c:v>0.22519936724081724</c:v>
                      </c:pt>
                      <c:pt idx="76">
                        <c:v>0.2249599448473415</c:v>
                      </c:pt>
                      <c:pt idx="77">
                        <c:v>0.22513582411004879</c:v>
                      </c:pt>
                      <c:pt idx="78">
                        <c:v>0.22249759694780613</c:v>
                      </c:pt>
                      <c:pt idx="79">
                        <c:v>0.22233705824066938</c:v>
                      </c:pt>
                      <c:pt idx="80">
                        <c:v>0.22259287214491993</c:v>
                      </c:pt>
                      <c:pt idx="81">
                        <c:v>0.22019400315777674</c:v>
                      </c:pt>
                      <c:pt idx="82">
                        <c:v>0.2203888235238651</c:v>
                      </c:pt>
                      <c:pt idx="83">
                        <c:v>0.22176010954782185</c:v>
                      </c:pt>
                      <c:pt idx="84">
                        <c:v>0.21934348820129376</c:v>
                      </c:pt>
                      <c:pt idx="85">
                        <c:v>0.21926179766888934</c:v>
                      </c:pt>
                      <c:pt idx="86">
                        <c:v>0.2191969639130128</c:v>
                      </c:pt>
                      <c:pt idx="87">
                        <c:v>0.21733619224390185</c:v>
                      </c:pt>
                      <c:pt idx="88">
                        <c:v>0.21728032413790266</c:v>
                      </c:pt>
                      <c:pt idx="89">
                        <c:v>0.21713705279793238</c:v>
                      </c:pt>
                      <c:pt idx="90">
                        <c:v>0.21437773579923422</c:v>
                      </c:pt>
                      <c:pt idx="91">
                        <c:v>0.21449981211216398</c:v>
                      </c:pt>
                      <c:pt idx="92">
                        <c:v>0.21372089008053791</c:v>
                      </c:pt>
                      <c:pt idx="93">
                        <c:v>0.20980366909566206</c:v>
                      </c:pt>
                      <c:pt idx="94">
                        <c:v>0.2087198789844234</c:v>
                      </c:pt>
                      <c:pt idx="95">
                        <c:v>0.20808750172804533</c:v>
                      </c:pt>
                      <c:pt idx="96">
                        <c:v>0.20482838175865961</c:v>
                      </c:pt>
                      <c:pt idx="97">
                        <c:v>0.20376563994972591</c:v>
                      </c:pt>
                      <c:pt idx="98">
                        <c:v>0.20195095075644845</c:v>
                      </c:pt>
                      <c:pt idx="99">
                        <c:v>0.19827602375210815</c:v>
                      </c:pt>
                      <c:pt idx="100">
                        <c:v>0.19679654592532594</c:v>
                      </c:pt>
                      <c:pt idx="101">
                        <c:v>0.19445753370477786</c:v>
                      </c:pt>
                      <c:pt idx="102">
                        <c:v>0.19113921859652008</c:v>
                      </c:pt>
                      <c:pt idx="103">
                        <c:v>0.18846299750032816</c:v>
                      </c:pt>
                      <c:pt idx="104">
                        <c:v>0.18687866999571609</c:v>
                      </c:pt>
                      <c:pt idx="105">
                        <c:v>0.18442953321729222</c:v>
                      </c:pt>
                      <c:pt idx="106">
                        <c:v>0.1827419808995849</c:v>
                      </c:pt>
                      <c:pt idx="107">
                        <c:v>0.18027112703157636</c:v>
                      </c:pt>
                      <c:pt idx="108">
                        <c:v>0.17759118209894087</c:v>
                      </c:pt>
                      <c:pt idx="109">
                        <c:v>0.17608130127512839</c:v>
                      </c:pt>
                      <c:pt idx="110">
                        <c:v>0.17287789651187024</c:v>
                      </c:pt>
                      <c:pt idx="111">
                        <c:v>0.1692623215131924</c:v>
                      </c:pt>
                      <c:pt idx="112">
                        <c:v>0.16688826120645259</c:v>
                      </c:pt>
                      <c:pt idx="113">
                        <c:v>0.16652537580720389</c:v>
                      </c:pt>
                      <c:pt idx="114">
                        <c:v>0.16360128874986934</c:v>
                      </c:pt>
                      <c:pt idx="115">
                        <c:v>0.16572513822012722</c:v>
                      </c:pt>
                      <c:pt idx="116">
                        <c:v>0.16804956631089596</c:v>
                      </c:pt>
                      <c:pt idx="117">
                        <c:v>0.16986954035932708</c:v>
                      </c:pt>
                      <c:pt idx="118">
                        <c:v>0.17203561538159923</c:v>
                      </c:pt>
                      <c:pt idx="119">
                        <c:v>0.17429561186182421</c:v>
                      </c:pt>
                      <c:pt idx="120">
                        <c:v>0.19956180278962393</c:v>
                      </c:pt>
                      <c:pt idx="121">
                        <c:v>0.25508720221137482</c:v>
                      </c:pt>
                      <c:pt idx="122">
                        <c:v>0.27200931899707564</c:v>
                      </c:pt>
                      <c:pt idx="123">
                        <c:v>0.30635431171822647</c:v>
                      </c:pt>
                      <c:pt idx="124">
                        <c:v>0.31069176301099954</c:v>
                      </c:pt>
                      <c:pt idx="125">
                        <c:v>0.31465039146364471</c:v>
                      </c:pt>
                      <c:pt idx="126">
                        <c:v>0.29469733058790709</c:v>
                      </c:pt>
                      <c:pt idx="127">
                        <c:v>0.29919555628316014</c:v>
                      </c:pt>
                      <c:pt idx="128">
                        <c:v>0.30295574498894373</c:v>
                      </c:pt>
                      <c:pt idx="129">
                        <c:v>0.3030108610493471</c:v>
                      </c:pt>
                      <c:pt idx="130">
                        <c:v>0.30791688888868746</c:v>
                      </c:pt>
                      <c:pt idx="131">
                        <c:v>0.31645945832051353</c:v>
                      </c:pt>
                      <c:pt idx="132">
                        <c:v>0.31263140100605602</c:v>
                      </c:pt>
                      <c:pt idx="133">
                        <c:v>0.31605196499592392</c:v>
                      </c:pt>
                      <c:pt idx="134">
                        <c:v>0.32146204294606606</c:v>
                      </c:pt>
                      <c:pt idx="135">
                        <c:v>0.31881157232316854</c:v>
                      </c:pt>
                      <c:pt idx="136">
                        <c:v>0.32495996809429301</c:v>
                      </c:pt>
                      <c:pt idx="137">
                        <c:v>0.33060431702701798</c:v>
                      </c:pt>
                      <c:pt idx="138">
                        <c:v>0.32873021851442963</c:v>
                      </c:pt>
                      <c:pt idx="139">
                        <c:v>0.33348329298691287</c:v>
                      </c:pt>
                      <c:pt idx="140">
                        <c:v>0.3395679456433181</c:v>
                      </c:pt>
                      <c:pt idx="141">
                        <c:v>0.33086647961176957</c:v>
                      </c:pt>
                      <c:pt idx="142">
                        <c:v>0.33522656459367223</c:v>
                      </c:pt>
                      <c:pt idx="143">
                        <c:v>0.3384898276791739</c:v>
                      </c:pt>
                      <c:pt idx="144">
                        <c:v>0.33306352563444136</c:v>
                      </c:pt>
                      <c:pt idx="145">
                        <c:v>0.33311777800074471</c:v>
                      </c:pt>
                      <c:pt idx="146">
                        <c:v>0.33281772434325091</c:v>
                      </c:pt>
                      <c:pt idx="147">
                        <c:v>0.32491712131269768</c:v>
                      </c:pt>
                      <c:pt idx="148">
                        <c:v>0.3239950414228745</c:v>
                      </c:pt>
                      <c:pt idx="149">
                        <c:v>0.32188566984386058</c:v>
                      </c:pt>
                      <c:pt idx="150">
                        <c:v>0.3148707693092383</c:v>
                      </c:pt>
                      <c:pt idx="151">
                        <c:v>0.31172658658397284</c:v>
                      </c:pt>
                      <c:pt idx="152">
                        <c:v>0.30740442014143571</c:v>
                      </c:pt>
                      <c:pt idx="153">
                        <c:v>0.30080761479269313</c:v>
                      </c:pt>
                      <c:pt idx="154">
                        <c:v>0.29777753505985577</c:v>
                      </c:pt>
                      <c:pt idx="155">
                        <c:v>0.29498954151748241</c:v>
                      </c:pt>
                      <c:pt idx="156">
                        <c:v>0.28796275708317809</c:v>
                      </c:pt>
                      <c:pt idx="157">
                        <c:v>0.28492896574776655</c:v>
                      </c:pt>
                      <c:pt idx="158">
                        <c:v>0.28047526243946108</c:v>
                      </c:pt>
                      <c:pt idx="159">
                        <c:v>0.27600676335752183</c:v>
                      </c:pt>
                      <c:pt idx="160">
                        <c:v>0.27292092685098102</c:v>
                      </c:pt>
                      <c:pt idx="161">
                        <c:v>0.26947878291618432</c:v>
                      </c:pt>
                      <c:pt idx="162">
                        <c:v>0.26206978049678736</c:v>
                      </c:pt>
                      <c:pt idx="163">
                        <c:v>0.2597626547767603</c:v>
                      </c:pt>
                      <c:pt idx="164">
                        <c:v>0.25667123145628706</c:v>
                      </c:pt>
                      <c:pt idx="165">
                        <c:v>0.2512895903695696</c:v>
                      </c:pt>
                      <c:pt idx="166">
                        <c:v>0.24741069450192016</c:v>
                      </c:pt>
                      <c:pt idx="167">
                        <c:v>0.24582282131267058</c:v>
                      </c:pt>
                      <c:pt idx="168">
                        <c:v>0.24091070906408488</c:v>
                      </c:pt>
                      <c:pt idx="169">
                        <c:v>0.23803711352019474</c:v>
                      </c:pt>
                      <c:pt idx="170">
                        <c:v>0.23510894851780337</c:v>
                      </c:pt>
                      <c:pt idx="171">
                        <c:v>0.22998706607330741</c:v>
                      </c:pt>
                      <c:pt idx="172">
                        <c:v>0.22805145724653139</c:v>
                      </c:pt>
                      <c:pt idx="173">
                        <c:v>0.22689946585949961</c:v>
                      </c:pt>
                      <c:pt idx="174">
                        <c:v>0.22301695562641724</c:v>
                      </c:pt>
                      <c:pt idx="175">
                        <c:v>0.22158382783130229</c:v>
                      </c:pt>
                      <c:pt idx="176">
                        <c:v>0.21980097981576796</c:v>
                      </c:pt>
                      <c:pt idx="177">
                        <c:v>0.21660763440549108</c:v>
                      </c:pt>
                      <c:pt idx="178">
                        <c:v>0.21490405351121961</c:v>
                      </c:pt>
                      <c:pt idx="179">
                        <c:v>0.21364082592233982</c:v>
                      </c:pt>
                      <c:pt idx="180">
                        <c:v>0.21081189540333908</c:v>
                      </c:pt>
                      <c:pt idx="181">
                        <c:v>0.20955015456525414</c:v>
                      </c:pt>
                    </c:numCache>
                  </c:numRef>
                </c:val>
                <c:smooth val="0"/>
                <c:extLst>
                  <c:ext xmlns:c16="http://schemas.microsoft.com/office/drawing/2014/chart" uri="{C3380CC4-5D6E-409C-BE32-E72D297353CC}">
                    <c16:uniqueId val="{00000007-6860-4935-9324-4B21A5545611}"/>
                  </c:ext>
                </c:extLst>
              </c15:ser>
            </c15:filteredLineSeries>
          </c:ext>
        </c:extLst>
      </c:lineChart>
      <c:dateAx>
        <c:axId val="199635071"/>
        <c:scaling>
          <c:orientation val="minMax"/>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Amundi </a:t>
                </a:r>
                <a:r>
                  <a:rPr lang="en-GB" dirty="0" err="1">
                    <a:solidFill>
                      <a:srgbClr val="003C64"/>
                    </a:solidFill>
                  </a:rPr>
                  <a:t>Inv.Institute</a:t>
                </a:r>
                <a:r>
                  <a:rPr lang="en-GB" dirty="0">
                    <a:solidFill>
                      <a:srgbClr val="003C64"/>
                    </a:solidFill>
                  </a:rPr>
                  <a:t>, NY FED, Bloomberg.</a:t>
                </a:r>
                <a:r>
                  <a:rPr lang="en-GB" baseline="0" dirty="0">
                    <a:solidFill>
                      <a:srgbClr val="003C64"/>
                    </a:solidFill>
                  </a:rPr>
                  <a:t> Data as of 13/05/2025.</a:t>
                </a:r>
                <a:endParaRPr lang="en-GB" dirty="0">
                  <a:solidFill>
                    <a:srgbClr val="003C64"/>
                  </a:solidFill>
                </a:endParaRPr>
              </a:p>
            </c:rich>
          </c:tx>
          <c:layout>
            <c:manualLayout>
              <c:xMode val="edge"/>
              <c:yMode val="edge"/>
              <c:x val="0"/>
              <c:y val="0.96346055619452065"/>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9643391"/>
        <c:crosses val="autoZero"/>
        <c:auto val="1"/>
        <c:lblOffset val="100"/>
        <c:baseTimeUnit val="months"/>
      </c:dateAx>
      <c:valAx>
        <c:axId val="199643391"/>
        <c:scaling>
          <c:orientation val="minMax"/>
        </c:scaling>
        <c:delete val="0"/>
        <c:axPos val="l"/>
        <c:majorGridlines>
          <c:spPr>
            <a:ln w="3175" cap="flat" cmpd="sng" algn="ctr">
              <a:solidFill>
                <a:srgbClr val="767A7E">
                  <a:lumMod val="100000"/>
                </a:srgbClr>
              </a:solidFill>
              <a:prstDash val="sysDash"/>
              <a:round/>
            </a:ln>
            <a:effectLst/>
          </c:spPr>
        </c:majorGridlines>
        <c:numFmt formatCode="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9635071"/>
        <c:crosses val="autoZero"/>
        <c:crossBetween val="between"/>
      </c:valAx>
      <c:spPr>
        <a:noFill/>
        <a:ln>
          <a:noFill/>
        </a:ln>
        <a:effectLst/>
      </c:spPr>
    </c:plotArea>
    <c:legend>
      <c:legendPos val="r"/>
      <c:layout>
        <c:manualLayout>
          <c:xMode val="edge"/>
          <c:yMode val="edge"/>
          <c:x val="7.6516076516076517E-2"/>
          <c:y val="0.8539325842696629"/>
          <c:w val="0.840859761123815"/>
          <c:h val="9.9957793460255503E-2"/>
        </c:manualLayout>
      </c:layout>
      <c:overlay val="0"/>
      <c:spPr>
        <a:noFill/>
        <a:ln w="25400">
          <a:noFill/>
        </a:ln>
        <a:effectLst/>
      </c:spPr>
      <c:txPr>
        <a:bodyPr rot="0" spcFirstLastPara="1" vertOverflow="ellipsis" vert="horz" wrap="square" anchor="ctr" anchorCtr="1"/>
        <a:lstStyle/>
        <a:p>
          <a:pPr>
            <a:defRPr sz="7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userShapes r:id="rId5"/>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baseline="0">
                <a:solidFill>
                  <a:srgbClr val="003C64"/>
                </a:solidFill>
              </a:rPr>
              <a:t>ACM TP and US 3m 3Y-1Y forward</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6.5481874669819626E-2"/>
          <c:y val="0.12037320977167465"/>
          <c:w val="0.89937435536212929"/>
          <c:h val="0.72114475460928529"/>
        </c:manualLayout>
      </c:layout>
      <c:lineChart>
        <c:grouping val="standard"/>
        <c:varyColors val="0"/>
        <c:ser>
          <c:idx val="0"/>
          <c:order val="0"/>
          <c:tx>
            <c:strRef>
              <c:f>'DOTS-3Y ahead reference for 3Y1'!$L$7</c:f>
              <c:strCache>
                <c:ptCount val="1"/>
                <c:pt idx="0">
                  <c:v>ACMTP10 Index</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'DOTS-3Y ahead reference for 3Y1'!$B$10:$B$300</c:f>
              <c:numCache>
                <c:formatCode>m/d/yyyy</c:formatCode>
                <c:ptCount val="291"/>
                <c:pt idx="0">
                  <c:v>39113</c:v>
                </c:pt>
                <c:pt idx="1">
                  <c:v>39141</c:v>
                </c:pt>
                <c:pt idx="2">
                  <c:v>39171</c:v>
                </c:pt>
                <c:pt idx="3">
                  <c:v>39202</c:v>
                </c:pt>
                <c:pt idx="4">
                  <c:v>39233</c:v>
                </c:pt>
                <c:pt idx="5">
                  <c:v>39262</c:v>
                </c:pt>
                <c:pt idx="6">
                  <c:v>39294</c:v>
                </c:pt>
                <c:pt idx="7">
                  <c:v>39325</c:v>
                </c:pt>
                <c:pt idx="8">
                  <c:v>39353</c:v>
                </c:pt>
                <c:pt idx="9">
                  <c:v>39386</c:v>
                </c:pt>
                <c:pt idx="10">
                  <c:v>39416</c:v>
                </c:pt>
                <c:pt idx="11">
                  <c:v>39447</c:v>
                </c:pt>
                <c:pt idx="12">
                  <c:v>39478</c:v>
                </c:pt>
                <c:pt idx="13">
                  <c:v>39507</c:v>
                </c:pt>
                <c:pt idx="14">
                  <c:v>39538</c:v>
                </c:pt>
                <c:pt idx="15">
                  <c:v>39568</c:v>
                </c:pt>
                <c:pt idx="16">
                  <c:v>39598</c:v>
                </c:pt>
                <c:pt idx="17">
                  <c:v>39629</c:v>
                </c:pt>
                <c:pt idx="18">
                  <c:v>39660</c:v>
                </c:pt>
                <c:pt idx="19">
                  <c:v>39689</c:v>
                </c:pt>
                <c:pt idx="20">
                  <c:v>39721</c:v>
                </c:pt>
                <c:pt idx="21">
                  <c:v>39752</c:v>
                </c:pt>
                <c:pt idx="22">
                  <c:v>39780</c:v>
                </c:pt>
                <c:pt idx="23">
                  <c:v>39813</c:v>
                </c:pt>
                <c:pt idx="24">
                  <c:v>39843</c:v>
                </c:pt>
                <c:pt idx="25">
                  <c:v>39871</c:v>
                </c:pt>
                <c:pt idx="26">
                  <c:v>39903</c:v>
                </c:pt>
                <c:pt idx="27">
                  <c:v>39933</c:v>
                </c:pt>
                <c:pt idx="28">
                  <c:v>39962</c:v>
                </c:pt>
                <c:pt idx="29">
                  <c:v>39994</c:v>
                </c:pt>
                <c:pt idx="30">
                  <c:v>40025</c:v>
                </c:pt>
                <c:pt idx="31">
                  <c:v>40056</c:v>
                </c:pt>
                <c:pt idx="32">
                  <c:v>40086</c:v>
                </c:pt>
                <c:pt idx="33">
                  <c:v>40116</c:v>
                </c:pt>
                <c:pt idx="34">
                  <c:v>40147</c:v>
                </c:pt>
                <c:pt idx="35">
                  <c:v>40178</c:v>
                </c:pt>
                <c:pt idx="36">
                  <c:v>40207</c:v>
                </c:pt>
                <c:pt idx="37">
                  <c:v>40235</c:v>
                </c:pt>
                <c:pt idx="38">
                  <c:v>40268</c:v>
                </c:pt>
                <c:pt idx="39">
                  <c:v>40298</c:v>
                </c:pt>
                <c:pt idx="40">
                  <c:v>40329</c:v>
                </c:pt>
                <c:pt idx="41">
                  <c:v>40359</c:v>
                </c:pt>
                <c:pt idx="42">
                  <c:v>40389</c:v>
                </c:pt>
                <c:pt idx="43">
                  <c:v>40421</c:v>
                </c:pt>
                <c:pt idx="44">
                  <c:v>40451</c:v>
                </c:pt>
                <c:pt idx="45">
                  <c:v>40480</c:v>
                </c:pt>
                <c:pt idx="46">
                  <c:v>40512</c:v>
                </c:pt>
                <c:pt idx="47">
                  <c:v>40543</c:v>
                </c:pt>
                <c:pt idx="48">
                  <c:v>40574</c:v>
                </c:pt>
                <c:pt idx="49">
                  <c:v>40602</c:v>
                </c:pt>
                <c:pt idx="50">
                  <c:v>40633</c:v>
                </c:pt>
                <c:pt idx="51">
                  <c:v>40662</c:v>
                </c:pt>
                <c:pt idx="52">
                  <c:v>40694</c:v>
                </c:pt>
                <c:pt idx="53">
                  <c:v>40724</c:v>
                </c:pt>
                <c:pt idx="54">
                  <c:v>40753</c:v>
                </c:pt>
                <c:pt idx="55">
                  <c:v>40786</c:v>
                </c:pt>
                <c:pt idx="56">
                  <c:v>40816</c:v>
                </c:pt>
                <c:pt idx="57">
                  <c:v>40847</c:v>
                </c:pt>
                <c:pt idx="58">
                  <c:v>40877</c:v>
                </c:pt>
                <c:pt idx="59">
                  <c:v>40907</c:v>
                </c:pt>
                <c:pt idx="60">
                  <c:v>40939</c:v>
                </c:pt>
                <c:pt idx="61">
                  <c:v>40968</c:v>
                </c:pt>
                <c:pt idx="62">
                  <c:v>40998</c:v>
                </c:pt>
                <c:pt idx="63">
                  <c:v>41029</c:v>
                </c:pt>
                <c:pt idx="64">
                  <c:v>41060</c:v>
                </c:pt>
                <c:pt idx="65">
                  <c:v>41089</c:v>
                </c:pt>
                <c:pt idx="66">
                  <c:v>41121</c:v>
                </c:pt>
                <c:pt idx="67">
                  <c:v>41152</c:v>
                </c:pt>
                <c:pt idx="68">
                  <c:v>41180</c:v>
                </c:pt>
                <c:pt idx="69">
                  <c:v>41213</c:v>
                </c:pt>
                <c:pt idx="70">
                  <c:v>41243</c:v>
                </c:pt>
                <c:pt idx="71">
                  <c:v>41274</c:v>
                </c:pt>
                <c:pt idx="72">
                  <c:v>41305</c:v>
                </c:pt>
                <c:pt idx="73">
                  <c:v>41333</c:v>
                </c:pt>
                <c:pt idx="74">
                  <c:v>41362</c:v>
                </c:pt>
                <c:pt idx="75">
                  <c:v>41394</c:v>
                </c:pt>
                <c:pt idx="76">
                  <c:v>41425</c:v>
                </c:pt>
                <c:pt idx="77">
                  <c:v>41453</c:v>
                </c:pt>
                <c:pt idx="78">
                  <c:v>41486</c:v>
                </c:pt>
                <c:pt idx="79">
                  <c:v>41516</c:v>
                </c:pt>
                <c:pt idx="80">
                  <c:v>41547</c:v>
                </c:pt>
                <c:pt idx="81">
                  <c:v>41578</c:v>
                </c:pt>
                <c:pt idx="82">
                  <c:v>41607</c:v>
                </c:pt>
                <c:pt idx="83">
                  <c:v>41639</c:v>
                </c:pt>
                <c:pt idx="84">
                  <c:v>41670</c:v>
                </c:pt>
                <c:pt idx="85">
                  <c:v>41698</c:v>
                </c:pt>
                <c:pt idx="86">
                  <c:v>41729</c:v>
                </c:pt>
                <c:pt idx="87">
                  <c:v>41759</c:v>
                </c:pt>
                <c:pt idx="88">
                  <c:v>41789</c:v>
                </c:pt>
                <c:pt idx="89">
                  <c:v>41820</c:v>
                </c:pt>
                <c:pt idx="90">
                  <c:v>41851</c:v>
                </c:pt>
                <c:pt idx="91">
                  <c:v>41880</c:v>
                </c:pt>
                <c:pt idx="92">
                  <c:v>41912</c:v>
                </c:pt>
                <c:pt idx="93">
                  <c:v>41943</c:v>
                </c:pt>
                <c:pt idx="94">
                  <c:v>41971</c:v>
                </c:pt>
                <c:pt idx="95">
                  <c:v>42004</c:v>
                </c:pt>
                <c:pt idx="96">
                  <c:v>42034</c:v>
                </c:pt>
                <c:pt idx="97">
                  <c:v>42062</c:v>
                </c:pt>
                <c:pt idx="98">
                  <c:v>42094</c:v>
                </c:pt>
                <c:pt idx="99">
                  <c:v>42124</c:v>
                </c:pt>
                <c:pt idx="100">
                  <c:v>42153</c:v>
                </c:pt>
                <c:pt idx="101">
                  <c:v>42185</c:v>
                </c:pt>
                <c:pt idx="102">
                  <c:v>42216</c:v>
                </c:pt>
                <c:pt idx="103">
                  <c:v>42247</c:v>
                </c:pt>
                <c:pt idx="104">
                  <c:v>42277</c:v>
                </c:pt>
                <c:pt idx="105">
                  <c:v>42307</c:v>
                </c:pt>
                <c:pt idx="106">
                  <c:v>42338</c:v>
                </c:pt>
                <c:pt idx="107">
                  <c:v>42369</c:v>
                </c:pt>
                <c:pt idx="108">
                  <c:v>42398</c:v>
                </c:pt>
                <c:pt idx="109">
                  <c:v>42429</c:v>
                </c:pt>
                <c:pt idx="110">
                  <c:v>42460</c:v>
                </c:pt>
                <c:pt idx="111">
                  <c:v>42489</c:v>
                </c:pt>
                <c:pt idx="112">
                  <c:v>42521</c:v>
                </c:pt>
                <c:pt idx="113">
                  <c:v>42551</c:v>
                </c:pt>
                <c:pt idx="114">
                  <c:v>42580</c:v>
                </c:pt>
                <c:pt idx="115">
                  <c:v>42613</c:v>
                </c:pt>
                <c:pt idx="116">
                  <c:v>42643</c:v>
                </c:pt>
                <c:pt idx="117">
                  <c:v>42674</c:v>
                </c:pt>
                <c:pt idx="118">
                  <c:v>42704</c:v>
                </c:pt>
                <c:pt idx="119">
                  <c:v>42734</c:v>
                </c:pt>
                <c:pt idx="120">
                  <c:v>42766</c:v>
                </c:pt>
                <c:pt idx="121">
                  <c:v>42794</c:v>
                </c:pt>
                <c:pt idx="122">
                  <c:v>42825</c:v>
                </c:pt>
                <c:pt idx="123">
                  <c:v>42853</c:v>
                </c:pt>
                <c:pt idx="124">
                  <c:v>42886</c:v>
                </c:pt>
                <c:pt idx="125">
                  <c:v>42916</c:v>
                </c:pt>
                <c:pt idx="126">
                  <c:v>42947</c:v>
                </c:pt>
                <c:pt idx="127">
                  <c:v>42978</c:v>
                </c:pt>
                <c:pt idx="128">
                  <c:v>43007</c:v>
                </c:pt>
                <c:pt idx="129">
                  <c:v>43039</c:v>
                </c:pt>
                <c:pt idx="130">
                  <c:v>43069</c:v>
                </c:pt>
                <c:pt idx="131">
                  <c:v>43098</c:v>
                </c:pt>
                <c:pt idx="132">
                  <c:v>43131</c:v>
                </c:pt>
                <c:pt idx="133">
                  <c:v>43159</c:v>
                </c:pt>
                <c:pt idx="134">
                  <c:v>43189</c:v>
                </c:pt>
                <c:pt idx="135">
                  <c:v>43220</c:v>
                </c:pt>
                <c:pt idx="136">
                  <c:v>43251</c:v>
                </c:pt>
                <c:pt idx="137">
                  <c:v>43280</c:v>
                </c:pt>
                <c:pt idx="138">
                  <c:v>43312</c:v>
                </c:pt>
                <c:pt idx="139">
                  <c:v>43343</c:v>
                </c:pt>
                <c:pt idx="140">
                  <c:v>43371</c:v>
                </c:pt>
                <c:pt idx="141">
                  <c:v>43404</c:v>
                </c:pt>
                <c:pt idx="142">
                  <c:v>43434</c:v>
                </c:pt>
                <c:pt idx="143">
                  <c:v>43465</c:v>
                </c:pt>
                <c:pt idx="144">
                  <c:v>43496</c:v>
                </c:pt>
                <c:pt idx="145">
                  <c:v>43524</c:v>
                </c:pt>
                <c:pt idx="146">
                  <c:v>43553</c:v>
                </c:pt>
                <c:pt idx="147">
                  <c:v>43585</c:v>
                </c:pt>
                <c:pt idx="148">
                  <c:v>43616</c:v>
                </c:pt>
                <c:pt idx="149">
                  <c:v>43644</c:v>
                </c:pt>
                <c:pt idx="150">
                  <c:v>43677</c:v>
                </c:pt>
                <c:pt idx="151">
                  <c:v>43707</c:v>
                </c:pt>
                <c:pt idx="152">
                  <c:v>43738</c:v>
                </c:pt>
                <c:pt idx="153">
                  <c:v>43769</c:v>
                </c:pt>
                <c:pt idx="154">
                  <c:v>43798</c:v>
                </c:pt>
                <c:pt idx="155">
                  <c:v>43830</c:v>
                </c:pt>
                <c:pt idx="156">
                  <c:v>43861</c:v>
                </c:pt>
                <c:pt idx="157">
                  <c:v>43889</c:v>
                </c:pt>
                <c:pt idx="158">
                  <c:v>43921</c:v>
                </c:pt>
                <c:pt idx="159">
                  <c:v>43951</c:v>
                </c:pt>
                <c:pt idx="160">
                  <c:v>43980</c:v>
                </c:pt>
                <c:pt idx="161">
                  <c:v>44012</c:v>
                </c:pt>
                <c:pt idx="162">
                  <c:v>44043</c:v>
                </c:pt>
                <c:pt idx="163">
                  <c:v>44074</c:v>
                </c:pt>
                <c:pt idx="164">
                  <c:v>44104</c:v>
                </c:pt>
                <c:pt idx="165">
                  <c:v>44134</c:v>
                </c:pt>
                <c:pt idx="166">
                  <c:v>44165</c:v>
                </c:pt>
                <c:pt idx="167">
                  <c:v>44196</c:v>
                </c:pt>
                <c:pt idx="168">
                  <c:v>44225</c:v>
                </c:pt>
                <c:pt idx="169">
                  <c:v>44253</c:v>
                </c:pt>
                <c:pt idx="170">
                  <c:v>44286</c:v>
                </c:pt>
                <c:pt idx="171">
                  <c:v>44316</c:v>
                </c:pt>
                <c:pt idx="172">
                  <c:v>44347</c:v>
                </c:pt>
                <c:pt idx="173">
                  <c:v>44377</c:v>
                </c:pt>
                <c:pt idx="174">
                  <c:v>44407</c:v>
                </c:pt>
                <c:pt idx="175">
                  <c:v>44439</c:v>
                </c:pt>
                <c:pt idx="176">
                  <c:v>44469</c:v>
                </c:pt>
                <c:pt idx="177">
                  <c:v>44498</c:v>
                </c:pt>
                <c:pt idx="178">
                  <c:v>44530</c:v>
                </c:pt>
                <c:pt idx="179">
                  <c:v>44561</c:v>
                </c:pt>
                <c:pt idx="180">
                  <c:v>44592</c:v>
                </c:pt>
                <c:pt idx="181">
                  <c:v>44620</c:v>
                </c:pt>
                <c:pt idx="182">
                  <c:v>44651</c:v>
                </c:pt>
                <c:pt idx="183">
                  <c:v>44680</c:v>
                </c:pt>
                <c:pt idx="184">
                  <c:v>44712</c:v>
                </c:pt>
                <c:pt idx="185">
                  <c:v>44742</c:v>
                </c:pt>
                <c:pt idx="186">
                  <c:v>44771</c:v>
                </c:pt>
                <c:pt idx="187">
                  <c:v>44804</c:v>
                </c:pt>
                <c:pt idx="188">
                  <c:v>44834</c:v>
                </c:pt>
                <c:pt idx="189">
                  <c:v>44865</c:v>
                </c:pt>
                <c:pt idx="190">
                  <c:v>44895</c:v>
                </c:pt>
                <c:pt idx="191">
                  <c:v>44925</c:v>
                </c:pt>
                <c:pt idx="192">
                  <c:v>44957</c:v>
                </c:pt>
                <c:pt idx="193">
                  <c:v>44985</c:v>
                </c:pt>
                <c:pt idx="194">
                  <c:v>45016</c:v>
                </c:pt>
                <c:pt idx="195">
                  <c:v>45044</c:v>
                </c:pt>
                <c:pt idx="196">
                  <c:v>45077</c:v>
                </c:pt>
                <c:pt idx="197">
                  <c:v>45107</c:v>
                </c:pt>
                <c:pt idx="198">
                  <c:v>45138</c:v>
                </c:pt>
                <c:pt idx="199">
                  <c:v>45169</c:v>
                </c:pt>
                <c:pt idx="200">
                  <c:v>45198</c:v>
                </c:pt>
                <c:pt idx="201">
                  <c:v>45230</c:v>
                </c:pt>
                <c:pt idx="202">
                  <c:v>45260</c:v>
                </c:pt>
                <c:pt idx="203">
                  <c:v>45289</c:v>
                </c:pt>
                <c:pt idx="204">
                  <c:v>45322</c:v>
                </c:pt>
                <c:pt idx="205">
                  <c:v>45351</c:v>
                </c:pt>
                <c:pt idx="206">
                  <c:v>45380</c:v>
                </c:pt>
                <c:pt idx="207">
                  <c:v>45412</c:v>
                </c:pt>
                <c:pt idx="208">
                  <c:v>45443</c:v>
                </c:pt>
                <c:pt idx="209">
                  <c:v>45471</c:v>
                </c:pt>
                <c:pt idx="210">
                  <c:v>45504</c:v>
                </c:pt>
                <c:pt idx="211">
                  <c:v>45534</c:v>
                </c:pt>
                <c:pt idx="212">
                  <c:v>45565</c:v>
                </c:pt>
                <c:pt idx="213">
                  <c:v>45596</c:v>
                </c:pt>
                <c:pt idx="214">
                  <c:v>45625</c:v>
                </c:pt>
                <c:pt idx="215">
                  <c:v>45657</c:v>
                </c:pt>
                <c:pt idx="216">
                  <c:v>45688</c:v>
                </c:pt>
                <c:pt idx="217">
                  <c:v>45716</c:v>
                </c:pt>
                <c:pt idx="218">
                  <c:v>45747</c:v>
                </c:pt>
                <c:pt idx="219">
                  <c:v>45777</c:v>
                </c:pt>
              </c:numCache>
            </c:numRef>
          </c:cat>
          <c:val>
            <c:numRef>
              <c:f>'DOTS-3Y ahead reference for 3Y1'!$L$10:$L$300</c:f>
              <c:numCache>
                <c:formatCode>General</c:formatCode>
                <c:ptCount val="291"/>
                <c:pt idx="0">
                  <c:v>0.31559999999999999</c:v>
                </c:pt>
                <c:pt idx="1">
                  <c:v>0.26169999999999999</c:v>
                </c:pt>
                <c:pt idx="2">
                  <c:v>0.43009999999999998</c:v>
                </c:pt>
                <c:pt idx="3">
                  <c:v>0.38519999999999999</c:v>
                </c:pt>
                <c:pt idx="4">
                  <c:v>0.44140000000000001</c:v>
                </c:pt>
                <c:pt idx="5">
                  <c:v>0.63160000000000005</c:v>
                </c:pt>
                <c:pt idx="6">
                  <c:v>0.62</c:v>
                </c:pt>
                <c:pt idx="7">
                  <c:v>0.77129999999999999</c:v>
                </c:pt>
                <c:pt idx="8">
                  <c:v>0.9768</c:v>
                </c:pt>
                <c:pt idx="9">
                  <c:v>0.87560000000000004</c:v>
                </c:pt>
                <c:pt idx="10">
                  <c:v>1.1213</c:v>
                </c:pt>
                <c:pt idx="11">
                  <c:v>1.2518</c:v>
                </c:pt>
                <c:pt idx="12">
                  <c:v>1.5780000000000001</c:v>
                </c:pt>
                <c:pt idx="13">
                  <c:v>1.8366</c:v>
                </c:pt>
                <c:pt idx="14">
                  <c:v>1.9571000000000001</c:v>
                </c:pt>
                <c:pt idx="15">
                  <c:v>1.5940000000000001</c:v>
                </c:pt>
                <c:pt idx="16">
                  <c:v>1.6048</c:v>
                </c:pt>
                <c:pt idx="17">
                  <c:v>1.4646999999999999</c:v>
                </c:pt>
                <c:pt idx="18">
                  <c:v>1.6065</c:v>
                </c:pt>
                <c:pt idx="19">
                  <c:v>1.5745</c:v>
                </c:pt>
                <c:pt idx="20">
                  <c:v>2.0682999999999998</c:v>
                </c:pt>
                <c:pt idx="21">
                  <c:v>3.5114999999999998</c:v>
                </c:pt>
                <c:pt idx="22">
                  <c:v>2.4352</c:v>
                </c:pt>
                <c:pt idx="23">
                  <c:v>1.4903999999999999</c:v>
                </c:pt>
                <c:pt idx="24">
                  <c:v>2.2688000000000001</c:v>
                </c:pt>
                <c:pt idx="25">
                  <c:v>2.2966000000000002</c:v>
                </c:pt>
                <c:pt idx="26">
                  <c:v>1.7273000000000001</c:v>
                </c:pt>
                <c:pt idx="27">
                  <c:v>2.1920999999999999</c:v>
                </c:pt>
                <c:pt idx="28">
                  <c:v>2.6631</c:v>
                </c:pt>
                <c:pt idx="29">
                  <c:v>2.4218999999999999</c:v>
                </c:pt>
                <c:pt idx="30">
                  <c:v>2.3317999999999999</c:v>
                </c:pt>
                <c:pt idx="31">
                  <c:v>2.3180000000000001</c:v>
                </c:pt>
                <c:pt idx="32">
                  <c:v>2.1537999999999999</c:v>
                </c:pt>
                <c:pt idx="33">
                  <c:v>2.3001</c:v>
                </c:pt>
                <c:pt idx="34">
                  <c:v>2.2795000000000001</c:v>
                </c:pt>
                <c:pt idx="35">
                  <c:v>2.6084999999999998</c:v>
                </c:pt>
                <c:pt idx="36">
                  <c:v>2.5874999999999999</c:v>
                </c:pt>
                <c:pt idx="37">
                  <c:v>2.6295999999999999</c:v>
                </c:pt>
                <c:pt idx="38">
                  <c:v>2.5943000000000001</c:v>
                </c:pt>
                <c:pt idx="39">
                  <c:v>2.3813</c:v>
                </c:pt>
                <c:pt idx="40">
                  <c:v>2.0956000000000001</c:v>
                </c:pt>
                <c:pt idx="41">
                  <c:v>1.8234999999999999</c:v>
                </c:pt>
                <c:pt idx="42">
                  <c:v>1.9460999999999999</c:v>
                </c:pt>
                <c:pt idx="43">
                  <c:v>1.2817000000000001</c:v>
                </c:pt>
                <c:pt idx="44">
                  <c:v>1.4841</c:v>
                </c:pt>
                <c:pt idx="45">
                  <c:v>1.8139000000000001</c:v>
                </c:pt>
                <c:pt idx="46">
                  <c:v>1.859</c:v>
                </c:pt>
                <c:pt idx="47">
                  <c:v>2.1899000000000002</c:v>
                </c:pt>
                <c:pt idx="48">
                  <c:v>2.4731999999999998</c:v>
                </c:pt>
                <c:pt idx="49">
                  <c:v>2.2109999999999999</c:v>
                </c:pt>
                <c:pt idx="50">
                  <c:v>2.1844000000000001</c:v>
                </c:pt>
                <c:pt idx="51">
                  <c:v>2.2831999999999999</c:v>
                </c:pt>
                <c:pt idx="52">
                  <c:v>2.1259000000000001</c:v>
                </c:pt>
                <c:pt idx="53">
                  <c:v>2.3359999999999999</c:v>
                </c:pt>
                <c:pt idx="54">
                  <c:v>2.0156000000000001</c:v>
                </c:pt>
                <c:pt idx="55">
                  <c:v>1.2746999999999999</c:v>
                </c:pt>
                <c:pt idx="56">
                  <c:v>0.64510000000000001</c:v>
                </c:pt>
                <c:pt idx="57">
                  <c:v>1.0503</c:v>
                </c:pt>
                <c:pt idx="58">
                  <c:v>0.89749999999999996</c:v>
                </c:pt>
                <c:pt idx="59">
                  <c:v>0.59040000000000004</c:v>
                </c:pt>
                <c:pt idx="60">
                  <c:v>0.58089999999999997</c:v>
                </c:pt>
                <c:pt idx="61">
                  <c:v>0.67510000000000003</c:v>
                </c:pt>
                <c:pt idx="62">
                  <c:v>1.0164</c:v>
                </c:pt>
                <c:pt idx="63">
                  <c:v>0.67749999999999999</c:v>
                </c:pt>
                <c:pt idx="64">
                  <c:v>5.04E-2</c:v>
                </c:pt>
                <c:pt idx="65">
                  <c:v>0.1401</c:v>
                </c:pt>
                <c:pt idx="66">
                  <c:v>3.4599999999999999E-2</c:v>
                </c:pt>
                <c:pt idx="67">
                  <c:v>0.1333</c:v>
                </c:pt>
                <c:pt idx="68">
                  <c:v>0.2329</c:v>
                </c:pt>
                <c:pt idx="69">
                  <c:v>0.25580000000000003</c:v>
                </c:pt>
                <c:pt idx="70">
                  <c:v>0.1636</c:v>
                </c:pt>
                <c:pt idx="71">
                  <c:v>0.38269999999999998</c:v>
                </c:pt>
                <c:pt idx="72">
                  <c:v>0.73109999999999997</c:v>
                </c:pt>
                <c:pt idx="73">
                  <c:v>0.61260000000000003</c:v>
                </c:pt>
                <c:pt idx="74">
                  <c:v>0.55030000000000001</c:v>
                </c:pt>
                <c:pt idx="75">
                  <c:v>0.31940000000000002</c:v>
                </c:pt>
                <c:pt idx="76">
                  <c:v>0.87770000000000004</c:v>
                </c:pt>
                <c:pt idx="77">
                  <c:v>1.1859</c:v>
                </c:pt>
                <c:pt idx="78">
                  <c:v>1.4529000000000001</c:v>
                </c:pt>
                <c:pt idx="79">
                  <c:v>1.5055000000000001</c:v>
                </c:pt>
                <c:pt idx="80">
                  <c:v>1.4928999999999999</c:v>
                </c:pt>
                <c:pt idx="81">
                  <c:v>1.454</c:v>
                </c:pt>
                <c:pt idx="82">
                  <c:v>1.8039000000000001</c:v>
                </c:pt>
                <c:pt idx="83">
                  <c:v>1.9048</c:v>
                </c:pt>
                <c:pt idx="84">
                  <c:v>1.4291</c:v>
                </c:pt>
                <c:pt idx="85">
                  <c:v>1.3624000000000001</c:v>
                </c:pt>
                <c:pt idx="86">
                  <c:v>1.1783999999999999</c:v>
                </c:pt>
                <c:pt idx="87">
                  <c:v>1.1086</c:v>
                </c:pt>
                <c:pt idx="88">
                  <c:v>0.89400000000000002</c:v>
                </c:pt>
                <c:pt idx="89">
                  <c:v>0.88339999999999996</c:v>
                </c:pt>
                <c:pt idx="90">
                  <c:v>0.73209999999999997</c:v>
                </c:pt>
                <c:pt idx="91">
                  <c:v>0.4531</c:v>
                </c:pt>
                <c:pt idx="92">
                  <c:v>0.5857</c:v>
                </c:pt>
                <c:pt idx="93">
                  <c:v>0.495</c:v>
                </c:pt>
                <c:pt idx="94">
                  <c:v>0.27710000000000001</c:v>
                </c:pt>
                <c:pt idx="95">
                  <c:v>4.0099999999999997E-2</c:v>
                </c:pt>
                <c:pt idx="96">
                  <c:v>-0.28149999999999997</c:v>
                </c:pt>
                <c:pt idx="97">
                  <c:v>-6.3100000000000003E-2</c:v>
                </c:pt>
                <c:pt idx="98">
                  <c:v>-4.3099999999999999E-2</c:v>
                </c:pt>
                <c:pt idx="99">
                  <c:v>0.1431</c:v>
                </c:pt>
                <c:pt idx="100">
                  <c:v>0.24690000000000001</c:v>
                </c:pt>
                <c:pt idx="101">
                  <c:v>0.49480000000000002</c:v>
                </c:pt>
                <c:pt idx="102">
                  <c:v>0.24829999999999999</c:v>
                </c:pt>
                <c:pt idx="103">
                  <c:v>0.2616</c:v>
                </c:pt>
                <c:pt idx="104">
                  <c:v>0.1961</c:v>
                </c:pt>
                <c:pt idx="105">
                  <c:v>0.1772</c:v>
                </c:pt>
                <c:pt idx="106">
                  <c:v>0.1232</c:v>
                </c:pt>
                <c:pt idx="107">
                  <c:v>0.1032</c:v>
                </c:pt>
                <c:pt idx="108">
                  <c:v>-3.8100000000000002E-2</c:v>
                </c:pt>
                <c:pt idx="109">
                  <c:v>-0.27</c:v>
                </c:pt>
                <c:pt idx="110">
                  <c:v>-0.19220000000000001</c:v>
                </c:pt>
                <c:pt idx="111">
                  <c:v>-0.2077</c:v>
                </c:pt>
                <c:pt idx="112">
                  <c:v>-0.31059999999999999</c:v>
                </c:pt>
                <c:pt idx="113">
                  <c:v>-0.54500000000000004</c:v>
                </c:pt>
                <c:pt idx="114">
                  <c:v>-0.65080000000000005</c:v>
                </c:pt>
                <c:pt idx="115">
                  <c:v>-0.65090000000000003</c:v>
                </c:pt>
                <c:pt idx="116">
                  <c:v>-0.55549999999999999</c:v>
                </c:pt>
                <c:pt idx="117">
                  <c:v>-0.30149999999999999</c:v>
                </c:pt>
                <c:pt idx="118">
                  <c:v>0.129</c:v>
                </c:pt>
                <c:pt idx="119">
                  <c:v>0.18179999999999999</c:v>
                </c:pt>
                <c:pt idx="120">
                  <c:v>0.1736</c:v>
                </c:pt>
                <c:pt idx="121">
                  <c:v>7.7999999999999996E-3</c:v>
                </c:pt>
                <c:pt idx="122">
                  <c:v>-1.17E-2</c:v>
                </c:pt>
                <c:pt idx="123">
                  <c:v>-0.1022</c:v>
                </c:pt>
                <c:pt idx="124">
                  <c:v>-0.22339999999999999</c:v>
                </c:pt>
                <c:pt idx="125">
                  <c:v>-0.18640000000000001</c:v>
                </c:pt>
                <c:pt idx="126">
                  <c:v>-0.1429</c:v>
                </c:pt>
                <c:pt idx="127">
                  <c:v>-0.35039999999999999</c:v>
                </c:pt>
                <c:pt idx="128">
                  <c:v>-0.23100000000000001</c:v>
                </c:pt>
                <c:pt idx="129">
                  <c:v>-0.2828</c:v>
                </c:pt>
                <c:pt idx="130">
                  <c:v>-0.37790000000000001</c:v>
                </c:pt>
                <c:pt idx="131">
                  <c:v>-0.49909999999999999</c:v>
                </c:pt>
                <c:pt idx="132">
                  <c:v>-0.3644</c:v>
                </c:pt>
                <c:pt idx="133">
                  <c:v>-0.22289999999999999</c:v>
                </c:pt>
                <c:pt idx="134">
                  <c:v>-0.43269999999999997</c:v>
                </c:pt>
                <c:pt idx="135">
                  <c:v>-0.36430000000000001</c:v>
                </c:pt>
                <c:pt idx="136">
                  <c:v>-0.43980000000000002</c:v>
                </c:pt>
                <c:pt idx="137">
                  <c:v>-0.40810000000000002</c:v>
                </c:pt>
                <c:pt idx="138">
                  <c:v>-0.39739999999999998</c:v>
                </c:pt>
                <c:pt idx="139">
                  <c:v>-0.48370000000000002</c:v>
                </c:pt>
                <c:pt idx="140">
                  <c:v>-0.37380000000000002</c:v>
                </c:pt>
                <c:pt idx="141">
                  <c:v>-0.24529999999999999</c:v>
                </c:pt>
                <c:pt idx="142">
                  <c:v>-0.40560000000000002</c:v>
                </c:pt>
                <c:pt idx="143">
                  <c:v>-0.56540000000000001</c:v>
                </c:pt>
                <c:pt idx="144">
                  <c:v>-0.62670000000000003</c:v>
                </c:pt>
                <c:pt idx="145">
                  <c:v>-0.55210000000000004</c:v>
                </c:pt>
                <c:pt idx="146">
                  <c:v>-0.749</c:v>
                </c:pt>
                <c:pt idx="147">
                  <c:v>-0.59299999999999997</c:v>
                </c:pt>
                <c:pt idx="148">
                  <c:v>-0.85680000000000001</c:v>
                </c:pt>
                <c:pt idx="149">
                  <c:v>-0.8538</c:v>
                </c:pt>
                <c:pt idx="150">
                  <c:v>-0.96579999999999999</c:v>
                </c:pt>
                <c:pt idx="151">
                  <c:v>-1.3344</c:v>
                </c:pt>
                <c:pt idx="152">
                  <c:v>-1.1984999999999999</c:v>
                </c:pt>
                <c:pt idx="153">
                  <c:v>-1.0878000000000001</c:v>
                </c:pt>
                <c:pt idx="154">
                  <c:v>-1.0442</c:v>
                </c:pt>
                <c:pt idx="155">
                  <c:v>-0.81540000000000001</c:v>
                </c:pt>
                <c:pt idx="156">
                  <c:v>-1.1593</c:v>
                </c:pt>
                <c:pt idx="157">
                  <c:v>-1.3249</c:v>
                </c:pt>
                <c:pt idx="158">
                  <c:v>-1.2376</c:v>
                </c:pt>
                <c:pt idx="159">
                  <c:v>-1.3325</c:v>
                </c:pt>
                <c:pt idx="160">
                  <c:v>-1.2887999999999999</c:v>
                </c:pt>
                <c:pt idx="161">
                  <c:v>-1.2661</c:v>
                </c:pt>
                <c:pt idx="162">
                  <c:v>-1.4132</c:v>
                </c:pt>
                <c:pt idx="163">
                  <c:v>-1.147</c:v>
                </c:pt>
                <c:pt idx="164">
                  <c:v>-1.2145999999999999</c:v>
                </c:pt>
                <c:pt idx="165">
                  <c:v>-0.94620000000000004</c:v>
                </c:pt>
                <c:pt idx="166">
                  <c:v>-0.99990000000000001</c:v>
                </c:pt>
                <c:pt idx="167">
                  <c:v>-0.84189999999999998</c:v>
                </c:pt>
                <c:pt idx="168">
                  <c:v>-0.55479999999999996</c:v>
                </c:pt>
                <c:pt idx="169">
                  <c:v>-0.1207</c:v>
                </c:pt>
                <c:pt idx="170">
                  <c:v>0.29449999999999998</c:v>
                </c:pt>
                <c:pt idx="171">
                  <c:v>0.15790000000000001</c:v>
                </c:pt>
                <c:pt idx="172">
                  <c:v>0.1268</c:v>
                </c:pt>
                <c:pt idx="173">
                  <c:v>-0.28289999999999998</c:v>
                </c:pt>
                <c:pt idx="174">
                  <c:v>-0.51039999999999996</c:v>
                </c:pt>
                <c:pt idx="175">
                  <c:v>-0.50370000000000004</c:v>
                </c:pt>
                <c:pt idx="176">
                  <c:v>-0.32040000000000002</c:v>
                </c:pt>
                <c:pt idx="177">
                  <c:v>-0.49009999999999998</c:v>
                </c:pt>
                <c:pt idx="178">
                  <c:v>-0.73729999999999996</c:v>
                </c:pt>
                <c:pt idx="179">
                  <c:v>-0.69740000000000002</c:v>
                </c:pt>
                <c:pt idx="180">
                  <c:v>-0.67649999999999999</c:v>
                </c:pt>
                <c:pt idx="181">
                  <c:v>-0.81820000000000004</c:v>
                </c:pt>
                <c:pt idx="182">
                  <c:v>-0.8881</c:v>
                </c:pt>
                <c:pt idx="183">
                  <c:v>-0.41060000000000002</c:v>
                </c:pt>
                <c:pt idx="184">
                  <c:v>-0.39850000000000002</c:v>
                </c:pt>
                <c:pt idx="185">
                  <c:v>-0.36940000000000001</c:v>
                </c:pt>
                <c:pt idx="186">
                  <c:v>-0.90939999999999999</c:v>
                </c:pt>
                <c:pt idx="187">
                  <c:v>-0.78510000000000002</c:v>
                </c:pt>
                <c:pt idx="188">
                  <c:v>-0.53769999999999996</c:v>
                </c:pt>
                <c:pt idx="189">
                  <c:v>-0.22450000000000001</c:v>
                </c:pt>
                <c:pt idx="190">
                  <c:v>-0.78580000000000005</c:v>
                </c:pt>
                <c:pt idx="191">
                  <c:v>-0.61060000000000003</c:v>
                </c:pt>
                <c:pt idx="192">
                  <c:v>-0.79120000000000001</c:v>
                </c:pt>
                <c:pt idx="193">
                  <c:v>-0.48399999999999999</c:v>
                </c:pt>
                <c:pt idx="194">
                  <c:v>-0.72160000000000002</c:v>
                </c:pt>
                <c:pt idx="195">
                  <c:v>-0.7329</c:v>
                </c:pt>
                <c:pt idx="196">
                  <c:v>-0.6804</c:v>
                </c:pt>
                <c:pt idx="197">
                  <c:v>-0.75960000000000005</c:v>
                </c:pt>
                <c:pt idx="198">
                  <c:v>-0.62390000000000001</c:v>
                </c:pt>
                <c:pt idx="199">
                  <c:v>-0.50890000000000002</c:v>
                </c:pt>
                <c:pt idx="200">
                  <c:v>0.15629999999999999</c:v>
                </c:pt>
                <c:pt idx="201">
                  <c:v>0.41160000000000002</c:v>
                </c:pt>
                <c:pt idx="202">
                  <c:v>6.08E-2</c:v>
                </c:pt>
                <c:pt idx="203">
                  <c:v>-0.33329999999999999</c:v>
                </c:pt>
                <c:pt idx="204">
                  <c:v>-0.18090000000000001</c:v>
                </c:pt>
                <c:pt idx="205">
                  <c:v>-0.1358</c:v>
                </c:pt>
                <c:pt idx="206">
                  <c:v>-0.24129999999999999</c:v>
                </c:pt>
                <c:pt idx="207">
                  <c:v>-1.6899999999999998E-2</c:v>
                </c:pt>
                <c:pt idx="208">
                  <c:v>2.63E-2</c:v>
                </c:pt>
                <c:pt idx="209">
                  <c:v>-0.1019</c:v>
                </c:pt>
                <c:pt idx="210">
                  <c:v>-0.09</c:v>
                </c:pt>
                <c:pt idx="211">
                  <c:v>-0.1036</c:v>
                </c:pt>
                <c:pt idx="212">
                  <c:v>-8.9099999999999999E-2</c:v>
                </c:pt>
                <c:pt idx="213">
                  <c:v>0.18210000000000001</c:v>
                </c:pt>
                <c:pt idx="214">
                  <c:v>0.1042</c:v>
                </c:pt>
                <c:pt idx="215">
                  <c:v>0.49709999999999999</c:v>
                </c:pt>
                <c:pt idx="216">
                  <c:v>0.50649999999999995</c:v>
                </c:pt>
                <c:pt idx="217">
                  <c:v>0.28029999999999999</c:v>
                </c:pt>
                <c:pt idx="218">
                  <c:v>0.39079999999999998</c:v>
                </c:pt>
                <c:pt idx="219">
                  <c:v>0.61529999999999996</c:v>
                </c:pt>
              </c:numCache>
            </c:numRef>
          </c:val>
          <c:smooth val="0"/>
          <c:extLst>
            <c:ext xmlns:c16="http://schemas.microsoft.com/office/drawing/2014/chart" uri="{C3380CC4-5D6E-409C-BE32-E72D297353CC}">
              <c16:uniqueId val="{00000000-875F-4E43-BF85-0761FD49D6A9}"/>
            </c:ext>
          </c:extLst>
        </c:ser>
        <c:ser>
          <c:idx val="1"/>
          <c:order val="1"/>
          <c:tx>
            <c:strRef>
              <c:f>'DOTS-3Y ahead reference for 3Y1'!$U$9</c:f>
              <c:strCache>
                <c:ptCount val="1"/>
                <c:pt idx="0">
                  <c:v>3Y-1Y FED</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'DOTS-3Y ahead reference for 3Y1'!$B$10:$B$300</c:f>
              <c:numCache>
                <c:formatCode>m/d/yyyy</c:formatCode>
                <c:ptCount val="291"/>
                <c:pt idx="0">
                  <c:v>39113</c:v>
                </c:pt>
                <c:pt idx="1">
                  <c:v>39141</c:v>
                </c:pt>
                <c:pt idx="2">
                  <c:v>39171</c:v>
                </c:pt>
                <c:pt idx="3">
                  <c:v>39202</c:v>
                </c:pt>
                <c:pt idx="4">
                  <c:v>39233</c:v>
                </c:pt>
                <c:pt idx="5">
                  <c:v>39262</c:v>
                </c:pt>
                <c:pt idx="6">
                  <c:v>39294</c:v>
                </c:pt>
                <c:pt idx="7">
                  <c:v>39325</c:v>
                </c:pt>
                <c:pt idx="8">
                  <c:v>39353</c:v>
                </c:pt>
                <c:pt idx="9">
                  <c:v>39386</c:v>
                </c:pt>
                <c:pt idx="10">
                  <c:v>39416</c:v>
                </c:pt>
                <c:pt idx="11">
                  <c:v>39447</c:v>
                </c:pt>
                <c:pt idx="12">
                  <c:v>39478</c:v>
                </c:pt>
                <c:pt idx="13">
                  <c:v>39507</c:v>
                </c:pt>
                <c:pt idx="14">
                  <c:v>39538</c:v>
                </c:pt>
                <c:pt idx="15">
                  <c:v>39568</c:v>
                </c:pt>
                <c:pt idx="16">
                  <c:v>39598</c:v>
                </c:pt>
                <c:pt idx="17">
                  <c:v>39629</c:v>
                </c:pt>
                <c:pt idx="18">
                  <c:v>39660</c:v>
                </c:pt>
                <c:pt idx="19">
                  <c:v>39689</c:v>
                </c:pt>
                <c:pt idx="20">
                  <c:v>39721</c:v>
                </c:pt>
                <c:pt idx="21">
                  <c:v>39752</c:v>
                </c:pt>
                <c:pt idx="22">
                  <c:v>39780</c:v>
                </c:pt>
                <c:pt idx="23">
                  <c:v>39813</c:v>
                </c:pt>
                <c:pt idx="24">
                  <c:v>39843</c:v>
                </c:pt>
                <c:pt idx="25">
                  <c:v>39871</c:v>
                </c:pt>
                <c:pt idx="26">
                  <c:v>39903</c:v>
                </c:pt>
                <c:pt idx="27">
                  <c:v>39933</c:v>
                </c:pt>
                <c:pt idx="28">
                  <c:v>39962</c:v>
                </c:pt>
                <c:pt idx="29">
                  <c:v>39994</c:v>
                </c:pt>
                <c:pt idx="30">
                  <c:v>40025</c:v>
                </c:pt>
                <c:pt idx="31">
                  <c:v>40056</c:v>
                </c:pt>
                <c:pt idx="32">
                  <c:v>40086</c:v>
                </c:pt>
                <c:pt idx="33">
                  <c:v>40116</c:v>
                </c:pt>
                <c:pt idx="34">
                  <c:v>40147</c:v>
                </c:pt>
                <c:pt idx="35">
                  <c:v>40178</c:v>
                </c:pt>
                <c:pt idx="36">
                  <c:v>40207</c:v>
                </c:pt>
                <c:pt idx="37">
                  <c:v>40235</c:v>
                </c:pt>
                <c:pt idx="38">
                  <c:v>40268</c:v>
                </c:pt>
                <c:pt idx="39">
                  <c:v>40298</c:v>
                </c:pt>
                <c:pt idx="40">
                  <c:v>40329</c:v>
                </c:pt>
                <c:pt idx="41">
                  <c:v>40359</c:v>
                </c:pt>
                <c:pt idx="42">
                  <c:v>40389</c:v>
                </c:pt>
                <c:pt idx="43">
                  <c:v>40421</c:v>
                </c:pt>
                <c:pt idx="44">
                  <c:v>40451</c:v>
                </c:pt>
                <c:pt idx="45">
                  <c:v>40480</c:v>
                </c:pt>
                <c:pt idx="46">
                  <c:v>40512</c:v>
                </c:pt>
                <c:pt idx="47">
                  <c:v>40543</c:v>
                </c:pt>
                <c:pt idx="48">
                  <c:v>40574</c:v>
                </c:pt>
                <c:pt idx="49">
                  <c:v>40602</c:v>
                </c:pt>
                <c:pt idx="50">
                  <c:v>40633</c:v>
                </c:pt>
                <c:pt idx="51">
                  <c:v>40662</c:v>
                </c:pt>
                <c:pt idx="52">
                  <c:v>40694</c:v>
                </c:pt>
                <c:pt idx="53">
                  <c:v>40724</c:v>
                </c:pt>
                <c:pt idx="54">
                  <c:v>40753</c:v>
                </c:pt>
                <c:pt idx="55">
                  <c:v>40786</c:v>
                </c:pt>
                <c:pt idx="56">
                  <c:v>40816</c:v>
                </c:pt>
                <c:pt idx="57">
                  <c:v>40847</c:v>
                </c:pt>
                <c:pt idx="58">
                  <c:v>40877</c:v>
                </c:pt>
                <c:pt idx="59">
                  <c:v>40907</c:v>
                </c:pt>
                <c:pt idx="60">
                  <c:v>40939</c:v>
                </c:pt>
                <c:pt idx="61">
                  <c:v>40968</c:v>
                </c:pt>
                <c:pt idx="62">
                  <c:v>40998</c:v>
                </c:pt>
                <c:pt idx="63">
                  <c:v>41029</c:v>
                </c:pt>
                <c:pt idx="64">
                  <c:v>41060</c:v>
                </c:pt>
                <c:pt idx="65">
                  <c:v>41089</c:v>
                </c:pt>
                <c:pt idx="66">
                  <c:v>41121</c:v>
                </c:pt>
                <c:pt idx="67">
                  <c:v>41152</c:v>
                </c:pt>
                <c:pt idx="68">
                  <c:v>41180</c:v>
                </c:pt>
                <c:pt idx="69">
                  <c:v>41213</c:v>
                </c:pt>
                <c:pt idx="70">
                  <c:v>41243</c:v>
                </c:pt>
                <c:pt idx="71">
                  <c:v>41274</c:v>
                </c:pt>
                <c:pt idx="72">
                  <c:v>41305</c:v>
                </c:pt>
                <c:pt idx="73">
                  <c:v>41333</c:v>
                </c:pt>
                <c:pt idx="74">
                  <c:v>41362</c:v>
                </c:pt>
                <c:pt idx="75">
                  <c:v>41394</c:v>
                </c:pt>
                <c:pt idx="76">
                  <c:v>41425</c:v>
                </c:pt>
                <c:pt idx="77">
                  <c:v>41453</c:v>
                </c:pt>
                <c:pt idx="78">
                  <c:v>41486</c:v>
                </c:pt>
                <c:pt idx="79">
                  <c:v>41516</c:v>
                </c:pt>
                <c:pt idx="80">
                  <c:v>41547</c:v>
                </c:pt>
                <c:pt idx="81">
                  <c:v>41578</c:v>
                </c:pt>
                <c:pt idx="82">
                  <c:v>41607</c:v>
                </c:pt>
                <c:pt idx="83">
                  <c:v>41639</c:v>
                </c:pt>
                <c:pt idx="84">
                  <c:v>41670</c:v>
                </c:pt>
                <c:pt idx="85">
                  <c:v>41698</c:v>
                </c:pt>
                <c:pt idx="86">
                  <c:v>41729</c:v>
                </c:pt>
                <c:pt idx="87">
                  <c:v>41759</c:v>
                </c:pt>
                <c:pt idx="88">
                  <c:v>41789</c:v>
                </c:pt>
                <c:pt idx="89">
                  <c:v>41820</c:v>
                </c:pt>
                <c:pt idx="90">
                  <c:v>41851</c:v>
                </c:pt>
                <c:pt idx="91">
                  <c:v>41880</c:v>
                </c:pt>
                <c:pt idx="92">
                  <c:v>41912</c:v>
                </c:pt>
                <c:pt idx="93">
                  <c:v>41943</c:v>
                </c:pt>
                <c:pt idx="94">
                  <c:v>41971</c:v>
                </c:pt>
                <c:pt idx="95">
                  <c:v>42004</c:v>
                </c:pt>
                <c:pt idx="96">
                  <c:v>42034</c:v>
                </c:pt>
                <c:pt idx="97">
                  <c:v>42062</c:v>
                </c:pt>
                <c:pt idx="98">
                  <c:v>42094</c:v>
                </c:pt>
                <c:pt idx="99">
                  <c:v>42124</c:v>
                </c:pt>
                <c:pt idx="100">
                  <c:v>42153</c:v>
                </c:pt>
                <c:pt idx="101">
                  <c:v>42185</c:v>
                </c:pt>
                <c:pt idx="102">
                  <c:v>42216</c:v>
                </c:pt>
                <c:pt idx="103">
                  <c:v>42247</c:v>
                </c:pt>
                <c:pt idx="104">
                  <c:v>42277</c:v>
                </c:pt>
                <c:pt idx="105">
                  <c:v>42307</c:v>
                </c:pt>
                <c:pt idx="106">
                  <c:v>42338</c:v>
                </c:pt>
                <c:pt idx="107">
                  <c:v>42369</c:v>
                </c:pt>
                <c:pt idx="108">
                  <c:v>42398</c:v>
                </c:pt>
                <c:pt idx="109">
                  <c:v>42429</c:v>
                </c:pt>
                <c:pt idx="110">
                  <c:v>42460</c:v>
                </c:pt>
                <c:pt idx="111">
                  <c:v>42489</c:v>
                </c:pt>
                <c:pt idx="112">
                  <c:v>42521</c:v>
                </c:pt>
                <c:pt idx="113">
                  <c:v>42551</c:v>
                </c:pt>
                <c:pt idx="114">
                  <c:v>42580</c:v>
                </c:pt>
                <c:pt idx="115">
                  <c:v>42613</c:v>
                </c:pt>
                <c:pt idx="116">
                  <c:v>42643</c:v>
                </c:pt>
                <c:pt idx="117">
                  <c:v>42674</c:v>
                </c:pt>
                <c:pt idx="118">
                  <c:v>42704</c:v>
                </c:pt>
                <c:pt idx="119">
                  <c:v>42734</c:v>
                </c:pt>
                <c:pt idx="120">
                  <c:v>42766</c:v>
                </c:pt>
                <c:pt idx="121">
                  <c:v>42794</c:v>
                </c:pt>
                <c:pt idx="122">
                  <c:v>42825</c:v>
                </c:pt>
                <c:pt idx="123">
                  <c:v>42853</c:v>
                </c:pt>
                <c:pt idx="124">
                  <c:v>42886</c:v>
                </c:pt>
                <c:pt idx="125">
                  <c:v>42916</c:v>
                </c:pt>
                <c:pt idx="126">
                  <c:v>42947</c:v>
                </c:pt>
                <c:pt idx="127">
                  <c:v>42978</c:v>
                </c:pt>
                <c:pt idx="128">
                  <c:v>43007</c:v>
                </c:pt>
                <c:pt idx="129">
                  <c:v>43039</c:v>
                </c:pt>
                <c:pt idx="130">
                  <c:v>43069</c:v>
                </c:pt>
                <c:pt idx="131">
                  <c:v>43098</c:v>
                </c:pt>
                <c:pt idx="132">
                  <c:v>43131</c:v>
                </c:pt>
                <c:pt idx="133">
                  <c:v>43159</c:v>
                </c:pt>
                <c:pt idx="134">
                  <c:v>43189</c:v>
                </c:pt>
                <c:pt idx="135">
                  <c:v>43220</c:v>
                </c:pt>
                <c:pt idx="136">
                  <c:v>43251</c:v>
                </c:pt>
                <c:pt idx="137">
                  <c:v>43280</c:v>
                </c:pt>
                <c:pt idx="138">
                  <c:v>43312</c:v>
                </c:pt>
                <c:pt idx="139">
                  <c:v>43343</c:v>
                </c:pt>
                <c:pt idx="140">
                  <c:v>43371</c:v>
                </c:pt>
                <c:pt idx="141">
                  <c:v>43404</c:v>
                </c:pt>
                <c:pt idx="142">
                  <c:v>43434</c:v>
                </c:pt>
                <c:pt idx="143">
                  <c:v>43465</c:v>
                </c:pt>
                <c:pt idx="144">
                  <c:v>43496</c:v>
                </c:pt>
                <c:pt idx="145">
                  <c:v>43524</c:v>
                </c:pt>
                <c:pt idx="146">
                  <c:v>43553</c:v>
                </c:pt>
                <c:pt idx="147">
                  <c:v>43585</c:v>
                </c:pt>
                <c:pt idx="148">
                  <c:v>43616</c:v>
                </c:pt>
                <c:pt idx="149">
                  <c:v>43644</c:v>
                </c:pt>
                <c:pt idx="150">
                  <c:v>43677</c:v>
                </c:pt>
                <c:pt idx="151">
                  <c:v>43707</c:v>
                </c:pt>
                <c:pt idx="152">
                  <c:v>43738</c:v>
                </c:pt>
                <c:pt idx="153">
                  <c:v>43769</c:v>
                </c:pt>
                <c:pt idx="154">
                  <c:v>43798</c:v>
                </c:pt>
                <c:pt idx="155">
                  <c:v>43830</c:v>
                </c:pt>
                <c:pt idx="156">
                  <c:v>43861</c:v>
                </c:pt>
                <c:pt idx="157">
                  <c:v>43889</c:v>
                </c:pt>
                <c:pt idx="158">
                  <c:v>43921</c:v>
                </c:pt>
                <c:pt idx="159">
                  <c:v>43951</c:v>
                </c:pt>
                <c:pt idx="160">
                  <c:v>43980</c:v>
                </c:pt>
                <c:pt idx="161">
                  <c:v>44012</c:v>
                </c:pt>
                <c:pt idx="162">
                  <c:v>44043</c:v>
                </c:pt>
                <c:pt idx="163">
                  <c:v>44074</c:v>
                </c:pt>
                <c:pt idx="164">
                  <c:v>44104</c:v>
                </c:pt>
                <c:pt idx="165">
                  <c:v>44134</c:v>
                </c:pt>
                <c:pt idx="166">
                  <c:v>44165</c:v>
                </c:pt>
                <c:pt idx="167">
                  <c:v>44196</c:v>
                </c:pt>
                <c:pt idx="168">
                  <c:v>44225</c:v>
                </c:pt>
                <c:pt idx="169">
                  <c:v>44253</c:v>
                </c:pt>
                <c:pt idx="170">
                  <c:v>44286</c:v>
                </c:pt>
                <c:pt idx="171">
                  <c:v>44316</c:v>
                </c:pt>
                <c:pt idx="172">
                  <c:v>44347</c:v>
                </c:pt>
                <c:pt idx="173">
                  <c:v>44377</c:v>
                </c:pt>
                <c:pt idx="174">
                  <c:v>44407</c:v>
                </c:pt>
                <c:pt idx="175">
                  <c:v>44439</c:v>
                </c:pt>
                <c:pt idx="176">
                  <c:v>44469</c:v>
                </c:pt>
                <c:pt idx="177">
                  <c:v>44498</c:v>
                </c:pt>
                <c:pt idx="178">
                  <c:v>44530</c:v>
                </c:pt>
                <c:pt idx="179">
                  <c:v>44561</c:v>
                </c:pt>
                <c:pt idx="180">
                  <c:v>44592</c:v>
                </c:pt>
                <c:pt idx="181">
                  <c:v>44620</c:v>
                </c:pt>
                <c:pt idx="182">
                  <c:v>44651</c:v>
                </c:pt>
                <c:pt idx="183">
                  <c:v>44680</c:v>
                </c:pt>
                <c:pt idx="184">
                  <c:v>44712</c:v>
                </c:pt>
                <c:pt idx="185">
                  <c:v>44742</c:v>
                </c:pt>
                <c:pt idx="186">
                  <c:v>44771</c:v>
                </c:pt>
                <c:pt idx="187">
                  <c:v>44804</c:v>
                </c:pt>
                <c:pt idx="188">
                  <c:v>44834</c:v>
                </c:pt>
                <c:pt idx="189">
                  <c:v>44865</c:v>
                </c:pt>
                <c:pt idx="190">
                  <c:v>44895</c:v>
                </c:pt>
                <c:pt idx="191">
                  <c:v>44925</c:v>
                </c:pt>
                <c:pt idx="192">
                  <c:v>44957</c:v>
                </c:pt>
                <c:pt idx="193">
                  <c:v>44985</c:v>
                </c:pt>
                <c:pt idx="194">
                  <c:v>45016</c:v>
                </c:pt>
                <c:pt idx="195">
                  <c:v>45044</c:v>
                </c:pt>
                <c:pt idx="196">
                  <c:v>45077</c:v>
                </c:pt>
                <c:pt idx="197">
                  <c:v>45107</c:v>
                </c:pt>
                <c:pt idx="198">
                  <c:v>45138</c:v>
                </c:pt>
                <c:pt idx="199">
                  <c:v>45169</c:v>
                </c:pt>
                <c:pt idx="200">
                  <c:v>45198</c:v>
                </c:pt>
                <c:pt idx="201">
                  <c:v>45230</c:v>
                </c:pt>
                <c:pt idx="202">
                  <c:v>45260</c:v>
                </c:pt>
                <c:pt idx="203">
                  <c:v>45289</c:v>
                </c:pt>
                <c:pt idx="204">
                  <c:v>45322</c:v>
                </c:pt>
                <c:pt idx="205">
                  <c:v>45351</c:v>
                </c:pt>
                <c:pt idx="206">
                  <c:v>45380</c:v>
                </c:pt>
                <c:pt idx="207">
                  <c:v>45412</c:v>
                </c:pt>
                <c:pt idx="208">
                  <c:v>45443</c:v>
                </c:pt>
                <c:pt idx="209">
                  <c:v>45471</c:v>
                </c:pt>
                <c:pt idx="210">
                  <c:v>45504</c:v>
                </c:pt>
                <c:pt idx="211">
                  <c:v>45534</c:v>
                </c:pt>
                <c:pt idx="212">
                  <c:v>45565</c:v>
                </c:pt>
                <c:pt idx="213">
                  <c:v>45596</c:v>
                </c:pt>
                <c:pt idx="214">
                  <c:v>45625</c:v>
                </c:pt>
                <c:pt idx="215">
                  <c:v>45657</c:v>
                </c:pt>
                <c:pt idx="216">
                  <c:v>45688</c:v>
                </c:pt>
                <c:pt idx="217">
                  <c:v>45716</c:v>
                </c:pt>
                <c:pt idx="218">
                  <c:v>45747</c:v>
                </c:pt>
                <c:pt idx="219">
                  <c:v>45777</c:v>
                </c:pt>
              </c:numCache>
            </c:numRef>
          </c:cat>
          <c:val>
            <c:numRef>
              <c:f>'DOTS-3Y ahead reference for 3Y1'!$U$10:$U$1000</c:f>
              <c:numCache>
                <c:formatCode>General</c:formatCode>
                <c:ptCount val="991"/>
                <c:pt idx="0">
                  <c:v>-8.82000000000005E-2</c:v>
                </c:pt>
                <c:pt idx="1">
                  <c:v>9.529999999999994E-2</c:v>
                </c:pt>
                <c:pt idx="2">
                  <c:v>0.19529999999999959</c:v>
                </c:pt>
                <c:pt idx="3">
                  <c:v>0.14580000000000037</c:v>
                </c:pt>
                <c:pt idx="4">
                  <c:v>6.9099999999999717E-2</c:v>
                </c:pt>
                <c:pt idx="5">
                  <c:v>0.30889999999999951</c:v>
                </c:pt>
                <c:pt idx="6">
                  <c:v>0.45730000000000004</c:v>
                </c:pt>
                <c:pt idx="7">
                  <c:v>0.36749999999999972</c:v>
                </c:pt>
                <c:pt idx="8">
                  <c:v>0.65779999999999994</c:v>
                </c:pt>
                <c:pt idx="9">
                  <c:v>0.64720000000000066</c:v>
                </c:pt>
                <c:pt idx="10">
                  <c:v>0.87959999999999994</c:v>
                </c:pt>
                <c:pt idx="11">
                  <c:v>1.0519000000000003</c:v>
                </c:pt>
                <c:pt idx="12">
                  <c:v>1.2782</c:v>
                </c:pt>
                <c:pt idx="13">
                  <c:v>1.7284999999999999</c:v>
                </c:pt>
                <c:pt idx="14">
                  <c:v>1.7769999999999997</c:v>
                </c:pt>
                <c:pt idx="15">
                  <c:v>1.1835999999999998</c:v>
                </c:pt>
                <c:pt idx="16">
                  <c:v>1.2756000000000003</c:v>
                </c:pt>
                <c:pt idx="17">
                  <c:v>1.2094000000000005</c:v>
                </c:pt>
                <c:pt idx="18">
                  <c:v>1.2873999999999994</c:v>
                </c:pt>
                <c:pt idx="19">
                  <c:v>1.2702</c:v>
                </c:pt>
                <c:pt idx="20">
                  <c:v>1.3322000000000003</c:v>
                </c:pt>
                <c:pt idx="21">
                  <c:v>1.7933000000000003</c:v>
                </c:pt>
                <c:pt idx="22">
                  <c:v>1.0455000000000001</c:v>
                </c:pt>
                <c:pt idx="23">
                  <c:v>1.1036999999999999</c:v>
                </c:pt>
                <c:pt idx="24">
                  <c:v>1.3561000000000001</c:v>
                </c:pt>
                <c:pt idx="25">
                  <c:v>1.5521</c:v>
                </c:pt>
                <c:pt idx="26">
                  <c:v>1.3789999999999998</c:v>
                </c:pt>
                <c:pt idx="27">
                  <c:v>1.7679</c:v>
                </c:pt>
                <c:pt idx="28">
                  <c:v>2.3018000000000001</c:v>
                </c:pt>
                <c:pt idx="29">
                  <c:v>2.3332000000000002</c:v>
                </c:pt>
                <c:pt idx="30">
                  <c:v>2.1617999999999999</c:v>
                </c:pt>
                <c:pt idx="31">
                  <c:v>2.1164999999999998</c:v>
                </c:pt>
                <c:pt idx="32">
                  <c:v>2.2450999999999999</c:v>
                </c:pt>
                <c:pt idx="33">
                  <c:v>2.4047999999999998</c:v>
                </c:pt>
                <c:pt idx="34">
                  <c:v>2.2622999999999998</c:v>
                </c:pt>
                <c:pt idx="35">
                  <c:v>2.5645999999999995</c:v>
                </c:pt>
                <c:pt idx="36">
                  <c:v>2.5514000000000001</c:v>
                </c:pt>
                <c:pt idx="37">
                  <c:v>2.7193999999999998</c:v>
                </c:pt>
                <c:pt idx="38">
                  <c:v>2.6459999999999999</c:v>
                </c:pt>
                <c:pt idx="39">
                  <c:v>2.4504000000000001</c:v>
                </c:pt>
                <c:pt idx="40">
                  <c:v>2.0952000000000002</c:v>
                </c:pt>
                <c:pt idx="41">
                  <c:v>1.9188999999999998</c:v>
                </c:pt>
                <c:pt idx="42">
                  <c:v>1.8413000000000002</c:v>
                </c:pt>
                <c:pt idx="43">
                  <c:v>1.5720999999999998</c:v>
                </c:pt>
                <c:pt idx="44">
                  <c:v>1.5667000000000002</c:v>
                </c:pt>
                <c:pt idx="45">
                  <c:v>1.5829999999999997</c:v>
                </c:pt>
                <c:pt idx="46">
                  <c:v>1.6278000000000001</c:v>
                </c:pt>
                <c:pt idx="47">
                  <c:v>2.4147999999999996</c:v>
                </c:pt>
                <c:pt idx="48">
                  <c:v>2.4171</c:v>
                </c:pt>
                <c:pt idx="49">
                  <c:v>2.6734999999999998</c:v>
                </c:pt>
                <c:pt idx="50">
                  <c:v>2.6286</c:v>
                </c:pt>
                <c:pt idx="51">
                  <c:v>2.4730000000000003</c:v>
                </c:pt>
                <c:pt idx="52">
                  <c:v>2.2928999999999999</c:v>
                </c:pt>
                <c:pt idx="53">
                  <c:v>2.4047000000000001</c:v>
                </c:pt>
                <c:pt idx="54">
                  <c:v>1.7921999999999998</c:v>
                </c:pt>
                <c:pt idx="55">
                  <c:v>1.3274999999999999</c:v>
                </c:pt>
                <c:pt idx="56">
                  <c:v>1.1768999999999998</c:v>
                </c:pt>
                <c:pt idx="57">
                  <c:v>0.96900000000000008</c:v>
                </c:pt>
                <c:pt idx="58">
                  <c:v>0.94600000000000006</c:v>
                </c:pt>
                <c:pt idx="59">
                  <c:v>0.62799999999999989</c:v>
                </c:pt>
                <c:pt idx="60">
                  <c:v>0.58760000000000012</c:v>
                </c:pt>
                <c:pt idx="61">
                  <c:v>0.76029999999999998</c:v>
                </c:pt>
                <c:pt idx="62">
                  <c:v>0.96949999999999992</c:v>
                </c:pt>
                <c:pt idx="63">
                  <c:v>0.74519999999999997</c:v>
                </c:pt>
                <c:pt idx="64">
                  <c:v>0.47629999999999995</c:v>
                </c:pt>
                <c:pt idx="65">
                  <c:v>0.47389999999999999</c:v>
                </c:pt>
                <c:pt idx="66">
                  <c:v>0.44020000000000004</c:v>
                </c:pt>
                <c:pt idx="67">
                  <c:v>0.50479999999999992</c:v>
                </c:pt>
                <c:pt idx="68">
                  <c:v>0.44259999999999999</c:v>
                </c:pt>
                <c:pt idx="69">
                  <c:v>0.56729999999999992</c:v>
                </c:pt>
                <c:pt idx="70">
                  <c:v>0.50639999999999996</c:v>
                </c:pt>
                <c:pt idx="71">
                  <c:v>0.53899999999999992</c:v>
                </c:pt>
                <c:pt idx="72">
                  <c:v>0.78329999999999989</c:v>
                </c:pt>
                <c:pt idx="73">
                  <c:v>0.73690000000000011</c:v>
                </c:pt>
                <c:pt idx="74">
                  <c:v>0.63869999999999993</c:v>
                </c:pt>
                <c:pt idx="75">
                  <c:v>0.63429999999999997</c:v>
                </c:pt>
                <c:pt idx="76">
                  <c:v>1.0919999999999999</c:v>
                </c:pt>
                <c:pt idx="77">
                  <c:v>1.5680999999999998</c:v>
                </c:pt>
                <c:pt idx="78">
                  <c:v>1.5866</c:v>
                </c:pt>
                <c:pt idx="79">
                  <c:v>1.9428000000000001</c:v>
                </c:pt>
                <c:pt idx="80">
                  <c:v>1.5911000000000002</c:v>
                </c:pt>
                <c:pt idx="81">
                  <c:v>1.5230999999999999</c:v>
                </c:pt>
                <c:pt idx="82">
                  <c:v>1.5920999999999998</c:v>
                </c:pt>
                <c:pt idx="83">
                  <c:v>1.9196999999999997</c:v>
                </c:pt>
                <c:pt idx="84">
                  <c:v>1.728</c:v>
                </c:pt>
                <c:pt idx="85">
                  <c:v>1.8018000000000001</c:v>
                </c:pt>
                <c:pt idx="86">
                  <c:v>2.0830000000000002</c:v>
                </c:pt>
                <c:pt idx="87">
                  <c:v>2.0127999999999999</c:v>
                </c:pt>
                <c:pt idx="88">
                  <c:v>1.7744000000000002</c:v>
                </c:pt>
                <c:pt idx="89">
                  <c:v>1.8507000000000002</c:v>
                </c:pt>
                <c:pt idx="90">
                  <c:v>1.8680000000000001</c:v>
                </c:pt>
                <c:pt idx="91">
                  <c:v>1.6409999999999998</c:v>
                </c:pt>
                <c:pt idx="92">
                  <c:v>1.8727999999999998</c:v>
                </c:pt>
                <c:pt idx="93">
                  <c:v>1.6765000000000001</c:v>
                </c:pt>
                <c:pt idx="94">
                  <c:v>1.3738000000000001</c:v>
                </c:pt>
                <c:pt idx="95">
                  <c:v>1.3633000000000002</c:v>
                </c:pt>
                <c:pt idx="96">
                  <c:v>0.89280000000000004</c:v>
                </c:pt>
                <c:pt idx="97">
                  <c:v>1.1160000000000001</c:v>
                </c:pt>
                <c:pt idx="98">
                  <c:v>1.1040999999999999</c:v>
                </c:pt>
                <c:pt idx="99">
                  <c:v>1.1127999999999998</c:v>
                </c:pt>
                <c:pt idx="100">
                  <c:v>1.1337000000000002</c:v>
                </c:pt>
                <c:pt idx="101">
                  <c:v>1.3283</c:v>
                </c:pt>
                <c:pt idx="102">
                  <c:v>1.0826000000000002</c:v>
                </c:pt>
                <c:pt idx="103">
                  <c:v>1.0663999999999998</c:v>
                </c:pt>
                <c:pt idx="104">
                  <c:v>0.92430000000000001</c:v>
                </c:pt>
                <c:pt idx="105">
                  <c:v>0.91129999999999989</c:v>
                </c:pt>
                <c:pt idx="106">
                  <c:v>0.73340000000000005</c:v>
                </c:pt>
                <c:pt idx="107">
                  <c:v>0.72229999999999994</c:v>
                </c:pt>
                <c:pt idx="108">
                  <c:v>0.62909999999999988</c:v>
                </c:pt>
                <c:pt idx="109">
                  <c:v>0.36960000000000004</c:v>
                </c:pt>
                <c:pt idx="110">
                  <c:v>0.44609999999999994</c:v>
                </c:pt>
                <c:pt idx="111">
                  <c:v>0.47940000000000005</c:v>
                </c:pt>
                <c:pt idx="112">
                  <c:v>0.40359999999999996</c:v>
                </c:pt>
                <c:pt idx="113">
                  <c:v>0.34940000000000015</c:v>
                </c:pt>
                <c:pt idx="114">
                  <c:v>0.21170000000000011</c:v>
                </c:pt>
                <c:pt idx="115">
                  <c:v>0.21450000000000014</c:v>
                </c:pt>
                <c:pt idx="116">
                  <c:v>0.21360000000000001</c:v>
                </c:pt>
                <c:pt idx="117">
                  <c:v>0.32519999999999993</c:v>
                </c:pt>
                <c:pt idx="118">
                  <c:v>0.6964999999999999</c:v>
                </c:pt>
                <c:pt idx="119">
                  <c:v>0.69919999999999982</c:v>
                </c:pt>
                <c:pt idx="120">
                  <c:v>0.67039999999999988</c:v>
                </c:pt>
                <c:pt idx="121">
                  <c:v>0.61190000000000011</c:v>
                </c:pt>
                <c:pt idx="122">
                  <c:v>0.58059999999999978</c:v>
                </c:pt>
                <c:pt idx="123">
                  <c:v>0.48540000000000005</c:v>
                </c:pt>
                <c:pt idx="124">
                  <c:v>0.4395</c:v>
                </c:pt>
                <c:pt idx="125">
                  <c:v>0.46029999999999993</c:v>
                </c:pt>
                <c:pt idx="126">
                  <c:v>0.4164000000000001</c:v>
                </c:pt>
                <c:pt idx="127">
                  <c:v>0.30099999999999993</c:v>
                </c:pt>
                <c:pt idx="128">
                  <c:v>0.3279000000000003</c:v>
                </c:pt>
                <c:pt idx="129">
                  <c:v>0.31220000000000003</c:v>
                </c:pt>
                <c:pt idx="130">
                  <c:v>0.21439999999999992</c:v>
                </c:pt>
                <c:pt idx="131">
                  <c:v>0.12390000000000034</c:v>
                </c:pt>
                <c:pt idx="132">
                  <c:v>0.25249999999999995</c:v>
                </c:pt>
                <c:pt idx="133">
                  <c:v>0.23059999999999992</c:v>
                </c:pt>
                <c:pt idx="134">
                  <c:v>7.3600000000000332E-2</c:v>
                </c:pt>
                <c:pt idx="135">
                  <c:v>0.15690000000000026</c:v>
                </c:pt>
                <c:pt idx="136">
                  <c:v>0.14320000000000022</c:v>
                </c:pt>
                <c:pt idx="137">
                  <c:v>2.9099999999999682E-2</c:v>
                </c:pt>
                <c:pt idx="138">
                  <c:v>-7.0000000000001172E-3</c:v>
                </c:pt>
                <c:pt idx="139">
                  <c:v>-5.4899999999999949E-2</c:v>
                </c:pt>
                <c:pt idx="140">
                  <c:v>-3.2900000000000151E-2</c:v>
                </c:pt>
                <c:pt idx="141">
                  <c:v>-8.0700000000000216E-2</c:v>
                </c:pt>
                <c:pt idx="142">
                  <c:v>-0.15560000000000018</c:v>
                </c:pt>
                <c:pt idx="143">
                  <c:v>-0.20009999999999994</c:v>
                </c:pt>
                <c:pt idx="144">
                  <c:v>-0.17159999999999975</c:v>
                </c:pt>
                <c:pt idx="145">
                  <c:v>-0.10450000000000026</c:v>
                </c:pt>
                <c:pt idx="146">
                  <c:v>-0.12929999999999975</c:v>
                </c:pt>
                <c:pt idx="147">
                  <c:v>-4.7499999999999876E-2</c:v>
                </c:pt>
                <c:pt idx="148">
                  <c:v>6.349999999999989E-2</c:v>
                </c:pt>
                <c:pt idx="149">
                  <c:v>4.129999999999967E-3</c:v>
                </c:pt>
                <c:pt idx="150">
                  <c:v>-8.3150000000000057E-2</c:v>
                </c:pt>
                <c:pt idx="151">
                  <c:v>-0.15538000000000007</c:v>
                </c:pt>
                <c:pt idx="152">
                  <c:v>-8.1110000000000015E-2</c:v>
                </c:pt>
                <c:pt idx="153">
                  <c:v>-9.1300000000000825E-3</c:v>
                </c:pt>
                <c:pt idx="154">
                  <c:v>3.6339999999999817E-2</c:v>
                </c:pt>
                <c:pt idx="155">
                  <c:v>0.12892999999999999</c:v>
                </c:pt>
                <c:pt idx="156">
                  <c:v>-2.9290000000000038E-2</c:v>
                </c:pt>
                <c:pt idx="157">
                  <c:v>0.12951999999999997</c:v>
                </c:pt>
                <c:pt idx="158">
                  <c:v>0.25730999999999998</c:v>
                </c:pt>
                <c:pt idx="159">
                  <c:v>0.16575999999999999</c:v>
                </c:pt>
                <c:pt idx="160">
                  <c:v>0.13664999999999999</c:v>
                </c:pt>
                <c:pt idx="161">
                  <c:v>0.14673</c:v>
                </c:pt>
                <c:pt idx="162">
                  <c:v>5.2110000000000004E-2</c:v>
                </c:pt>
                <c:pt idx="163">
                  <c:v>0.12113000000000002</c:v>
                </c:pt>
                <c:pt idx="164">
                  <c:v>0.15214</c:v>
                </c:pt>
                <c:pt idx="165">
                  <c:v>0.26686000000000004</c:v>
                </c:pt>
                <c:pt idx="166">
                  <c:v>0.26062000000000002</c:v>
                </c:pt>
                <c:pt idx="167">
                  <c:v>0.26882</c:v>
                </c:pt>
                <c:pt idx="168">
                  <c:v>0.41120000000000001</c:v>
                </c:pt>
                <c:pt idx="169">
                  <c:v>0.92308000000000001</c:v>
                </c:pt>
                <c:pt idx="170">
                  <c:v>1.2307299999999999</c:v>
                </c:pt>
                <c:pt idx="171">
                  <c:v>1.0687800000000001</c:v>
                </c:pt>
                <c:pt idx="172">
                  <c:v>1.0016400000000001</c:v>
                </c:pt>
                <c:pt idx="173">
                  <c:v>0.96430999999999989</c:v>
                </c:pt>
                <c:pt idx="174">
                  <c:v>0.75205</c:v>
                </c:pt>
                <c:pt idx="175">
                  <c:v>0.82756999999999992</c:v>
                </c:pt>
                <c:pt idx="176">
                  <c:v>1.0034699999999999</c:v>
                </c:pt>
                <c:pt idx="177">
                  <c:v>0.64890000000000003</c:v>
                </c:pt>
                <c:pt idx="178">
                  <c:v>0.58766000000000007</c:v>
                </c:pt>
                <c:pt idx="179">
                  <c:v>0.40938999999999992</c:v>
                </c:pt>
                <c:pt idx="180">
                  <c:v>0.15022999999999986</c:v>
                </c:pt>
                <c:pt idx="181">
                  <c:v>-6.3479999999999981E-2</c:v>
                </c:pt>
                <c:pt idx="182">
                  <c:v>-0.71933999999999987</c:v>
                </c:pt>
                <c:pt idx="183">
                  <c:v>-0.5678399999999999</c:v>
                </c:pt>
                <c:pt idx="184">
                  <c:v>-0.43230000000000013</c:v>
                </c:pt>
                <c:pt idx="185">
                  <c:v>-0.47445000000000004</c:v>
                </c:pt>
                <c:pt idx="186">
                  <c:v>-0.72454000000000018</c:v>
                </c:pt>
                <c:pt idx="187">
                  <c:v>-0.85687999999999986</c:v>
                </c:pt>
                <c:pt idx="188">
                  <c:v>-0.8184199999999997</c:v>
                </c:pt>
                <c:pt idx="189">
                  <c:v>-0.98475999999999964</c:v>
                </c:pt>
                <c:pt idx="190">
                  <c:v>-1.3611400000000002</c:v>
                </c:pt>
                <c:pt idx="191">
                  <c:v>-1.1062900000000004</c:v>
                </c:pt>
                <c:pt idx="192">
                  <c:v>-1.17266</c:v>
                </c:pt>
                <c:pt idx="193">
                  <c:v>-1.5621700000000005</c:v>
                </c:pt>
                <c:pt idx="194">
                  <c:v>-0.84772999999999987</c:v>
                </c:pt>
                <c:pt idx="195">
                  <c:v>-0.71955000000000036</c:v>
                </c:pt>
                <c:pt idx="196">
                  <c:v>-0.82535999999999987</c:v>
                </c:pt>
                <c:pt idx="197">
                  <c:v>-1.2973500000000002</c:v>
                </c:pt>
                <c:pt idx="198">
                  <c:v>-1.1758200000000003</c:v>
                </c:pt>
                <c:pt idx="199">
                  <c:v>-0.96696999999999944</c:v>
                </c:pt>
                <c:pt idx="200">
                  <c:v>-0.82876000000000039</c:v>
                </c:pt>
                <c:pt idx="201">
                  <c:v>-0.45406000000000013</c:v>
                </c:pt>
                <c:pt idx="202">
                  <c:v>-0.51844000000000001</c:v>
                </c:pt>
                <c:pt idx="203">
                  <c:v>-0.41732000000000014</c:v>
                </c:pt>
                <c:pt idx="204">
                  <c:v>-0.33892999999999995</c:v>
                </c:pt>
                <c:pt idx="205">
                  <c:v>-0.5500200000000004</c:v>
                </c:pt>
                <c:pt idx="206">
                  <c:v>-0.64091999999999949</c:v>
                </c:pt>
                <c:pt idx="207">
                  <c:v>-0.68839999999999968</c:v>
                </c:pt>
                <c:pt idx="208">
                  <c:v>-0.64985999999999988</c:v>
                </c:pt>
                <c:pt idx="209">
                  <c:v>-0.57548000000000021</c:v>
                </c:pt>
                <c:pt idx="210">
                  <c:v>-0.37721000000000027</c:v>
                </c:pt>
                <c:pt idx="211">
                  <c:v>-0.10331000000000001</c:v>
                </c:pt>
                <c:pt idx="212">
                  <c:v>5.5569999999999897E-2</c:v>
                </c:pt>
                <c:pt idx="213">
                  <c:v>-4.4120000000000381E-2</c:v>
                </c:pt>
                <c:pt idx="214">
                  <c:v>-0.27872999999999992</c:v>
                </c:pt>
                <c:pt idx="215">
                  <c:v>-1.9500000000003403E-3</c:v>
                </c:pt>
                <c:pt idx="216">
                  <c:v>9.3459999999999877E-2</c:v>
                </c:pt>
                <c:pt idx="217">
                  <c:v>2.3859999999999992E-2</c:v>
                </c:pt>
                <c:pt idx="218">
                  <c:v>0.11810999999999972</c:v>
                </c:pt>
                <c:pt idx="219">
                  <c:v>0.33413999999999966</c:v>
                </c:pt>
              </c:numCache>
            </c:numRef>
          </c:val>
          <c:smooth val="0"/>
          <c:extLst>
            <c:ext xmlns:c16="http://schemas.microsoft.com/office/drawing/2014/chart" uri="{C3380CC4-5D6E-409C-BE32-E72D297353CC}">
              <c16:uniqueId val="{00000001-875F-4E43-BF85-0761FD49D6A9}"/>
            </c:ext>
          </c:extLst>
        </c:ser>
        <c:dLbls>
          <c:showLegendKey val="0"/>
          <c:showVal val="0"/>
          <c:showCatName val="0"/>
          <c:showSerName val="0"/>
          <c:showPercent val="0"/>
          <c:showBubbleSize val="0"/>
        </c:dLbls>
        <c:smooth val="0"/>
        <c:axId val="632792032"/>
        <c:axId val="632802432"/>
      </c:lineChart>
      <c:dateAx>
        <c:axId val="632792032"/>
        <c:scaling>
          <c:orientation val="minMax"/>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Bloomberg, Amundi Investment Institute.</a:t>
                </a:r>
                <a:r>
                  <a:rPr lang="en-GB" baseline="0" dirty="0">
                    <a:solidFill>
                      <a:srgbClr val="003C64"/>
                    </a:solidFill>
                  </a:rPr>
                  <a:t> Data as of 13/05/2025.</a:t>
                </a:r>
                <a:endParaRPr lang="en-GB" dirty="0">
                  <a:solidFill>
                    <a:srgbClr val="003C64"/>
                  </a:solidFill>
                </a:endParaRPr>
              </a:p>
            </c:rich>
          </c:tx>
          <c:layout>
            <c:manualLayout>
              <c:xMode val="edge"/>
              <c:yMode val="edge"/>
              <c:x val="0"/>
              <c:y val="0.96527377143609239"/>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632802432"/>
        <c:crosses val="autoZero"/>
        <c:auto val="1"/>
        <c:lblOffset val="100"/>
        <c:baseTimeUnit val="months"/>
      </c:dateAx>
      <c:valAx>
        <c:axId val="632802432"/>
        <c:scaling>
          <c:orientation val="minMax"/>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632792032"/>
        <c:crosses val="autoZero"/>
        <c:crossBetween val="between"/>
      </c:valAx>
      <c:spPr>
        <a:noFill/>
        <a:ln>
          <a:noFill/>
        </a:ln>
        <a:effectLst/>
      </c:spPr>
    </c:plotArea>
    <c:legend>
      <c:legendPos val="b"/>
      <c:layout>
        <c:manualLayout>
          <c:xMode val="edge"/>
          <c:yMode val="edge"/>
          <c:x val="8.8629216875047184E-2"/>
          <c:y val="0.78584392060897645"/>
          <c:w val="0.59648688083318657"/>
          <c:h val="4.8053080499010858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baseline="0">
                <a:solidFill>
                  <a:srgbClr val="003C64"/>
                </a:solidFill>
              </a:rPr>
              <a:t>US NS beta 1 and US 3m 3Yforward - FED</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3916379462151894E-2"/>
          <c:y val="0.12037320977167465"/>
          <c:w val="0.84060174586802849"/>
          <c:h val="0.72439019030008278"/>
        </c:manualLayout>
      </c:layout>
      <c:lineChart>
        <c:grouping val="standard"/>
        <c:varyColors val="0"/>
        <c:ser>
          <c:idx val="0"/>
          <c:order val="0"/>
          <c:tx>
            <c:strRef>
              <c:f>'DOTS-3Y ahead reference for 3Y1'!$K$7</c:f>
              <c:strCache>
                <c:ptCount val="1"/>
                <c:pt idx="0">
                  <c:v>usyc3m30y index</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'DOTS-3Y ahead reference for 3Y1'!$B$10:$B$300</c:f>
              <c:numCache>
                <c:formatCode>m/d/yyyy</c:formatCode>
                <c:ptCount val="291"/>
                <c:pt idx="0">
                  <c:v>39113</c:v>
                </c:pt>
                <c:pt idx="1">
                  <c:v>39141</c:v>
                </c:pt>
                <c:pt idx="2">
                  <c:v>39171</c:v>
                </c:pt>
                <c:pt idx="3">
                  <c:v>39202</c:v>
                </c:pt>
                <c:pt idx="4">
                  <c:v>39233</c:v>
                </c:pt>
                <c:pt idx="5">
                  <c:v>39262</c:v>
                </c:pt>
                <c:pt idx="6">
                  <c:v>39294</c:v>
                </c:pt>
                <c:pt idx="7">
                  <c:v>39325</c:v>
                </c:pt>
                <c:pt idx="8">
                  <c:v>39353</c:v>
                </c:pt>
                <c:pt idx="9">
                  <c:v>39386</c:v>
                </c:pt>
                <c:pt idx="10">
                  <c:v>39416</c:v>
                </c:pt>
                <c:pt idx="11">
                  <c:v>39447</c:v>
                </c:pt>
                <c:pt idx="12">
                  <c:v>39478</c:v>
                </c:pt>
                <c:pt idx="13">
                  <c:v>39507</c:v>
                </c:pt>
                <c:pt idx="14">
                  <c:v>39538</c:v>
                </c:pt>
                <c:pt idx="15">
                  <c:v>39568</c:v>
                </c:pt>
                <c:pt idx="16">
                  <c:v>39598</c:v>
                </c:pt>
                <c:pt idx="17">
                  <c:v>39629</c:v>
                </c:pt>
                <c:pt idx="18">
                  <c:v>39660</c:v>
                </c:pt>
                <c:pt idx="19">
                  <c:v>39689</c:v>
                </c:pt>
                <c:pt idx="20">
                  <c:v>39721</c:v>
                </c:pt>
                <c:pt idx="21">
                  <c:v>39752</c:v>
                </c:pt>
                <c:pt idx="22">
                  <c:v>39780</c:v>
                </c:pt>
                <c:pt idx="23">
                  <c:v>39813</c:v>
                </c:pt>
                <c:pt idx="24">
                  <c:v>39843</c:v>
                </c:pt>
                <c:pt idx="25">
                  <c:v>39871</c:v>
                </c:pt>
                <c:pt idx="26">
                  <c:v>39903</c:v>
                </c:pt>
                <c:pt idx="27">
                  <c:v>39933</c:v>
                </c:pt>
                <c:pt idx="28">
                  <c:v>39962</c:v>
                </c:pt>
                <c:pt idx="29">
                  <c:v>39994</c:v>
                </c:pt>
                <c:pt idx="30">
                  <c:v>40025</c:v>
                </c:pt>
                <c:pt idx="31">
                  <c:v>40056</c:v>
                </c:pt>
                <c:pt idx="32">
                  <c:v>40086</c:v>
                </c:pt>
                <c:pt idx="33">
                  <c:v>40116</c:v>
                </c:pt>
                <c:pt idx="34">
                  <c:v>40147</c:v>
                </c:pt>
                <c:pt idx="35">
                  <c:v>40178</c:v>
                </c:pt>
                <c:pt idx="36">
                  <c:v>40207</c:v>
                </c:pt>
                <c:pt idx="37">
                  <c:v>40235</c:v>
                </c:pt>
                <c:pt idx="38">
                  <c:v>40268</c:v>
                </c:pt>
                <c:pt idx="39">
                  <c:v>40298</c:v>
                </c:pt>
                <c:pt idx="40">
                  <c:v>40329</c:v>
                </c:pt>
                <c:pt idx="41">
                  <c:v>40359</c:v>
                </c:pt>
                <c:pt idx="42">
                  <c:v>40389</c:v>
                </c:pt>
                <c:pt idx="43">
                  <c:v>40421</c:v>
                </c:pt>
                <c:pt idx="44">
                  <c:v>40451</c:v>
                </c:pt>
                <c:pt idx="45">
                  <c:v>40480</c:v>
                </c:pt>
                <c:pt idx="46">
                  <c:v>40512</c:v>
                </c:pt>
                <c:pt idx="47">
                  <c:v>40543</c:v>
                </c:pt>
                <c:pt idx="48">
                  <c:v>40574</c:v>
                </c:pt>
                <c:pt idx="49">
                  <c:v>40602</c:v>
                </c:pt>
                <c:pt idx="50">
                  <c:v>40633</c:v>
                </c:pt>
                <c:pt idx="51">
                  <c:v>40662</c:v>
                </c:pt>
                <c:pt idx="52">
                  <c:v>40694</c:v>
                </c:pt>
                <c:pt idx="53">
                  <c:v>40724</c:v>
                </c:pt>
                <c:pt idx="54">
                  <c:v>40753</c:v>
                </c:pt>
                <c:pt idx="55">
                  <c:v>40786</c:v>
                </c:pt>
                <c:pt idx="56">
                  <c:v>40816</c:v>
                </c:pt>
                <c:pt idx="57">
                  <c:v>40847</c:v>
                </c:pt>
                <c:pt idx="58">
                  <c:v>40877</c:v>
                </c:pt>
                <c:pt idx="59">
                  <c:v>40907</c:v>
                </c:pt>
                <c:pt idx="60">
                  <c:v>40939</c:v>
                </c:pt>
                <c:pt idx="61">
                  <c:v>40968</c:v>
                </c:pt>
                <c:pt idx="62">
                  <c:v>40998</c:v>
                </c:pt>
                <c:pt idx="63">
                  <c:v>41029</c:v>
                </c:pt>
                <c:pt idx="64">
                  <c:v>41060</c:v>
                </c:pt>
                <c:pt idx="65">
                  <c:v>41089</c:v>
                </c:pt>
                <c:pt idx="66">
                  <c:v>41121</c:v>
                </c:pt>
                <c:pt idx="67">
                  <c:v>41152</c:v>
                </c:pt>
                <c:pt idx="68">
                  <c:v>41180</c:v>
                </c:pt>
                <c:pt idx="69">
                  <c:v>41213</c:v>
                </c:pt>
                <c:pt idx="70">
                  <c:v>41243</c:v>
                </c:pt>
                <c:pt idx="71">
                  <c:v>41274</c:v>
                </c:pt>
                <c:pt idx="72">
                  <c:v>41305</c:v>
                </c:pt>
                <c:pt idx="73">
                  <c:v>41333</c:v>
                </c:pt>
                <c:pt idx="74">
                  <c:v>41362</c:v>
                </c:pt>
                <c:pt idx="75">
                  <c:v>41394</c:v>
                </c:pt>
                <c:pt idx="76">
                  <c:v>41425</c:v>
                </c:pt>
                <c:pt idx="77">
                  <c:v>41453</c:v>
                </c:pt>
                <c:pt idx="78">
                  <c:v>41486</c:v>
                </c:pt>
                <c:pt idx="79">
                  <c:v>41516</c:v>
                </c:pt>
                <c:pt idx="80">
                  <c:v>41547</c:v>
                </c:pt>
                <c:pt idx="81">
                  <c:v>41578</c:v>
                </c:pt>
                <c:pt idx="82">
                  <c:v>41607</c:v>
                </c:pt>
                <c:pt idx="83">
                  <c:v>41639</c:v>
                </c:pt>
                <c:pt idx="84">
                  <c:v>41670</c:v>
                </c:pt>
                <c:pt idx="85">
                  <c:v>41698</c:v>
                </c:pt>
                <c:pt idx="86">
                  <c:v>41729</c:v>
                </c:pt>
                <c:pt idx="87">
                  <c:v>41759</c:v>
                </c:pt>
                <c:pt idx="88">
                  <c:v>41789</c:v>
                </c:pt>
                <c:pt idx="89">
                  <c:v>41820</c:v>
                </c:pt>
                <c:pt idx="90">
                  <c:v>41851</c:v>
                </c:pt>
                <c:pt idx="91">
                  <c:v>41880</c:v>
                </c:pt>
                <c:pt idx="92">
                  <c:v>41912</c:v>
                </c:pt>
                <c:pt idx="93">
                  <c:v>41943</c:v>
                </c:pt>
                <c:pt idx="94">
                  <c:v>41971</c:v>
                </c:pt>
                <c:pt idx="95">
                  <c:v>42004</c:v>
                </c:pt>
                <c:pt idx="96">
                  <c:v>42034</c:v>
                </c:pt>
                <c:pt idx="97">
                  <c:v>42062</c:v>
                </c:pt>
                <c:pt idx="98">
                  <c:v>42094</c:v>
                </c:pt>
                <c:pt idx="99">
                  <c:v>42124</c:v>
                </c:pt>
                <c:pt idx="100">
                  <c:v>42153</c:v>
                </c:pt>
                <c:pt idx="101">
                  <c:v>42185</c:v>
                </c:pt>
                <c:pt idx="102">
                  <c:v>42216</c:v>
                </c:pt>
                <c:pt idx="103">
                  <c:v>42247</c:v>
                </c:pt>
                <c:pt idx="104">
                  <c:v>42277</c:v>
                </c:pt>
                <c:pt idx="105">
                  <c:v>42307</c:v>
                </c:pt>
                <c:pt idx="106">
                  <c:v>42338</c:v>
                </c:pt>
                <c:pt idx="107">
                  <c:v>42369</c:v>
                </c:pt>
                <c:pt idx="108">
                  <c:v>42398</c:v>
                </c:pt>
                <c:pt idx="109">
                  <c:v>42429</c:v>
                </c:pt>
                <c:pt idx="110">
                  <c:v>42460</c:v>
                </c:pt>
                <c:pt idx="111">
                  <c:v>42489</c:v>
                </c:pt>
                <c:pt idx="112">
                  <c:v>42521</c:v>
                </c:pt>
                <c:pt idx="113">
                  <c:v>42551</c:v>
                </c:pt>
                <c:pt idx="114">
                  <c:v>42580</c:v>
                </c:pt>
                <c:pt idx="115">
                  <c:v>42613</c:v>
                </c:pt>
                <c:pt idx="116">
                  <c:v>42643</c:v>
                </c:pt>
                <c:pt idx="117">
                  <c:v>42674</c:v>
                </c:pt>
                <c:pt idx="118">
                  <c:v>42704</c:v>
                </c:pt>
                <c:pt idx="119">
                  <c:v>42734</c:v>
                </c:pt>
                <c:pt idx="120">
                  <c:v>42766</c:v>
                </c:pt>
                <c:pt idx="121">
                  <c:v>42794</c:v>
                </c:pt>
                <c:pt idx="122">
                  <c:v>42825</c:v>
                </c:pt>
                <c:pt idx="123">
                  <c:v>42853</c:v>
                </c:pt>
                <c:pt idx="124">
                  <c:v>42886</c:v>
                </c:pt>
                <c:pt idx="125">
                  <c:v>42916</c:v>
                </c:pt>
                <c:pt idx="126">
                  <c:v>42947</c:v>
                </c:pt>
                <c:pt idx="127">
                  <c:v>42978</c:v>
                </c:pt>
                <c:pt idx="128">
                  <c:v>43007</c:v>
                </c:pt>
                <c:pt idx="129">
                  <c:v>43039</c:v>
                </c:pt>
                <c:pt idx="130">
                  <c:v>43069</c:v>
                </c:pt>
                <c:pt idx="131">
                  <c:v>43098</c:v>
                </c:pt>
                <c:pt idx="132">
                  <c:v>43131</c:v>
                </c:pt>
                <c:pt idx="133">
                  <c:v>43159</c:v>
                </c:pt>
                <c:pt idx="134">
                  <c:v>43189</c:v>
                </c:pt>
                <c:pt idx="135">
                  <c:v>43220</c:v>
                </c:pt>
                <c:pt idx="136">
                  <c:v>43251</c:v>
                </c:pt>
                <c:pt idx="137">
                  <c:v>43280</c:v>
                </c:pt>
                <c:pt idx="138">
                  <c:v>43312</c:v>
                </c:pt>
                <c:pt idx="139">
                  <c:v>43343</c:v>
                </c:pt>
                <c:pt idx="140">
                  <c:v>43371</c:v>
                </c:pt>
                <c:pt idx="141">
                  <c:v>43404</c:v>
                </c:pt>
                <c:pt idx="142">
                  <c:v>43434</c:v>
                </c:pt>
                <c:pt idx="143">
                  <c:v>43465</c:v>
                </c:pt>
                <c:pt idx="144">
                  <c:v>43496</c:v>
                </c:pt>
                <c:pt idx="145">
                  <c:v>43524</c:v>
                </c:pt>
                <c:pt idx="146">
                  <c:v>43553</c:v>
                </c:pt>
                <c:pt idx="147">
                  <c:v>43585</c:v>
                </c:pt>
                <c:pt idx="148">
                  <c:v>43616</c:v>
                </c:pt>
                <c:pt idx="149">
                  <c:v>43644</c:v>
                </c:pt>
                <c:pt idx="150">
                  <c:v>43677</c:v>
                </c:pt>
                <c:pt idx="151">
                  <c:v>43707</c:v>
                </c:pt>
                <c:pt idx="152">
                  <c:v>43738</c:v>
                </c:pt>
                <c:pt idx="153">
                  <c:v>43769</c:v>
                </c:pt>
                <c:pt idx="154">
                  <c:v>43798</c:v>
                </c:pt>
                <c:pt idx="155">
                  <c:v>43830</c:v>
                </c:pt>
                <c:pt idx="156">
                  <c:v>43861</c:v>
                </c:pt>
                <c:pt idx="157">
                  <c:v>43889</c:v>
                </c:pt>
                <c:pt idx="158">
                  <c:v>43921</c:v>
                </c:pt>
                <c:pt idx="159">
                  <c:v>43951</c:v>
                </c:pt>
                <c:pt idx="160">
                  <c:v>43980</c:v>
                </c:pt>
                <c:pt idx="161">
                  <c:v>44012</c:v>
                </c:pt>
                <c:pt idx="162">
                  <c:v>44043</c:v>
                </c:pt>
                <c:pt idx="163">
                  <c:v>44074</c:v>
                </c:pt>
                <c:pt idx="164">
                  <c:v>44104</c:v>
                </c:pt>
                <c:pt idx="165">
                  <c:v>44134</c:v>
                </c:pt>
                <c:pt idx="166">
                  <c:v>44165</c:v>
                </c:pt>
                <c:pt idx="167">
                  <c:v>44196</c:v>
                </c:pt>
                <c:pt idx="168">
                  <c:v>44225</c:v>
                </c:pt>
                <c:pt idx="169">
                  <c:v>44253</c:v>
                </c:pt>
                <c:pt idx="170">
                  <c:v>44286</c:v>
                </c:pt>
                <c:pt idx="171">
                  <c:v>44316</c:v>
                </c:pt>
                <c:pt idx="172">
                  <c:v>44347</c:v>
                </c:pt>
                <c:pt idx="173">
                  <c:v>44377</c:v>
                </c:pt>
                <c:pt idx="174">
                  <c:v>44407</c:v>
                </c:pt>
                <c:pt idx="175">
                  <c:v>44439</c:v>
                </c:pt>
                <c:pt idx="176">
                  <c:v>44469</c:v>
                </c:pt>
                <c:pt idx="177">
                  <c:v>44498</c:v>
                </c:pt>
                <c:pt idx="178">
                  <c:v>44530</c:v>
                </c:pt>
                <c:pt idx="179">
                  <c:v>44561</c:v>
                </c:pt>
                <c:pt idx="180">
                  <c:v>44592</c:v>
                </c:pt>
                <c:pt idx="181">
                  <c:v>44620</c:v>
                </c:pt>
                <c:pt idx="182">
                  <c:v>44651</c:v>
                </c:pt>
                <c:pt idx="183">
                  <c:v>44680</c:v>
                </c:pt>
                <c:pt idx="184">
                  <c:v>44712</c:v>
                </c:pt>
                <c:pt idx="185">
                  <c:v>44742</c:v>
                </c:pt>
                <c:pt idx="186">
                  <c:v>44771</c:v>
                </c:pt>
                <c:pt idx="187">
                  <c:v>44804</c:v>
                </c:pt>
                <c:pt idx="188">
                  <c:v>44834</c:v>
                </c:pt>
                <c:pt idx="189">
                  <c:v>44865</c:v>
                </c:pt>
                <c:pt idx="190">
                  <c:v>44895</c:v>
                </c:pt>
                <c:pt idx="191">
                  <c:v>44925</c:v>
                </c:pt>
                <c:pt idx="192">
                  <c:v>44957</c:v>
                </c:pt>
                <c:pt idx="193">
                  <c:v>44985</c:v>
                </c:pt>
                <c:pt idx="194">
                  <c:v>45016</c:v>
                </c:pt>
                <c:pt idx="195">
                  <c:v>45044</c:v>
                </c:pt>
                <c:pt idx="196">
                  <c:v>45077</c:v>
                </c:pt>
                <c:pt idx="197">
                  <c:v>45107</c:v>
                </c:pt>
                <c:pt idx="198">
                  <c:v>45138</c:v>
                </c:pt>
                <c:pt idx="199">
                  <c:v>45169</c:v>
                </c:pt>
                <c:pt idx="200">
                  <c:v>45198</c:v>
                </c:pt>
                <c:pt idx="201">
                  <c:v>45230</c:v>
                </c:pt>
                <c:pt idx="202">
                  <c:v>45260</c:v>
                </c:pt>
                <c:pt idx="203">
                  <c:v>45289</c:v>
                </c:pt>
                <c:pt idx="204">
                  <c:v>45322</c:v>
                </c:pt>
                <c:pt idx="205">
                  <c:v>45351</c:v>
                </c:pt>
                <c:pt idx="206">
                  <c:v>45380</c:v>
                </c:pt>
                <c:pt idx="207">
                  <c:v>45412</c:v>
                </c:pt>
                <c:pt idx="208">
                  <c:v>45443</c:v>
                </c:pt>
                <c:pt idx="209">
                  <c:v>45471</c:v>
                </c:pt>
                <c:pt idx="210">
                  <c:v>45504</c:v>
                </c:pt>
                <c:pt idx="211">
                  <c:v>45534</c:v>
                </c:pt>
                <c:pt idx="212">
                  <c:v>45565</c:v>
                </c:pt>
                <c:pt idx="213">
                  <c:v>45596</c:v>
                </c:pt>
                <c:pt idx="214">
                  <c:v>45625</c:v>
                </c:pt>
                <c:pt idx="215">
                  <c:v>45657</c:v>
                </c:pt>
                <c:pt idx="216">
                  <c:v>45688</c:v>
                </c:pt>
                <c:pt idx="217">
                  <c:v>45716</c:v>
                </c:pt>
                <c:pt idx="218">
                  <c:v>45747</c:v>
                </c:pt>
                <c:pt idx="219">
                  <c:v>45777</c:v>
                </c:pt>
              </c:numCache>
            </c:numRef>
          </c:cat>
          <c:val>
            <c:numRef>
              <c:f>'DOTS-3Y ahead reference for 3Y1'!$K$10:$K$300</c:f>
              <c:numCache>
                <c:formatCode>General</c:formatCode>
                <c:ptCount val="291"/>
                <c:pt idx="0">
                  <c:v>-19.507000000000001</c:v>
                </c:pt>
                <c:pt idx="1">
                  <c:v>-45.296999999999997</c:v>
                </c:pt>
                <c:pt idx="2">
                  <c:v>-18.683</c:v>
                </c:pt>
                <c:pt idx="3">
                  <c:v>-3.1589999999999998</c:v>
                </c:pt>
                <c:pt idx="4">
                  <c:v>28.553000000000001</c:v>
                </c:pt>
                <c:pt idx="5">
                  <c:v>32.186999999999998</c:v>
                </c:pt>
                <c:pt idx="6">
                  <c:v>1.845</c:v>
                </c:pt>
                <c:pt idx="7">
                  <c:v>77.036000000000001</c:v>
                </c:pt>
                <c:pt idx="8">
                  <c:v>108.706</c:v>
                </c:pt>
                <c:pt idx="9">
                  <c:v>86.899000000000001</c:v>
                </c:pt>
                <c:pt idx="10">
                  <c:v>126.43899999999999</c:v>
                </c:pt>
                <c:pt idx="11">
                  <c:v>121.116</c:v>
                </c:pt>
                <c:pt idx="12">
                  <c:v>243.536</c:v>
                </c:pt>
                <c:pt idx="13">
                  <c:v>256.67599999999999</c:v>
                </c:pt>
                <c:pt idx="14">
                  <c:v>297.10399999999998</c:v>
                </c:pt>
                <c:pt idx="15">
                  <c:v>312.45299999999997</c:v>
                </c:pt>
                <c:pt idx="16">
                  <c:v>282.35399999999998</c:v>
                </c:pt>
                <c:pt idx="17">
                  <c:v>279.03899999999999</c:v>
                </c:pt>
                <c:pt idx="18">
                  <c:v>294.59300000000002</c:v>
                </c:pt>
                <c:pt idx="19">
                  <c:v>275.483</c:v>
                </c:pt>
                <c:pt idx="20">
                  <c:v>363.63499999999999</c:v>
                </c:pt>
                <c:pt idx="21">
                  <c:v>402.60599999999999</c:v>
                </c:pt>
                <c:pt idx="22">
                  <c:v>341.17500000000001</c:v>
                </c:pt>
                <c:pt idx="23">
                  <c:v>263.21800000000002</c:v>
                </c:pt>
                <c:pt idx="24">
                  <c:v>341.43900000000002</c:v>
                </c:pt>
                <c:pt idx="25">
                  <c:v>347.87200000000001</c:v>
                </c:pt>
                <c:pt idx="26">
                  <c:v>337.79599999999999</c:v>
                </c:pt>
                <c:pt idx="27">
                  <c:v>390.35</c:v>
                </c:pt>
                <c:pt idx="28">
                  <c:v>420.21100000000001</c:v>
                </c:pt>
                <c:pt idx="29">
                  <c:v>414.26900000000001</c:v>
                </c:pt>
                <c:pt idx="30">
                  <c:v>411.86799999999999</c:v>
                </c:pt>
                <c:pt idx="31">
                  <c:v>404.72</c:v>
                </c:pt>
                <c:pt idx="32">
                  <c:v>393.84300000000002</c:v>
                </c:pt>
                <c:pt idx="33">
                  <c:v>417.64699999999999</c:v>
                </c:pt>
                <c:pt idx="34">
                  <c:v>414.08699999999999</c:v>
                </c:pt>
                <c:pt idx="35">
                  <c:v>458.93400000000003</c:v>
                </c:pt>
                <c:pt idx="36">
                  <c:v>441.53699999999998</c:v>
                </c:pt>
                <c:pt idx="37">
                  <c:v>443.79199999999997</c:v>
                </c:pt>
                <c:pt idx="38">
                  <c:v>455.87</c:v>
                </c:pt>
                <c:pt idx="39">
                  <c:v>435.887</c:v>
                </c:pt>
                <c:pt idx="40">
                  <c:v>404.798</c:v>
                </c:pt>
                <c:pt idx="41">
                  <c:v>371.38900000000001</c:v>
                </c:pt>
                <c:pt idx="42">
                  <c:v>384.39499999999998</c:v>
                </c:pt>
                <c:pt idx="43">
                  <c:v>337.935</c:v>
                </c:pt>
                <c:pt idx="44">
                  <c:v>352.75400000000002</c:v>
                </c:pt>
                <c:pt idx="45">
                  <c:v>386.80799999999999</c:v>
                </c:pt>
                <c:pt idx="46">
                  <c:v>394.59699999999998</c:v>
                </c:pt>
                <c:pt idx="47">
                  <c:v>421.03399999999999</c:v>
                </c:pt>
                <c:pt idx="48">
                  <c:v>442.20400000000001</c:v>
                </c:pt>
                <c:pt idx="49">
                  <c:v>436.16199999999998</c:v>
                </c:pt>
                <c:pt idx="50">
                  <c:v>441.471</c:v>
                </c:pt>
                <c:pt idx="51">
                  <c:v>435.714</c:v>
                </c:pt>
                <c:pt idx="52">
                  <c:v>417.65199999999999</c:v>
                </c:pt>
                <c:pt idx="53">
                  <c:v>435.61799999999999</c:v>
                </c:pt>
                <c:pt idx="54">
                  <c:v>402.56799999999998</c:v>
                </c:pt>
                <c:pt idx="55">
                  <c:v>358.93900000000002</c:v>
                </c:pt>
                <c:pt idx="56">
                  <c:v>289.15499999999997</c:v>
                </c:pt>
                <c:pt idx="57">
                  <c:v>314.45</c:v>
                </c:pt>
                <c:pt idx="58">
                  <c:v>305.36</c:v>
                </c:pt>
                <c:pt idx="59">
                  <c:v>288.21499999999997</c:v>
                </c:pt>
                <c:pt idx="60">
                  <c:v>288.52300000000002</c:v>
                </c:pt>
                <c:pt idx="61">
                  <c:v>300.64</c:v>
                </c:pt>
                <c:pt idx="62">
                  <c:v>326.83999999999997</c:v>
                </c:pt>
                <c:pt idx="63">
                  <c:v>301.78500000000003</c:v>
                </c:pt>
                <c:pt idx="64">
                  <c:v>257.43400000000003</c:v>
                </c:pt>
                <c:pt idx="65">
                  <c:v>267.03399999999999</c:v>
                </c:pt>
                <c:pt idx="66">
                  <c:v>244.815</c:v>
                </c:pt>
                <c:pt idx="67">
                  <c:v>259.87700000000001</c:v>
                </c:pt>
                <c:pt idx="68">
                  <c:v>272.99900000000002</c:v>
                </c:pt>
                <c:pt idx="69">
                  <c:v>274.63299999999998</c:v>
                </c:pt>
                <c:pt idx="70">
                  <c:v>272.77300000000002</c:v>
                </c:pt>
                <c:pt idx="71">
                  <c:v>290.43</c:v>
                </c:pt>
                <c:pt idx="72">
                  <c:v>309.58300000000003</c:v>
                </c:pt>
                <c:pt idx="73">
                  <c:v>297.91300000000001</c:v>
                </c:pt>
                <c:pt idx="74">
                  <c:v>302.62599999999998</c:v>
                </c:pt>
                <c:pt idx="75">
                  <c:v>282.55099999999999</c:v>
                </c:pt>
                <c:pt idx="76">
                  <c:v>324.86799999999999</c:v>
                </c:pt>
                <c:pt idx="77">
                  <c:v>346.392</c:v>
                </c:pt>
                <c:pt idx="78">
                  <c:v>359.47</c:v>
                </c:pt>
                <c:pt idx="79">
                  <c:v>367.416</c:v>
                </c:pt>
                <c:pt idx="80">
                  <c:v>367.45100000000002</c:v>
                </c:pt>
                <c:pt idx="81">
                  <c:v>359.80399999999997</c:v>
                </c:pt>
                <c:pt idx="82">
                  <c:v>374.97399999999999</c:v>
                </c:pt>
                <c:pt idx="83">
                  <c:v>389.69299999999998</c:v>
                </c:pt>
                <c:pt idx="84">
                  <c:v>357.31700000000001</c:v>
                </c:pt>
                <c:pt idx="85">
                  <c:v>353.23399999999998</c:v>
                </c:pt>
                <c:pt idx="86">
                  <c:v>352.27699999999999</c:v>
                </c:pt>
                <c:pt idx="87">
                  <c:v>342.88600000000002</c:v>
                </c:pt>
                <c:pt idx="88">
                  <c:v>329.22399999999999</c:v>
                </c:pt>
                <c:pt idx="89">
                  <c:v>333.452</c:v>
                </c:pt>
                <c:pt idx="90">
                  <c:v>329.14</c:v>
                </c:pt>
                <c:pt idx="91">
                  <c:v>305.38600000000002</c:v>
                </c:pt>
                <c:pt idx="92">
                  <c:v>317.55700000000002</c:v>
                </c:pt>
                <c:pt idx="93">
                  <c:v>305.60300000000001</c:v>
                </c:pt>
                <c:pt idx="94">
                  <c:v>287.35700000000003</c:v>
                </c:pt>
                <c:pt idx="95">
                  <c:v>270.61200000000002</c:v>
                </c:pt>
                <c:pt idx="96">
                  <c:v>221.78</c:v>
                </c:pt>
                <c:pt idx="97">
                  <c:v>257.51299999999998</c:v>
                </c:pt>
                <c:pt idx="98">
                  <c:v>251.054</c:v>
                </c:pt>
                <c:pt idx="99">
                  <c:v>273.52999999999997</c:v>
                </c:pt>
                <c:pt idx="100">
                  <c:v>287.59899999999999</c:v>
                </c:pt>
                <c:pt idx="101">
                  <c:v>311.339</c:v>
                </c:pt>
                <c:pt idx="102">
                  <c:v>284.005</c:v>
                </c:pt>
                <c:pt idx="103">
                  <c:v>295.68200000000002</c:v>
                </c:pt>
                <c:pt idx="104">
                  <c:v>286.399</c:v>
                </c:pt>
                <c:pt idx="105">
                  <c:v>284.67500000000001</c:v>
                </c:pt>
                <c:pt idx="106">
                  <c:v>279.935</c:v>
                </c:pt>
                <c:pt idx="107">
                  <c:v>284.80200000000002</c:v>
                </c:pt>
                <c:pt idx="108">
                  <c:v>242.84299999999999</c:v>
                </c:pt>
                <c:pt idx="109">
                  <c:v>229.50800000000001</c:v>
                </c:pt>
                <c:pt idx="110">
                  <c:v>240.77</c:v>
                </c:pt>
                <c:pt idx="111">
                  <c:v>245.858</c:v>
                </c:pt>
                <c:pt idx="112">
                  <c:v>235.8</c:v>
                </c:pt>
                <c:pt idx="113">
                  <c:v>202.096</c:v>
                </c:pt>
                <c:pt idx="114">
                  <c:v>192.39599999999999</c:v>
                </c:pt>
                <c:pt idx="115">
                  <c:v>189.71600000000001</c:v>
                </c:pt>
                <c:pt idx="116">
                  <c:v>203.642</c:v>
                </c:pt>
                <c:pt idx="117">
                  <c:v>227.541</c:v>
                </c:pt>
                <c:pt idx="118">
                  <c:v>255.15199999999999</c:v>
                </c:pt>
                <c:pt idx="119">
                  <c:v>256.34199999999998</c:v>
                </c:pt>
                <c:pt idx="120">
                  <c:v>254.43</c:v>
                </c:pt>
                <c:pt idx="121">
                  <c:v>238.51400000000001</c:v>
                </c:pt>
                <c:pt idx="122">
                  <c:v>225.274</c:v>
                </c:pt>
                <c:pt idx="123">
                  <c:v>214.82599999999999</c:v>
                </c:pt>
                <c:pt idx="124">
                  <c:v>188.691</c:v>
                </c:pt>
                <c:pt idx="125">
                  <c:v>181.84100000000001</c:v>
                </c:pt>
                <c:pt idx="126">
                  <c:v>182.24799999999999</c:v>
                </c:pt>
                <c:pt idx="127">
                  <c:v>172.887</c:v>
                </c:pt>
                <c:pt idx="128">
                  <c:v>180.172</c:v>
                </c:pt>
                <c:pt idx="129">
                  <c:v>174.566</c:v>
                </c:pt>
                <c:pt idx="130">
                  <c:v>156.31700000000001</c:v>
                </c:pt>
                <c:pt idx="131">
                  <c:v>135.142</c:v>
                </c:pt>
                <c:pt idx="132">
                  <c:v>147.20699999999999</c:v>
                </c:pt>
                <c:pt idx="133">
                  <c:v>146.47399999999999</c:v>
                </c:pt>
                <c:pt idx="134">
                  <c:v>126.089</c:v>
                </c:pt>
                <c:pt idx="135">
                  <c:v>131.64099999999999</c:v>
                </c:pt>
                <c:pt idx="136">
                  <c:v>112.04600000000001</c:v>
                </c:pt>
                <c:pt idx="137">
                  <c:v>106.65300000000001</c:v>
                </c:pt>
                <c:pt idx="138">
                  <c:v>105.67700000000001</c:v>
                </c:pt>
                <c:pt idx="139">
                  <c:v>91.756</c:v>
                </c:pt>
                <c:pt idx="140">
                  <c:v>100.16500000000001</c:v>
                </c:pt>
                <c:pt idx="141">
                  <c:v>105.982</c:v>
                </c:pt>
                <c:pt idx="142">
                  <c:v>94.25</c:v>
                </c:pt>
                <c:pt idx="143">
                  <c:v>64.680000000000007</c:v>
                </c:pt>
                <c:pt idx="144">
                  <c:v>59.892000000000003</c:v>
                </c:pt>
                <c:pt idx="145">
                  <c:v>63.905999999999999</c:v>
                </c:pt>
                <c:pt idx="146">
                  <c:v>41.8</c:v>
                </c:pt>
                <c:pt idx="147">
                  <c:v>50.353000000000002</c:v>
                </c:pt>
                <c:pt idx="148">
                  <c:v>22.355</c:v>
                </c:pt>
                <c:pt idx="149">
                  <c:v>42.945999999999998</c:v>
                </c:pt>
                <c:pt idx="150">
                  <c:v>45.555999999999997</c:v>
                </c:pt>
                <c:pt idx="151">
                  <c:v>-2.6720000000000002</c:v>
                </c:pt>
                <c:pt idx="152">
                  <c:v>28.611999999999998</c:v>
                </c:pt>
                <c:pt idx="153">
                  <c:v>63.207999999999998</c:v>
                </c:pt>
                <c:pt idx="154">
                  <c:v>62.284999999999997</c:v>
                </c:pt>
                <c:pt idx="155">
                  <c:v>83.650999999999996</c:v>
                </c:pt>
                <c:pt idx="156">
                  <c:v>44.35</c:v>
                </c:pt>
                <c:pt idx="157">
                  <c:v>37.496000000000002</c:v>
                </c:pt>
                <c:pt idx="158">
                  <c:v>119.93899999999999</c:v>
                </c:pt>
                <c:pt idx="159">
                  <c:v>116.27500000000001</c:v>
                </c:pt>
                <c:pt idx="160">
                  <c:v>125.384</c:v>
                </c:pt>
                <c:pt idx="161">
                  <c:v>126.108</c:v>
                </c:pt>
                <c:pt idx="162">
                  <c:v>109.36199999999999</c:v>
                </c:pt>
                <c:pt idx="163">
                  <c:v>136.56399999999999</c:v>
                </c:pt>
                <c:pt idx="164">
                  <c:v>135.34899999999999</c:v>
                </c:pt>
                <c:pt idx="165">
                  <c:v>156.75800000000001</c:v>
                </c:pt>
                <c:pt idx="166">
                  <c:v>148.595</c:v>
                </c:pt>
                <c:pt idx="167">
                  <c:v>155.73699999999999</c:v>
                </c:pt>
                <c:pt idx="168">
                  <c:v>177.333</c:v>
                </c:pt>
                <c:pt idx="169">
                  <c:v>210.816</c:v>
                </c:pt>
                <c:pt idx="170">
                  <c:v>239.029</c:v>
                </c:pt>
                <c:pt idx="171">
                  <c:v>227.61</c:v>
                </c:pt>
                <c:pt idx="172">
                  <c:v>226.46899999999999</c:v>
                </c:pt>
                <c:pt idx="173">
                  <c:v>204.00800000000001</c:v>
                </c:pt>
                <c:pt idx="174">
                  <c:v>184.65700000000001</c:v>
                </c:pt>
                <c:pt idx="175">
                  <c:v>188.678</c:v>
                </c:pt>
                <c:pt idx="176">
                  <c:v>200.43</c:v>
                </c:pt>
                <c:pt idx="177">
                  <c:v>187.19399999999999</c:v>
                </c:pt>
                <c:pt idx="178">
                  <c:v>173.60300000000001</c:v>
                </c:pt>
                <c:pt idx="179">
                  <c:v>184.55699999999999</c:v>
                </c:pt>
                <c:pt idx="180">
                  <c:v>191.47800000000001</c:v>
                </c:pt>
                <c:pt idx="181">
                  <c:v>183.893</c:v>
                </c:pt>
                <c:pt idx="182">
                  <c:v>193.75</c:v>
                </c:pt>
                <c:pt idx="183">
                  <c:v>215.14599999999999</c:v>
                </c:pt>
                <c:pt idx="184">
                  <c:v>196.77</c:v>
                </c:pt>
                <c:pt idx="185">
                  <c:v>147.476</c:v>
                </c:pt>
                <c:pt idx="186">
                  <c:v>59.892000000000003</c:v>
                </c:pt>
                <c:pt idx="187">
                  <c:v>34.348999999999997</c:v>
                </c:pt>
                <c:pt idx="188">
                  <c:v>48.298999999999999</c:v>
                </c:pt>
                <c:pt idx="189">
                  <c:v>7.2830000000000004</c:v>
                </c:pt>
                <c:pt idx="190">
                  <c:v>-64.319000000000003</c:v>
                </c:pt>
                <c:pt idx="191">
                  <c:v>-44.286999999999999</c:v>
                </c:pt>
                <c:pt idx="192">
                  <c:v>-105.605</c:v>
                </c:pt>
                <c:pt idx="193">
                  <c:v>-93.825000000000003</c:v>
                </c:pt>
                <c:pt idx="194">
                  <c:v>-115.46</c:v>
                </c:pt>
                <c:pt idx="195">
                  <c:v>-140.87700000000001</c:v>
                </c:pt>
                <c:pt idx="196">
                  <c:v>-155.59899999999999</c:v>
                </c:pt>
                <c:pt idx="197">
                  <c:v>-145.08500000000001</c:v>
                </c:pt>
                <c:pt idx="198">
                  <c:v>-142.178</c:v>
                </c:pt>
                <c:pt idx="199">
                  <c:v>-125.495</c:v>
                </c:pt>
                <c:pt idx="200">
                  <c:v>-75.715999999999994</c:v>
                </c:pt>
                <c:pt idx="201">
                  <c:v>-38.225000000000001</c:v>
                </c:pt>
                <c:pt idx="202">
                  <c:v>-90.745000000000005</c:v>
                </c:pt>
                <c:pt idx="203">
                  <c:v>-132.67099999999999</c:v>
                </c:pt>
                <c:pt idx="204">
                  <c:v>-120.672</c:v>
                </c:pt>
                <c:pt idx="205">
                  <c:v>-100.875</c:v>
                </c:pt>
                <c:pt idx="206">
                  <c:v>-103.735</c:v>
                </c:pt>
                <c:pt idx="207">
                  <c:v>-62.356999999999999</c:v>
                </c:pt>
                <c:pt idx="208">
                  <c:v>-76.150000000000006</c:v>
                </c:pt>
                <c:pt idx="209">
                  <c:v>-80.185000000000002</c:v>
                </c:pt>
                <c:pt idx="210">
                  <c:v>-98.552000000000007</c:v>
                </c:pt>
                <c:pt idx="211">
                  <c:v>-92.653999999999996</c:v>
                </c:pt>
                <c:pt idx="212">
                  <c:v>-51.863999999999997</c:v>
                </c:pt>
                <c:pt idx="213">
                  <c:v>-7.984</c:v>
                </c:pt>
                <c:pt idx="214">
                  <c:v>-13.878</c:v>
                </c:pt>
                <c:pt idx="215">
                  <c:v>45.390999999999998</c:v>
                </c:pt>
                <c:pt idx="216">
                  <c:v>49.243000000000002</c:v>
                </c:pt>
                <c:pt idx="217">
                  <c:v>18.486000000000001</c:v>
                </c:pt>
                <c:pt idx="218">
                  <c:v>26.663</c:v>
                </c:pt>
                <c:pt idx="219">
                  <c:v>38.628999999999998</c:v>
                </c:pt>
              </c:numCache>
            </c:numRef>
          </c:val>
          <c:smooth val="0"/>
          <c:extLst>
            <c:ext xmlns:c16="http://schemas.microsoft.com/office/drawing/2014/chart" uri="{C3380CC4-5D6E-409C-BE32-E72D297353CC}">
              <c16:uniqueId val="{00000000-EB71-486E-85BB-AA50FCCFAC37}"/>
            </c:ext>
          </c:extLst>
        </c:ser>
        <c:dLbls>
          <c:showLegendKey val="0"/>
          <c:showVal val="0"/>
          <c:showCatName val="0"/>
          <c:showSerName val="0"/>
          <c:showPercent val="0"/>
          <c:showBubbleSize val="0"/>
        </c:dLbls>
        <c:marker val="1"/>
        <c:smooth val="0"/>
        <c:axId val="632792032"/>
        <c:axId val="632802432"/>
      </c:lineChart>
      <c:lineChart>
        <c:grouping val="standard"/>
        <c:varyColors val="0"/>
        <c:ser>
          <c:idx val="1"/>
          <c:order val="1"/>
          <c:tx>
            <c:strRef>
              <c:f>'DOTS-3Y ahead reference for 3Y1'!$V$9</c:f>
              <c:strCache>
                <c:ptCount val="1"/>
                <c:pt idx="0">
                  <c:v>3Y3M - FED</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'DOTS-3Y ahead reference for 3Y1'!$B$10:$B$300</c:f>
              <c:numCache>
                <c:formatCode>m/d/yyyy</c:formatCode>
                <c:ptCount val="291"/>
                <c:pt idx="0">
                  <c:v>39113</c:v>
                </c:pt>
                <c:pt idx="1">
                  <c:v>39141</c:v>
                </c:pt>
                <c:pt idx="2">
                  <c:v>39171</c:v>
                </c:pt>
                <c:pt idx="3">
                  <c:v>39202</c:v>
                </c:pt>
                <c:pt idx="4">
                  <c:v>39233</c:v>
                </c:pt>
                <c:pt idx="5">
                  <c:v>39262</c:v>
                </c:pt>
                <c:pt idx="6">
                  <c:v>39294</c:v>
                </c:pt>
                <c:pt idx="7">
                  <c:v>39325</c:v>
                </c:pt>
                <c:pt idx="8">
                  <c:v>39353</c:v>
                </c:pt>
                <c:pt idx="9">
                  <c:v>39386</c:v>
                </c:pt>
                <c:pt idx="10">
                  <c:v>39416</c:v>
                </c:pt>
                <c:pt idx="11">
                  <c:v>39447</c:v>
                </c:pt>
                <c:pt idx="12">
                  <c:v>39478</c:v>
                </c:pt>
                <c:pt idx="13">
                  <c:v>39507</c:v>
                </c:pt>
                <c:pt idx="14">
                  <c:v>39538</c:v>
                </c:pt>
                <c:pt idx="15">
                  <c:v>39568</c:v>
                </c:pt>
                <c:pt idx="16">
                  <c:v>39598</c:v>
                </c:pt>
                <c:pt idx="17">
                  <c:v>39629</c:v>
                </c:pt>
                <c:pt idx="18">
                  <c:v>39660</c:v>
                </c:pt>
                <c:pt idx="19">
                  <c:v>39689</c:v>
                </c:pt>
                <c:pt idx="20">
                  <c:v>39721</c:v>
                </c:pt>
                <c:pt idx="21">
                  <c:v>39752</c:v>
                </c:pt>
                <c:pt idx="22">
                  <c:v>39780</c:v>
                </c:pt>
                <c:pt idx="23">
                  <c:v>39813</c:v>
                </c:pt>
                <c:pt idx="24">
                  <c:v>39843</c:v>
                </c:pt>
                <c:pt idx="25">
                  <c:v>39871</c:v>
                </c:pt>
                <c:pt idx="26">
                  <c:v>39903</c:v>
                </c:pt>
                <c:pt idx="27">
                  <c:v>39933</c:v>
                </c:pt>
                <c:pt idx="28">
                  <c:v>39962</c:v>
                </c:pt>
                <c:pt idx="29">
                  <c:v>39994</c:v>
                </c:pt>
                <c:pt idx="30">
                  <c:v>40025</c:v>
                </c:pt>
                <c:pt idx="31">
                  <c:v>40056</c:v>
                </c:pt>
                <c:pt idx="32">
                  <c:v>40086</c:v>
                </c:pt>
                <c:pt idx="33">
                  <c:v>40116</c:v>
                </c:pt>
                <c:pt idx="34">
                  <c:v>40147</c:v>
                </c:pt>
                <c:pt idx="35">
                  <c:v>40178</c:v>
                </c:pt>
                <c:pt idx="36">
                  <c:v>40207</c:v>
                </c:pt>
                <c:pt idx="37">
                  <c:v>40235</c:v>
                </c:pt>
                <c:pt idx="38">
                  <c:v>40268</c:v>
                </c:pt>
                <c:pt idx="39">
                  <c:v>40298</c:v>
                </c:pt>
                <c:pt idx="40">
                  <c:v>40329</c:v>
                </c:pt>
                <c:pt idx="41">
                  <c:v>40359</c:v>
                </c:pt>
                <c:pt idx="42">
                  <c:v>40389</c:v>
                </c:pt>
                <c:pt idx="43">
                  <c:v>40421</c:v>
                </c:pt>
                <c:pt idx="44">
                  <c:v>40451</c:v>
                </c:pt>
                <c:pt idx="45">
                  <c:v>40480</c:v>
                </c:pt>
                <c:pt idx="46">
                  <c:v>40512</c:v>
                </c:pt>
                <c:pt idx="47">
                  <c:v>40543</c:v>
                </c:pt>
                <c:pt idx="48">
                  <c:v>40574</c:v>
                </c:pt>
                <c:pt idx="49">
                  <c:v>40602</c:v>
                </c:pt>
                <c:pt idx="50">
                  <c:v>40633</c:v>
                </c:pt>
                <c:pt idx="51">
                  <c:v>40662</c:v>
                </c:pt>
                <c:pt idx="52">
                  <c:v>40694</c:v>
                </c:pt>
                <c:pt idx="53">
                  <c:v>40724</c:v>
                </c:pt>
                <c:pt idx="54">
                  <c:v>40753</c:v>
                </c:pt>
                <c:pt idx="55">
                  <c:v>40786</c:v>
                </c:pt>
                <c:pt idx="56">
                  <c:v>40816</c:v>
                </c:pt>
                <c:pt idx="57">
                  <c:v>40847</c:v>
                </c:pt>
                <c:pt idx="58">
                  <c:v>40877</c:v>
                </c:pt>
                <c:pt idx="59">
                  <c:v>40907</c:v>
                </c:pt>
                <c:pt idx="60">
                  <c:v>40939</c:v>
                </c:pt>
                <c:pt idx="61">
                  <c:v>40968</c:v>
                </c:pt>
                <c:pt idx="62">
                  <c:v>40998</c:v>
                </c:pt>
                <c:pt idx="63">
                  <c:v>41029</c:v>
                </c:pt>
                <c:pt idx="64">
                  <c:v>41060</c:v>
                </c:pt>
                <c:pt idx="65">
                  <c:v>41089</c:v>
                </c:pt>
                <c:pt idx="66">
                  <c:v>41121</c:v>
                </c:pt>
                <c:pt idx="67">
                  <c:v>41152</c:v>
                </c:pt>
                <c:pt idx="68">
                  <c:v>41180</c:v>
                </c:pt>
                <c:pt idx="69">
                  <c:v>41213</c:v>
                </c:pt>
                <c:pt idx="70">
                  <c:v>41243</c:v>
                </c:pt>
                <c:pt idx="71">
                  <c:v>41274</c:v>
                </c:pt>
                <c:pt idx="72">
                  <c:v>41305</c:v>
                </c:pt>
                <c:pt idx="73">
                  <c:v>41333</c:v>
                </c:pt>
                <c:pt idx="74">
                  <c:v>41362</c:v>
                </c:pt>
                <c:pt idx="75">
                  <c:v>41394</c:v>
                </c:pt>
                <c:pt idx="76">
                  <c:v>41425</c:v>
                </c:pt>
                <c:pt idx="77">
                  <c:v>41453</c:v>
                </c:pt>
                <c:pt idx="78">
                  <c:v>41486</c:v>
                </c:pt>
                <c:pt idx="79">
                  <c:v>41516</c:v>
                </c:pt>
                <c:pt idx="80">
                  <c:v>41547</c:v>
                </c:pt>
                <c:pt idx="81">
                  <c:v>41578</c:v>
                </c:pt>
                <c:pt idx="82">
                  <c:v>41607</c:v>
                </c:pt>
                <c:pt idx="83">
                  <c:v>41639</c:v>
                </c:pt>
                <c:pt idx="84">
                  <c:v>41670</c:v>
                </c:pt>
                <c:pt idx="85">
                  <c:v>41698</c:v>
                </c:pt>
                <c:pt idx="86">
                  <c:v>41729</c:v>
                </c:pt>
                <c:pt idx="87">
                  <c:v>41759</c:v>
                </c:pt>
                <c:pt idx="88">
                  <c:v>41789</c:v>
                </c:pt>
                <c:pt idx="89">
                  <c:v>41820</c:v>
                </c:pt>
                <c:pt idx="90">
                  <c:v>41851</c:v>
                </c:pt>
                <c:pt idx="91">
                  <c:v>41880</c:v>
                </c:pt>
                <c:pt idx="92">
                  <c:v>41912</c:v>
                </c:pt>
                <c:pt idx="93">
                  <c:v>41943</c:v>
                </c:pt>
                <c:pt idx="94">
                  <c:v>41971</c:v>
                </c:pt>
                <c:pt idx="95">
                  <c:v>42004</c:v>
                </c:pt>
                <c:pt idx="96">
                  <c:v>42034</c:v>
                </c:pt>
                <c:pt idx="97">
                  <c:v>42062</c:v>
                </c:pt>
                <c:pt idx="98">
                  <c:v>42094</c:v>
                </c:pt>
                <c:pt idx="99">
                  <c:v>42124</c:v>
                </c:pt>
                <c:pt idx="100">
                  <c:v>42153</c:v>
                </c:pt>
                <c:pt idx="101">
                  <c:v>42185</c:v>
                </c:pt>
                <c:pt idx="102">
                  <c:v>42216</c:v>
                </c:pt>
                <c:pt idx="103">
                  <c:v>42247</c:v>
                </c:pt>
                <c:pt idx="104">
                  <c:v>42277</c:v>
                </c:pt>
                <c:pt idx="105">
                  <c:v>42307</c:v>
                </c:pt>
                <c:pt idx="106">
                  <c:v>42338</c:v>
                </c:pt>
                <c:pt idx="107">
                  <c:v>42369</c:v>
                </c:pt>
                <c:pt idx="108">
                  <c:v>42398</c:v>
                </c:pt>
                <c:pt idx="109">
                  <c:v>42429</c:v>
                </c:pt>
                <c:pt idx="110">
                  <c:v>42460</c:v>
                </c:pt>
                <c:pt idx="111">
                  <c:v>42489</c:v>
                </c:pt>
                <c:pt idx="112">
                  <c:v>42521</c:v>
                </c:pt>
                <c:pt idx="113">
                  <c:v>42551</c:v>
                </c:pt>
                <c:pt idx="114">
                  <c:v>42580</c:v>
                </c:pt>
                <c:pt idx="115">
                  <c:v>42613</c:v>
                </c:pt>
                <c:pt idx="116">
                  <c:v>42643</c:v>
                </c:pt>
                <c:pt idx="117">
                  <c:v>42674</c:v>
                </c:pt>
                <c:pt idx="118">
                  <c:v>42704</c:v>
                </c:pt>
                <c:pt idx="119">
                  <c:v>42734</c:v>
                </c:pt>
                <c:pt idx="120">
                  <c:v>42766</c:v>
                </c:pt>
                <c:pt idx="121">
                  <c:v>42794</c:v>
                </c:pt>
                <c:pt idx="122">
                  <c:v>42825</c:v>
                </c:pt>
                <c:pt idx="123">
                  <c:v>42853</c:v>
                </c:pt>
                <c:pt idx="124">
                  <c:v>42886</c:v>
                </c:pt>
                <c:pt idx="125">
                  <c:v>42916</c:v>
                </c:pt>
                <c:pt idx="126">
                  <c:v>42947</c:v>
                </c:pt>
                <c:pt idx="127">
                  <c:v>42978</c:v>
                </c:pt>
                <c:pt idx="128">
                  <c:v>43007</c:v>
                </c:pt>
                <c:pt idx="129">
                  <c:v>43039</c:v>
                </c:pt>
                <c:pt idx="130">
                  <c:v>43069</c:v>
                </c:pt>
                <c:pt idx="131">
                  <c:v>43098</c:v>
                </c:pt>
                <c:pt idx="132">
                  <c:v>43131</c:v>
                </c:pt>
                <c:pt idx="133">
                  <c:v>43159</c:v>
                </c:pt>
                <c:pt idx="134">
                  <c:v>43189</c:v>
                </c:pt>
                <c:pt idx="135">
                  <c:v>43220</c:v>
                </c:pt>
                <c:pt idx="136">
                  <c:v>43251</c:v>
                </c:pt>
                <c:pt idx="137">
                  <c:v>43280</c:v>
                </c:pt>
                <c:pt idx="138">
                  <c:v>43312</c:v>
                </c:pt>
                <c:pt idx="139">
                  <c:v>43343</c:v>
                </c:pt>
                <c:pt idx="140">
                  <c:v>43371</c:v>
                </c:pt>
                <c:pt idx="141">
                  <c:v>43404</c:v>
                </c:pt>
                <c:pt idx="142">
                  <c:v>43434</c:v>
                </c:pt>
                <c:pt idx="143">
                  <c:v>43465</c:v>
                </c:pt>
                <c:pt idx="144">
                  <c:v>43496</c:v>
                </c:pt>
                <c:pt idx="145">
                  <c:v>43524</c:v>
                </c:pt>
                <c:pt idx="146">
                  <c:v>43553</c:v>
                </c:pt>
                <c:pt idx="147">
                  <c:v>43585</c:v>
                </c:pt>
                <c:pt idx="148">
                  <c:v>43616</c:v>
                </c:pt>
                <c:pt idx="149">
                  <c:v>43644</c:v>
                </c:pt>
                <c:pt idx="150">
                  <c:v>43677</c:v>
                </c:pt>
                <c:pt idx="151">
                  <c:v>43707</c:v>
                </c:pt>
                <c:pt idx="152">
                  <c:v>43738</c:v>
                </c:pt>
                <c:pt idx="153">
                  <c:v>43769</c:v>
                </c:pt>
                <c:pt idx="154">
                  <c:v>43798</c:v>
                </c:pt>
                <c:pt idx="155">
                  <c:v>43830</c:v>
                </c:pt>
                <c:pt idx="156">
                  <c:v>43861</c:v>
                </c:pt>
                <c:pt idx="157">
                  <c:v>43889</c:v>
                </c:pt>
                <c:pt idx="158">
                  <c:v>43921</c:v>
                </c:pt>
                <c:pt idx="159">
                  <c:v>43951</c:v>
                </c:pt>
                <c:pt idx="160">
                  <c:v>43980</c:v>
                </c:pt>
                <c:pt idx="161">
                  <c:v>44012</c:v>
                </c:pt>
                <c:pt idx="162">
                  <c:v>44043</c:v>
                </c:pt>
                <c:pt idx="163">
                  <c:v>44074</c:v>
                </c:pt>
                <c:pt idx="164">
                  <c:v>44104</c:v>
                </c:pt>
                <c:pt idx="165">
                  <c:v>44134</c:v>
                </c:pt>
                <c:pt idx="166">
                  <c:v>44165</c:v>
                </c:pt>
                <c:pt idx="167">
                  <c:v>44196</c:v>
                </c:pt>
                <c:pt idx="168">
                  <c:v>44225</c:v>
                </c:pt>
                <c:pt idx="169">
                  <c:v>44253</c:v>
                </c:pt>
                <c:pt idx="170">
                  <c:v>44286</c:v>
                </c:pt>
                <c:pt idx="171">
                  <c:v>44316</c:v>
                </c:pt>
                <c:pt idx="172">
                  <c:v>44347</c:v>
                </c:pt>
                <c:pt idx="173">
                  <c:v>44377</c:v>
                </c:pt>
                <c:pt idx="174">
                  <c:v>44407</c:v>
                </c:pt>
                <c:pt idx="175">
                  <c:v>44439</c:v>
                </c:pt>
                <c:pt idx="176">
                  <c:v>44469</c:v>
                </c:pt>
                <c:pt idx="177">
                  <c:v>44498</c:v>
                </c:pt>
                <c:pt idx="178">
                  <c:v>44530</c:v>
                </c:pt>
                <c:pt idx="179">
                  <c:v>44561</c:v>
                </c:pt>
                <c:pt idx="180">
                  <c:v>44592</c:v>
                </c:pt>
                <c:pt idx="181">
                  <c:v>44620</c:v>
                </c:pt>
                <c:pt idx="182">
                  <c:v>44651</c:v>
                </c:pt>
                <c:pt idx="183">
                  <c:v>44680</c:v>
                </c:pt>
                <c:pt idx="184">
                  <c:v>44712</c:v>
                </c:pt>
                <c:pt idx="185">
                  <c:v>44742</c:v>
                </c:pt>
                <c:pt idx="186">
                  <c:v>44771</c:v>
                </c:pt>
                <c:pt idx="187">
                  <c:v>44804</c:v>
                </c:pt>
                <c:pt idx="188">
                  <c:v>44834</c:v>
                </c:pt>
                <c:pt idx="189">
                  <c:v>44865</c:v>
                </c:pt>
                <c:pt idx="190">
                  <c:v>44895</c:v>
                </c:pt>
                <c:pt idx="191">
                  <c:v>44925</c:v>
                </c:pt>
                <c:pt idx="192">
                  <c:v>44957</c:v>
                </c:pt>
                <c:pt idx="193">
                  <c:v>44985</c:v>
                </c:pt>
                <c:pt idx="194">
                  <c:v>45016</c:v>
                </c:pt>
                <c:pt idx="195">
                  <c:v>45044</c:v>
                </c:pt>
                <c:pt idx="196">
                  <c:v>45077</c:v>
                </c:pt>
                <c:pt idx="197">
                  <c:v>45107</c:v>
                </c:pt>
                <c:pt idx="198">
                  <c:v>45138</c:v>
                </c:pt>
                <c:pt idx="199">
                  <c:v>45169</c:v>
                </c:pt>
                <c:pt idx="200">
                  <c:v>45198</c:v>
                </c:pt>
                <c:pt idx="201">
                  <c:v>45230</c:v>
                </c:pt>
                <c:pt idx="202">
                  <c:v>45260</c:v>
                </c:pt>
                <c:pt idx="203">
                  <c:v>45289</c:v>
                </c:pt>
                <c:pt idx="204">
                  <c:v>45322</c:v>
                </c:pt>
                <c:pt idx="205">
                  <c:v>45351</c:v>
                </c:pt>
                <c:pt idx="206">
                  <c:v>45380</c:v>
                </c:pt>
                <c:pt idx="207">
                  <c:v>45412</c:v>
                </c:pt>
                <c:pt idx="208">
                  <c:v>45443</c:v>
                </c:pt>
                <c:pt idx="209">
                  <c:v>45471</c:v>
                </c:pt>
                <c:pt idx="210">
                  <c:v>45504</c:v>
                </c:pt>
                <c:pt idx="211">
                  <c:v>45534</c:v>
                </c:pt>
                <c:pt idx="212">
                  <c:v>45565</c:v>
                </c:pt>
                <c:pt idx="213">
                  <c:v>45596</c:v>
                </c:pt>
                <c:pt idx="214">
                  <c:v>45625</c:v>
                </c:pt>
                <c:pt idx="215">
                  <c:v>45657</c:v>
                </c:pt>
                <c:pt idx="216">
                  <c:v>45688</c:v>
                </c:pt>
                <c:pt idx="217">
                  <c:v>45716</c:v>
                </c:pt>
                <c:pt idx="218">
                  <c:v>45747</c:v>
                </c:pt>
                <c:pt idx="219">
                  <c:v>45777</c:v>
                </c:pt>
              </c:numCache>
            </c:numRef>
          </c:cat>
          <c:val>
            <c:numRef>
              <c:f>'DOTS-3Y ahead reference for 3Y1'!$V$10:$V$1000</c:f>
              <c:numCache>
                <c:formatCode>General</c:formatCode>
                <c:ptCount val="991"/>
                <c:pt idx="0">
                  <c:v>-0.20610000000000017</c:v>
                </c:pt>
                <c:pt idx="1">
                  <c:v>-0.28629999999999978</c:v>
                </c:pt>
                <c:pt idx="2">
                  <c:v>-0.29410000000000025</c:v>
                </c:pt>
                <c:pt idx="3">
                  <c:v>-0.25760000000000005</c:v>
                </c:pt>
                <c:pt idx="4">
                  <c:v>9.7999999999999865E-2</c:v>
                </c:pt>
                <c:pt idx="5">
                  <c:v>0.3456999999999999</c:v>
                </c:pt>
                <c:pt idx="6">
                  <c:v>0.15289999999999981</c:v>
                </c:pt>
                <c:pt idx="7">
                  <c:v>-0.27960000000000029</c:v>
                </c:pt>
                <c:pt idx="8">
                  <c:v>0.30759999999999987</c:v>
                </c:pt>
                <c:pt idx="9">
                  <c:v>0.54140000000000033</c:v>
                </c:pt>
                <c:pt idx="10">
                  <c:v>-0.18330000000000002</c:v>
                </c:pt>
                <c:pt idx="11">
                  <c:v>0.16410000000000036</c:v>
                </c:pt>
                <c:pt idx="12">
                  <c:v>0.89679999999999982</c:v>
                </c:pt>
                <c:pt idx="13">
                  <c:v>1.0305999999999997</c:v>
                </c:pt>
                <c:pt idx="14">
                  <c:v>1.7596999999999996</c:v>
                </c:pt>
                <c:pt idx="15">
                  <c:v>2.3373999999999997</c:v>
                </c:pt>
                <c:pt idx="16">
                  <c:v>2.8840000000000003</c:v>
                </c:pt>
                <c:pt idx="17">
                  <c:v>2.8539000000000003</c:v>
                </c:pt>
                <c:pt idx="18">
                  <c:v>2.7535999999999996</c:v>
                </c:pt>
                <c:pt idx="19">
                  <c:v>2.5568</c:v>
                </c:pt>
                <c:pt idx="20">
                  <c:v>2.5704000000000002</c:v>
                </c:pt>
                <c:pt idx="21">
                  <c:v>3.5776000000000003</c:v>
                </c:pt>
                <c:pt idx="22">
                  <c:v>2.0851000000000002</c:v>
                </c:pt>
                <c:pt idx="23">
                  <c:v>2.4114</c:v>
                </c:pt>
                <c:pt idx="24">
                  <c:v>2.8420000000000001</c:v>
                </c:pt>
                <c:pt idx="25">
                  <c:v>3.1078000000000001</c:v>
                </c:pt>
                <c:pt idx="26">
                  <c:v>2.5903999999999998</c:v>
                </c:pt>
                <c:pt idx="27">
                  <c:v>3.1233</c:v>
                </c:pt>
                <c:pt idx="28">
                  <c:v>3.5146000000000002</c:v>
                </c:pt>
                <c:pt idx="29">
                  <c:v>3.8483000000000001</c:v>
                </c:pt>
                <c:pt idx="30">
                  <c:v>3.6456</c:v>
                </c:pt>
                <c:pt idx="31">
                  <c:v>3.4407999999999999</c:v>
                </c:pt>
                <c:pt idx="32">
                  <c:v>3.5918999999999999</c:v>
                </c:pt>
                <c:pt idx="33">
                  <c:v>3.6616</c:v>
                </c:pt>
                <c:pt idx="34">
                  <c:v>3.1757</c:v>
                </c:pt>
                <c:pt idx="35">
                  <c:v>4.0469999999999997</c:v>
                </c:pt>
                <c:pt idx="36">
                  <c:v>3.5958999999999999</c:v>
                </c:pt>
                <c:pt idx="37">
                  <c:v>3.7073999999999998</c:v>
                </c:pt>
                <c:pt idx="38">
                  <c:v>3.7934000000000001</c:v>
                </c:pt>
                <c:pt idx="39">
                  <c:v>3.6154999999999999</c:v>
                </c:pt>
                <c:pt idx="40">
                  <c:v>3.2597</c:v>
                </c:pt>
                <c:pt idx="41">
                  <c:v>2.7692999999999999</c:v>
                </c:pt>
                <c:pt idx="42">
                  <c:v>2.4201000000000001</c:v>
                </c:pt>
                <c:pt idx="43">
                  <c:v>2.0956999999999999</c:v>
                </c:pt>
                <c:pt idx="44">
                  <c:v>2.0468000000000002</c:v>
                </c:pt>
                <c:pt idx="45">
                  <c:v>1.9586999999999999</c:v>
                </c:pt>
                <c:pt idx="46">
                  <c:v>2.2728000000000002</c:v>
                </c:pt>
                <c:pt idx="47">
                  <c:v>3.0577999999999999</c:v>
                </c:pt>
                <c:pt idx="48">
                  <c:v>3.0394999999999999</c:v>
                </c:pt>
                <c:pt idx="49">
                  <c:v>3.3761999999999999</c:v>
                </c:pt>
                <c:pt idx="50">
                  <c:v>3.4173</c:v>
                </c:pt>
                <c:pt idx="51">
                  <c:v>3.0933000000000002</c:v>
                </c:pt>
                <c:pt idx="52">
                  <c:v>2.7904</c:v>
                </c:pt>
                <c:pt idx="53">
                  <c:v>2.9367999999999999</c:v>
                </c:pt>
                <c:pt idx="54">
                  <c:v>2.2711999999999999</c:v>
                </c:pt>
                <c:pt idx="55">
                  <c:v>1.6822999999999999</c:v>
                </c:pt>
                <c:pt idx="56">
                  <c:v>1.6391</c:v>
                </c:pt>
                <c:pt idx="57">
                  <c:v>1.4127000000000001</c:v>
                </c:pt>
                <c:pt idx="58">
                  <c:v>1.4774</c:v>
                </c:pt>
                <c:pt idx="59">
                  <c:v>1.2506999999999999</c:v>
                </c:pt>
                <c:pt idx="60">
                  <c:v>0.9547000000000001</c:v>
                </c:pt>
                <c:pt idx="61">
                  <c:v>1.2019</c:v>
                </c:pt>
                <c:pt idx="62">
                  <c:v>1.4020999999999999</c:v>
                </c:pt>
                <c:pt idx="63">
                  <c:v>1.1677</c:v>
                </c:pt>
                <c:pt idx="64">
                  <c:v>1.0044</c:v>
                </c:pt>
                <c:pt idx="65">
                  <c:v>0.90900000000000003</c:v>
                </c:pt>
                <c:pt idx="66">
                  <c:v>0.72030000000000005</c:v>
                </c:pt>
                <c:pt idx="67">
                  <c:v>0.75649999999999995</c:v>
                </c:pt>
                <c:pt idx="68">
                  <c:v>0.67359999999999998</c:v>
                </c:pt>
                <c:pt idx="69">
                  <c:v>0.82099999999999995</c:v>
                </c:pt>
                <c:pt idx="70">
                  <c:v>0.74339999999999995</c:v>
                </c:pt>
                <c:pt idx="71">
                  <c:v>0.78959999999999997</c:v>
                </c:pt>
                <c:pt idx="72">
                  <c:v>1.0769</c:v>
                </c:pt>
                <c:pt idx="73">
                  <c:v>0.99140000000000006</c:v>
                </c:pt>
                <c:pt idx="74">
                  <c:v>0.93799999999999994</c:v>
                </c:pt>
                <c:pt idx="75">
                  <c:v>0.85389999999999999</c:v>
                </c:pt>
                <c:pt idx="76">
                  <c:v>1.4279999999999999</c:v>
                </c:pt>
                <c:pt idx="77">
                  <c:v>1.9502999999999999</c:v>
                </c:pt>
                <c:pt idx="78">
                  <c:v>1.9331</c:v>
                </c:pt>
                <c:pt idx="79">
                  <c:v>2.3573</c:v>
                </c:pt>
                <c:pt idx="80">
                  <c:v>1.9079000000000002</c:v>
                </c:pt>
                <c:pt idx="81">
                  <c:v>1.8011999999999999</c:v>
                </c:pt>
                <c:pt idx="82">
                  <c:v>1.8028</c:v>
                </c:pt>
                <c:pt idx="83">
                  <c:v>2.2473999999999998</c:v>
                </c:pt>
                <c:pt idx="84">
                  <c:v>2.0002</c:v>
                </c:pt>
                <c:pt idx="85">
                  <c:v>2.0689000000000002</c:v>
                </c:pt>
                <c:pt idx="86">
                  <c:v>2.4165000000000001</c:v>
                </c:pt>
                <c:pt idx="87">
                  <c:v>2.3479000000000001</c:v>
                </c:pt>
                <c:pt idx="88">
                  <c:v>2.1053000000000002</c:v>
                </c:pt>
                <c:pt idx="89">
                  <c:v>2.2764000000000002</c:v>
                </c:pt>
                <c:pt idx="90">
                  <c:v>2.4887000000000001</c:v>
                </c:pt>
                <c:pt idx="91">
                  <c:v>2.2454999999999998</c:v>
                </c:pt>
                <c:pt idx="92">
                  <c:v>2.6337999999999999</c:v>
                </c:pt>
                <c:pt idx="93">
                  <c:v>2.2812000000000001</c:v>
                </c:pt>
                <c:pt idx="94">
                  <c:v>1.9643000000000002</c:v>
                </c:pt>
                <c:pt idx="95">
                  <c:v>2.2136</c:v>
                </c:pt>
                <c:pt idx="96">
                  <c:v>1.5176000000000001</c:v>
                </c:pt>
                <c:pt idx="97">
                  <c:v>1.9645000000000001</c:v>
                </c:pt>
                <c:pt idx="98">
                  <c:v>1.8608</c:v>
                </c:pt>
                <c:pt idx="99">
                  <c:v>1.8969999999999998</c:v>
                </c:pt>
                <c:pt idx="100">
                  <c:v>1.9333</c:v>
                </c:pt>
                <c:pt idx="101">
                  <c:v>2.1819999999999999</c:v>
                </c:pt>
                <c:pt idx="102">
                  <c:v>1.9586000000000001</c:v>
                </c:pt>
                <c:pt idx="103">
                  <c:v>1.8946999999999998</c:v>
                </c:pt>
                <c:pt idx="104">
                  <c:v>1.6226</c:v>
                </c:pt>
                <c:pt idx="105">
                  <c:v>1.7263999999999999</c:v>
                </c:pt>
                <c:pt idx="106">
                  <c:v>1.6878</c:v>
                </c:pt>
                <c:pt idx="107">
                  <c:v>1.6012999999999999</c:v>
                </c:pt>
                <c:pt idx="108">
                  <c:v>1.0933999999999999</c:v>
                </c:pt>
                <c:pt idx="109">
                  <c:v>0.87070000000000003</c:v>
                </c:pt>
                <c:pt idx="110">
                  <c:v>0.95409999999999995</c:v>
                </c:pt>
                <c:pt idx="111">
                  <c:v>1.0701000000000001</c:v>
                </c:pt>
                <c:pt idx="112">
                  <c:v>1.1191</c:v>
                </c:pt>
                <c:pt idx="113">
                  <c:v>0.72080000000000011</c:v>
                </c:pt>
                <c:pt idx="114">
                  <c:v>0.75330000000000008</c:v>
                </c:pt>
                <c:pt idx="115">
                  <c:v>0.91460000000000008</c:v>
                </c:pt>
                <c:pt idx="116">
                  <c:v>0.88319999999999999</c:v>
                </c:pt>
                <c:pt idx="117">
                  <c:v>1.0814999999999999</c:v>
                </c:pt>
                <c:pt idx="118">
                  <c:v>1.6861999999999999</c:v>
                </c:pt>
                <c:pt idx="119">
                  <c:v>1.6082999999999998</c:v>
                </c:pt>
                <c:pt idx="120">
                  <c:v>1.5802999999999998</c:v>
                </c:pt>
                <c:pt idx="121">
                  <c:v>1.6671</c:v>
                </c:pt>
                <c:pt idx="122">
                  <c:v>1.3927999999999998</c:v>
                </c:pt>
                <c:pt idx="123">
                  <c:v>1.2555000000000001</c:v>
                </c:pt>
                <c:pt idx="124">
                  <c:v>1.1274999999999999</c:v>
                </c:pt>
                <c:pt idx="125">
                  <c:v>1.0158</c:v>
                </c:pt>
                <c:pt idx="126">
                  <c:v>0.94490000000000007</c:v>
                </c:pt>
                <c:pt idx="127">
                  <c:v>0.73229999999999995</c:v>
                </c:pt>
                <c:pt idx="128">
                  <c:v>1.0325000000000002</c:v>
                </c:pt>
                <c:pt idx="129">
                  <c:v>1.1105</c:v>
                </c:pt>
                <c:pt idx="130">
                  <c:v>1.1471</c:v>
                </c:pt>
                <c:pt idx="131">
                  <c:v>0.9014000000000002</c:v>
                </c:pt>
                <c:pt idx="132">
                  <c:v>1.278</c:v>
                </c:pt>
                <c:pt idx="133">
                  <c:v>1.5112000000000001</c:v>
                </c:pt>
                <c:pt idx="134">
                  <c:v>1.0775000000000001</c:v>
                </c:pt>
                <c:pt idx="135">
                  <c:v>1.3919000000000001</c:v>
                </c:pt>
                <c:pt idx="136">
                  <c:v>1.2915000000000001</c:v>
                </c:pt>
                <c:pt idx="137">
                  <c:v>1.0800999999999998</c:v>
                </c:pt>
                <c:pt idx="138">
                  <c:v>1.1625999999999999</c:v>
                </c:pt>
                <c:pt idx="139">
                  <c:v>1.0068000000000001</c:v>
                </c:pt>
                <c:pt idx="140">
                  <c:v>0.9977999999999998</c:v>
                </c:pt>
                <c:pt idx="141">
                  <c:v>1.0343</c:v>
                </c:pt>
                <c:pt idx="142">
                  <c:v>0.76489999999999991</c:v>
                </c:pt>
                <c:pt idx="143">
                  <c:v>8.2500000000000018E-2</c:v>
                </c:pt>
                <c:pt idx="144">
                  <c:v>1.4600000000000168E-2</c:v>
                </c:pt>
                <c:pt idx="145">
                  <c:v>0.15459999999999985</c:v>
                </c:pt>
                <c:pt idx="146">
                  <c:v>-0.18219999999999992</c:v>
                </c:pt>
                <c:pt idx="147">
                  <c:v>-9.220000000000006E-2</c:v>
                </c:pt>
                <c:pt idx="148">
                  <c:v>-0.48950000000000005</c:v>
                </c:pt>
                <c:pt idx="149">
                  <c:v>-0.94253000000000009</c:v>
                </c:pt>
                <c:pt idx="150">
                  <c:v>-0.62607999999999997</c:v>
                </c:pt>
                <c:pt idx="151">
                  <c:v>-1.16696</c:v>
                </c:pt>
                <c:pt idx="152">
                  <c:v>-0.66037999999999997</c:v>
                </c:pt>
                <c:pt idx="153">
                  <c:v>-0.42107000000000006</c:v>
                </c:pt>
                <c:pt idx="154">
                  <c:v>-0.27845000000000009</c:v>
                </c:pt>
                <c:pt idx="155">
                  <c:v>-0.11335000000000006</c:v>
                </c:pt>
                <c:pt idx="156">
                  <c:v>-0.58472999999999997</c:v>
                </c:pt>
                <c:pt idx="157">
                  <c:v>-0.90690000000000004</c:v>
                </c:pt>
                <c:pt idx="158">
                  <c:v>0.22761999999999999</c:v>
                </c:pt>
                <c:pt idx="159">
                  <c:v>9.0079999999999993E-2</c:v>
                </c:pt>
                <c:pt idx="160">
                  <c:v>2.1210000000000007E-2</c:v>
                </c:pt>
                <c:pt idx="161">
                  <c:v>-2.8999999999999859E-4</c:v>
                </c:pt>
                <c:pt idx="162">
                  <c:v>-9.7869999999999999E-2</c:v>
                </c:pt>
                <c:pt idx="163">
                  <c:v>1.8770000000000009E-2</c:v>
                </c:pt>
                <c:pt idx="164">
                  <c:v>5.3669999999999995E-2</c:v>
                </c:pt>
                <c:pt idx="165">
                  <c:v>0.19357000000000002</c:v>
                </c:pt>
                <c:pt idx="166">
                  <c:v>0.20862000000000003</c:v>
                </c:pt>
                <c:pt idx="167">
                  <c:v>0.20905000000000001</c:v>
                </c:pt>
                <c:pt idx="168">
                  <c:v>0.35431000000000001</c:v>
                </c:pt>
                <c:pt idx="169">
                  <c:v>0.88990999999999998</c:v>
                </c:pt>
                <c:pt idx="170">
                  <c:v>1.22715</c:v>
                </c:pt>
                <c:pt idx="171">
                  <c:v>1.0577300000000001</c:v>
                </c:pt>
                <c:pt idx="172">
                  <c:v>0.97052000000000005</c:v>
                </c:pt>
                <c:pt idx="173">
                  <c:v>1.0466899999999999</c:v>
                </c:pt>
                <c:pt idx="174">
                  <c:v>0.76983999999999997</c:v>
                </c:pt>
                <c:pt idx="175">
                  <c:v>0.88003999999999993</c:v>
                </c:pt>
                <c:pt idx="176">
                  <c:v>1.1501999999999999</c:v>
                </c:pt>
                <c:pt idx="177">
                  <c:v>1.2014</c:v>
                </c:pt>
                <c:pt idx="178">
                  <c:v>1.20679</c:v>
                </c:pt>
                <c:pt idx="179">
                  <c:v>1.2218899999999999</c:v>
                </c:pt>
                <c:pt idx="180">
                  <c:v>1.4962599999999999</c:v>
                </c:pt>
                <c:pt idx="181">
                  <c:v>1.5225500000000001</c:v>
                </c:pt>
                <c:pt idx="182">
                  <c:v>1.7695799999999999</c:v>
                </c:pt>
                <c:pt idx="183">
                  <c:v>2.3297699999999999</c:v>
                </c:pt>
                <c:pt idx="184">
                  <c:v>1.6417999999999999</c:v>
                </c:pt>
                <c:pt idx="185">
                  <c:v>0.99266999999999994</c:v>
                </c:pt>
                <c:pt idx="186">
                  <c:v>-0.33509000000000011</c:v>
                </c:pt>
                <c:pt idx="187">
                  <c:v>0.40905000000000014</c:v>
                </c:pt>
                <c:pt idx="188">
                  <c:v>0.36775000000000002</c:v>
                </c:pt>
                <c:pt idx="189">
                  <c:v>0.38773999999999997</c:v>
                </c:pt>
                <c:pt idx="190">
                  <c:v>-1.0631200000000001</c:v>
                </c:pt>
                <c:pt idx="191">
                  <c:v>-1.2153900000000002</c:v>
                </c:pt>
                <c:pt idx="192">
                  <c:v>-1.6243799999999999</c:v>
                </c:pt>
                <c:pt idx="193">
                  <c:v>-1.3959800000000002</c:v>
                </c:pt>
                <c:pt idx="194">
                  <c:v>-2.11449</c:v>
                </c:pt>
                <c:pt idx="195">
                  <c:v>-2.1664500000000002</c:v>
                </c:pt>
                <c:pt idx="196">
                  <c:v>-2.1851400000000001</c:v>
                </c:pt>
                <c:pt idx="197">
                  <c:v>-1.9315500000000001</c:v>
                </c:pt>
                <c:pt idx="198">
                  <c:v>-2.11164</c:v>
                </c:pt>
                <c:pt idx="199">
                  <c:v>-1.9643799999999998</c:v>
                </c:pt>
                <c:pt idx="200">
                  <c:v>-1.5295000000000001</c:v>
                </c:pt>
                <c:pt idx="201">
                  <c:v>-1.1843300000000001</c:v>
                </c:pt>
                <c:pt idx="202">
                  <c:v>-1.8416199999999998</c:v>
                </c:pt>
                <c:pt idx="203">
                  <c:v>-2.2852000000000001</c:v>
                </c:pt>
                <c:pt idx="204">
                  <c:v>-2.19841</c:v>
                </c:pt>
                <c:pt idx="205">
                  <c:v>-1.8311600000000001</c:v>
                </c:pt>
                <c:pt idx="206">
                  <c:v>-1.8700999999999999</c:v>
                </c:pt>
                <c:pt idx="207">
                  <c:v>-1.3536099999999998</c:v>
                </c:pt>
                <c:pt idx="208">
                  <c:v>-1.5711499999999998</c:v>
                </c:pt>
                <c:pt idx="209">
                  <c:v>-1.7291599999999998</c:v>
                </c:pt>
                <c:pt idx="210">
                  <c:v>-2.1537700000000002</c:v>
                </c:pt>
                <c:pt idx="211">
                  <c:v>-2.2551199999999998</c:v>
                </c:pt>
                <c:pt idx="212">
                  <c:v>-1.80993</c:v>
                </c:pt>
                <c:pt idx="213">
                  <c:v>-1.2553200000000002</c:v>
                </c:pt>
                <c:pt idx="214">
                  <c:v>-1.14215</c:v>
                </c:pt>
                <c:pt idx="215">
                  <c:v>-0.43536000000000019</c:v>
                </c:pt>
                <c:pt idx="216">
                  <c:v>-0.40869</c:v>
                </c:pt>
                <c:pt idx="217">
                  <c:v>-0.76092000000000004</c:v>
                </c:pt>
                <c:pt idx="218">
                  <c:v>-0.82479000000000013</c:v>
                </c:pt>
                <c:pt idx="219">
                  <c:v>-1.0676800000000002</c:v>
                </c:pt>
              </c:numCache>
            </c:numRef>
          </c:val>
          <c:smooth val="0"/>
          <c:extLst>
            <c:ext xmlns:c16="http://schemas.microsoft.com/office/drawing/2014/chart" uri="{C3380CC4-5D6E-409C-BE32-E72D297353CC}">
              <c16:uniqueId val="{00000001-EB71-486E-85BB-AA50FCCFAC37}"/>
            </c:ext>
          </c:extLst>
        </c:ser>
        <c:dLbls>
          <c:showLegendKey val="0"/>
          <c:showVal val="0"/>
          <c:showCatName val="0"/>
          <c:showSerName val="0"/>
          <c:showPercent val="0"/>
          <c:showBubbleSize val="0"/>
        </c:dLbls>
        <c:marker val="1"/>
        <c:smooth val="0"/>
        <c:axId val="212871855"/>
        <c:axId val="212866863"/>
      </c:lineChart>
      <c:dateAx>
        <c:axId val="632792032"/>
        <c:scaling>
          <c:orientation val="minMax"/>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Bloomberg, Amundi Investment Institute. Data as of 13/05/2025.</a:t>
                </a:r>
              </a:p>
            </c:rich>
          </c:tx>
          <c:layout>
            <c:manualLayout>
              <c:xMode val="edge"/>
              <c:yMode val="edge"/>
              <c:x val="0"/>
              <c:y val="0.96527377143609239"/>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632802432"/>
        <c:crosses val="autoZero"/>
        <c:auto val="1"/>
        <c:lblOffset val="100"/>
        <c:baseTimeUnit val="months"/>
      </c:dateAx>
      <c:valAx>
        <c:axId val="632802432"/>
        <c:scaling>
          <c:orientation val="minMax"/>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632792032"/>
        <c:crosses val="autoZero"/>
        <c:crossBetween val="between"/>
      </c:valAx>
      <c:valAx>
        <c:axId val="212866863"/>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212871855"/>
        <c:crosses val="max"/>
        <c:crossBetween val="between"/>
      </c:valAx>
      <c:dateAx>
        <c:axId val="212871855"/>
        <c:scaling>
          <c:orientation val="minMax"/>
        </c:scaling>
        <c:delete val="1"/>
        <c:axPos val="b"/>
        <c:numFmt formatCode="m/d/yyyy" sourceLinked="1"/>
        <c:majorTickMark val="out"/>
        <c:minorTickMark val="none"/>
        <c:tickLblPos val="nextTo"/>
        <c:crossAx val="212866863"/>
        <c:crosses val="autoZero"/>
        <c:auto val="1"/>
        <c:lblOffset val="100"/>
        <c:baseTimeUnit val="months"/>
      </c:dateAx>
      <c:spPr>
        <a:noFill/>
        <a:ln>
          <a:noFill/>
        </a:ln>
        <a:effectLst/>
      </c:spPr>
    </c:plotArea>
    <c:legend>
      <c:legendPos val="b"/>
      <c:layout>
        <c:manualLayout>
          <c:xMode val="edge"/>
          <c:yMode val="edge"/>
          <c:x val="0.10223642172523961"/>
          <c:y val="0.78339425552771802"/>
          <c:w val="0.70191819073733996"/>
          <c:h val="4.8053080499010858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a:t>
            </a:r>
            <a:r>
              <a:rPr lang="en-GB" b="1" baseline="0">
                <a:solidFill>
                  <a:srgbClr val="003C64"/>
                </a:solidFill>
              </a:rPr>
              <a:t> valuation: Nelson Siegel term premia component 12M projection</a:t>
            </a:r>
            <a:endParaRPr lang="en-GB" b="1">
              <a:solidFill>
                <a:srgbClr val="003C64"/>
              </a:solidFill>
            </a:endParaRPr>
          </a:p>
        </c:rich>
      </c:tx>
      <c:layout>
        <c:manualLayout>
          <c:xMode val="edge"/>
          <c:yMode val="edge"/>
          <c:x val="0.15493446705743252"/>
          <c:y val="5.4431323003136466E-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142110047338536"/>
          <c:y val="0.13345745638000045"/>
          <c:w val="0.81864044355774868"/>
          <c:h val="0.72760019678883225"/>
        </c:manualLayout>
      </c:layout>
      <c:lineChart>
        <c:grouping val="standard"/>
        <c:varyColors val="0"/>
        <c:ser>
          <c:idx val="0"/>
          <c:order val="0"/>
          <c:tx>
            <c:v>US Nelson Siegel slope/term premium component (RHS, inverted)</c:v>
          </c:tx>
          <c:spPr>
            <a:ln w="22225" cap="rnd" cmpd="sng" algn="ctr">
              <a:solidFill>
                <a:srgbClr val="004F9F">
                  <a:lumMod val="100000"/>
                </a:srgbClr>
              </a:solidFill>
              <a:prstDash val="solid"/>
              <a:round/>
              <a:headEnd type="none" w="med" len="med"/>
              <a:tailEnd type="none" w="med" len="me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'Term-premium-forecast'!$D$5:$D$301</c:f>
              <c:numCache>
                <c:formatCode>0.00%</c:formatCode>
                <c:ptCount val="297"/>
                <c:pt idx="0">
                  <c:v>-1.511182889227327E-2</c:v>
                </c:pt>
                <c:pt idx="1">
                  <c:v>-1.9083155363878897E-2</c:v>
                </c:pt>
                <c:pt idx="2">
                  <c:v>-2.1656441148274537E-2</c:v>
                </c:pt>
                <c:pt idx="3">
                  <c:v>-1.8808917967370976E-2</c:v>
                </c:pt>
                <c:pt idx="4">
                  <c:v>-1.9511114464246991E-2</c:v>
                </c:pt>
                <c:pt idx="5">
                  <c:v>-2.4749255368463643E-2</c:v>
                </c:pt>
                <c:pt idx="6">
                  <c:v>-2.3217273074652444E-2</c:v>
                </c:pt>
                <c:pt idx="7">
                  <c:v>-3.2522290069338933E-2</c:v>
                </c:pt>
                <c:pt idx="8">
                  <c:v>-3.6896736741009559E-2</c:v>
                </c:pt>
                <c:pt idx="9">
                  <c:v>-3.6559188675043486E-2</c:v>
                </c:pt>
                <c:pt idx="10">
                  <c:v>-3.6397124294892363E-2</c:v>
                </c:pt>
                <c:pt idx="11">
                  <c:v>-4.0678533282441837E-2</c:v>
                </c:pt>
                <c:pt idx="12">
                  <c:v>-3.8363212110775563E-2</c:v>
                </c:pt>
                <c:pt idx="13">
                  <c:v>-3.8236672720643156E-2</c:v>
                </c:pt>
                <c:pt idx="14">
                  <c:v>-3.73110032209856E-2</c:v>
                </c:pt>
                <c:pt idx="15">
                  <c:v>-3.5081932949593872E-2</c:v>
                </c:pt>
                <c:pt idx="16">
                  <c:v>-3.0901613322563217E-2</c:v>
                </c:pt>
                <c:pt idx="17">
                  <c:v>-2.8119485513637427E-2</c:v>
                </c:pt>
                <c:pt idx="18">
                  <c:v>-3.1557089088083426E-2</c:v>
                </c:pt>
                <c:pt idx="19">
                  <c:v>-3.6743494354620689E-2</c:v>
                </c:pt>
                <c:pt idx="20">
                  <c:v>-3.3719919450524043E-2</c:v>
                </c:pt>
                <c:pt idx="21">
                  <c:v>-3.4623942098669591E-2</c:v>
                </c:pt>
                <c:pt idx="22">
                  <c:v>-3.2612677551932437E-2</c:v>
                </c:pt>
                <c:pt idx="23">
                  <c:v>-3.4277026960128576E-2</c:v>
                </c:pt>
                <c:pt idx="24">
                  <c:v>-3.3486023511030596E-2</c:v>
                </c:pt>
                <c:pt idx="25">
                  <c:v>-2.9172770066515058E-2</c:v>
                </c:pt>
                <c:pt idx="26">
                  <c:v>-3.3788035136361923E-2</c:v>
                </c:pt>
                <c:pt idx="27">
                  <c:v>-4.2754947928813972E-2</c:v>
                </c:pt>
                <c:pt idx="28">
                  <c:v>-4.1252130554444398E-2</c:v>
                </c:pt>
                <c:pt idx="29">
                  <c:v>-3.7576380161450242E-2</c:v>
                </c:pt>
                <c:pt idx="30">
                  <c:v>-4.0288876812169305E-2</c:v>
                </c:pt>
                <c:pt idx="31">
                  <c:v>-4.0192089061172678E-2</c:v>
                </c:pt>
                <c:pt idx="32">
                  <c:v>-3.9629656073390182E-2</c:v>
                </c:pt>
                <c:pt idx="33">
                  <c:v>-3.8541522925703349E-2</c:v>
                </c:pt>
                <c:pt idx="34">
                  <c:v>-3.7210435559907787E-2</c:v>
                </c:pt>
                <c:pt idx="35">
                  <c:v>-3.6520598837700771E-2</c:v>
                </c:pt>
                <c:pt idx="36">
                  <c:v>-4.2120734883718036E-2</c:v>
                </c:pt>
                <c:pt idx="37">
                  <c:v>-4.2812052164641637E-2</c:v>
                </c:pt>
                <c:pt idx="38">
                  <c:v>-3.9891727870843025E-2</c:v>
                </c:pt>
                <c:pt idx="39">
                  <c:v>-3.8934143693276906E-2</c:v>
                </c:pt>
                <c:pt idx="40">
                  <c:v>-3.414600690233463E-2</c:v>
                </c:pt>
                <c:pt idx="41">
                  <c:v>-3.0305009223992683E-2</c:v>
                </c:pt>
                <c:pt idx="42">
                  <c:v>-3.026057429747538E-2</c:v>
                </c:pt>
                <c:pt idx="43">
                  <c:v>-2.8667846613672724E-2</c:v>
                </c:pt>
                <c:pt idx="44">
                  <c:v>-2.5404818796078935E-2</c:v>
                </c:pt>
                <c:pt idx="45">
                  <c:v>-2.1806488621541449E-2</c:v>
                </c:pt>
                <c:pt idx="46">
                  <c:v>-2.2084796915536744E-2</c:v>
                </c:pt>
                <c:pt idx="47">
                  <c:v>-2.1105073746147163E-2</c:v>
                </c:pt>
                <c:pt idx="48">
                  <c:v>-2.0142808972929357E-2</c:v>
                </c:pt>
                <c:pt idx="49">
                  <c:v>-1.3890690276674864E-2</c:v>
                </c:pt>
                <c:pt idx="50">
                  <c:v>-9.2647192603875876E-3</c:v>
                </c:pt>
                <c:pt idx="51">
                  <c:v>-1.2721172362768766E-2</c:v>
                </c:pt>
                <c:pt idx="52">
                  <c:v>-8.6484940117474499E-3</c:v>
                </c:pt>
                <c:pt idx="53">
                  <c:v>-8.9574079424282749E-3</c:v>
                </c:pt>
                <c:pt idx="54">
                  <c:v>-1.1036758854670842E-2</c:v>
                </c:pt>
                <c:pt idx="55">
                  <c:v>-8.7948228370820017E-3</c:v>
                </c:pt>
                <c:pt idx="56">
                  <c:v>-5.3301628046825006E-3</c:v>
                </c:pt>
                <c:pt idx="57">
                  <c:v>-4.6065200844737225E-3</c:v>
                </c:pt>
                <c:pt idx="58">
                  <c:v>-3.9148628205460043E-3</c:v>
                </c:pt>
                <c:pt idx="59">
                  <c:v>-3.5286243104689502E-3</c:v>
                </c:pt>
                <c:pt idx="60">
                  <c:v>-5.0069248019615487E-3</c:v>
                </c:pt>
                <c:pt idx="61">
                  <c:v>-4.8325097439725698E-3</c:v>
                </c:pt>
                <c:pt idx="62">
                  <c:v>-4.0951946113132465E-4</c:v>
                </c:pt>
                <c:pt idx="63">
                  <c:v>-1.7528363648192102E-4</c:v>
                </c:pt>
                <c:pt idx="64">
                  <c:v>1.2439628173554346E-3</c:v>
                </c:pt>
                <c:pt idx="65">
                  <c:v>2.5444939432242505E-3</c:v>
                </c:pt>
                <c:pt idx="66">
                  <c:v>2.410950334690895E-3</c:v>
                </c:pt>
                <c:pt idx="67">
                  <c:v>3.8932072554809863E-3</c:v>
                </c:pt>
                <c:pt idx="68">
                  <c:v>5.4077388605346596E-3</c:v>
                </c:pt>
                <c:pt idx="69">
                  <c:v>2.9747701869051665E-3</c:v>
                </c:pt>
                <c:pt idx="70">
                  <c:v>3.9422257980606806E-3</c:v>
                </c:pt>
                <c:pt idx="71">
                  <c:v>1.3603698083537175E-3</c:v>
                </c:pt>
                <c:pt idx="72">
                  <c:v>3.3062136121106214E-3</c:v>
                </c:pt>
                <c:pt idx="73">
                  <c:v>3.6515549517402296E-3</c:v>
                </c:pt>
                <c:pt idx="74">
                  <c:v>4.5357385430131597E-4</c:v>
                </c:pt>
                <c:pt idx="75">
                  <c:v>-2.4547912655460136E-3</c:v>
                </c:pt>
                <c:pt idx="76">
                  <c:v>2.6638744747988288E-3</c:v>
                </c:pt>
                <c:pt idx="77">
                  <c:v>-4.3206974251638053E-3</c:v>
                </c:pt>
                <c:pt idx="78">
                  <c:v>-4.7981729314170093E-3</c:v>
                </c:pt>
                <c:pt idx="79">
                  <c:v>-3.9297716102322244E-3</c:v>
                </c:pt>
                <c:pt idx="80">
                  <c:v>-6.3927661924083751E-3</c:v>
                </c:pt>
                <c:pt idx="81">
                  <c:v>-1.9054715335477136E-2</c:v>
                </c:pt>
                <c:pt idx="82">
                  <c:v>-2.2160901389977738E-2</c:v>
                </c:pt>
                <c:pt idx="83">
                  <c:v>-2.7417521211365301E-2</c:v>
                </c:pt>
                <c:pt idx="84">
                  <c:v>-2.5957296759201828E-2</c:v>
                </c:pt>
                <c:pt idx="85">
                  <c:v>-3.1175645576036113E-2</c:v>
                </c:pt>
                <c:pt idx="86">
                  <c:v>-2.6226585615090028E-2</c:v>
                </c:pt>
                <c:pt idx="87">
                  <c:v>-2.8368668274207986E-2</c:v>
                </c:pt>
                <c:pt idx="88">
                  <c:v>-2.7426604737081018E-2</c:v>
                </c:pt>
                <c:pt idx="89">
                  <c:v>-1.568921769139808E-2</c:v>
                </c:pt>
                <c:pt idx="90">
                  <c:v>-2.9648319824363147E-2</c:v>
                </c:pt>
                <c:pt idx="91">
                  <c:v>-2.3947709863664603E-2</c:v>
                </c:pt>
                <c:pt idx="92">
                  <c:v>-3.8674850381364353E-2</c:v>
                </c:pt>
                <c:pt idx="93">
                  <c:v>-4.5745885919930777E-2</c:v>
                </c:pt>
                <c:pt idx="94">
                  <c:v>-4.1688330608471394E-2</c:v>
                </c:pt>
                <c:pt idx="95">
                  <c:v>-4.2437625318802706E-2</c:v>
                </c:pt>
                <c:pt idx="96">
                  <c:v>-3.5657511029762959E-2</c:v>
                </c:pt>
                <c:pt idx="97">
                  <c:v>-4.2041927597792822E-2</c:v>
                </c:pt>
                <c:pt idx="98">
                  <c:v>-4.6293012764068338E-2</c:v>
                </c:pt>
                <c:pt idx="99">
                  <c:v>-4.7884150660700502E-2</c:v>
                </c:pt>
                <c:pt idx="100">
                  <c:v>-4.4916857996137947E-2</c:v>
                </c:pt>
                <c:pt idx="101">
                  <c:v>-4.0518975322322348E-2</c:v>
                </c:pt>
                <c:pt idx="102">
                  <c:v>-4.1356746833382294E-2</c:v>
                </c:pt>
                <c:pt idx="103">
                  <c:v>-4.2548408585512926E-2</c:v>
                </c:pt>
                <c:pt idx="104">
                  <c:v>-4.7517353181489252E-2</c:v>
                </c:pt>
                <c:pt idx="105">
                  <c:v>-4.5647416515985299E-2</c:v>
                </c:pt>
                <c:pt idx="106">
                  <c:v>-4.3771176554592867E-2</c:v>
                </c:pt>
                <c:pt idx="107">
                  <c:v>-4.470283965957194E-2</c:v>
                </c:pt>
                <c:pt idx="108">
                  <c:v>-4.8649460496218863E-2</c:v>
                </c:pt>
                <c:pt idx="109">
                  <c:v>-4.7013505662720813E-2</c:v>
                </c:pt>
                <c:pt idx="110">
                  <c:v>-4.4420158419155073E-2</c:v>
                </c:pt>
                <c:pt idx="111">
                  <c:v>-4.4666776977104132E-2</c:v>
                </c:pt>
                <c:pt idx="112">
                  <c:v>-4.0652431514424041E-2</c:v>
                </c:pt>
                <c:pt idx="113">
                  <c:v>-4.3196325345165078E-2</c:v>
                </c:pt>
                <c:pt idx="114">
                  <c:v>-4.7581614870032533E-2</c:v>
                </c:pt>
                <c:pt idx="115">
                  <c:v>-4.8014438208556172E-2</c:v>
                </c:pt>
                <c:pt idx="116">
                  <c:v>-4.7221825816832062E-2</c:v>
                </c:pt>
                <c:pt idx="117">
                  <c:v>-4.7235429903006082E-2</c:v>
                </c:pt>
                <c:pt idx="118">
                  <c:v>-4.6775874841509413E-2</c:v>
                </c:pt>
                <c:pt idx="119">
                  <c:v>-4.7433575824010622E-2</c:v>
                </c:pt>
                <c:pt idx="120">
                  <c:v>-4.8551869807182492E-2</c:v>
                </c:pt>
                <c:pt idx="121">
                  <c:v>-4.8294769834890117E-2</c:v>
                </c:pt>
                <c:pt idx="122">
                  <c:v>-5.1902513960248538E-2</c:v>
                </c:pt>
                <c:pt idx="123">
                  <c:v>-4.9903349018261857E-2</c:v>
                </c:pt>
                <c:pt idx="124">
                  <c:v>-4.5790162262763313E-2</c:v>
                </c:pt>
                <c:pt idx="125">
                  <c:v>-4.2346527952692829E-2</c:v>
                </c:pt>
                <c:pt idx="126">
                  <c:v>-4.0998529076591128E-2</c:v>
                </c:pt>
                <c:pt idx="127">
                  <c:v>-3.8852467926551247E-2</c:v>
                </c:pt>
                <c:pt idx="128">
                  <c:v>-3.7782856841815329E-2</c:v>
                </c:pt>
                <c:pt idx="129">
                  <c:v>-3.9256856263062093E-2</c:v>
                </c:pt>
                <c:pt idx="130">
                  <c:v>-3.8870439115732708E-2</c:v>
                </c:pt>
                <c:pt idx="131">
                  <c:v>-3.9911012952639838E-2</c:v>
                </c:pt>
                <c:pt idx="132">
                  <c:v>-3.5876660636548471E-2</c:v>
                </c:pt>
                <c:pt idx="133">
                  <c:v>-3.4258551139644933E-2</c:v>
                </c:pt>
                <c:pt idx="134">
                  <c:v>-3.3831241752141958E-2</c:v>
                </c:pt>
                <c:pt idx="135">
                  <c:v>-3.1633164912757632E-2</c:v>
                </c:pt>
                <c:pt idx="136">
                  <c:v>-3.1465642737260109E-2</c:v>
                </c:pt>
                <c:pt idx="137">
                  <c:v>-3.1495364341950792E-2</c:v>
                </c:pt>
                <c:pt idx="138">
                  <c:v>-3.0981566436758829E-2</c:v>
                </c:pt>
                <c:pt idx="139">
                  <c:v>-3.031261030328225E-2</c:v>
                </c:pt>
                <c:pt idx="140">
                  <c:v>-3.0450849390209991E-2</c:v>
                </c:pt>
                <c:pt idx="141">
                  <c:v>-3.2830272928345228E-2</c:v>
                </c:pt>
                <c:pt idx="142">
                  <c:v>-3.1169825933801659E-2</c:v>
                </c:pt>
                <c:pt idx="143">
                  <c:v>-3.0752367801855619E-2</c:v>
                </c:pt>
                <c:pt idx="144">
                  <c:v>-2.9600278969586311E-2</c:v>
                </c:pt>
                <c:pt idx="145">
                  <c:v>-3.2843477121977181E-2</c:v>
                </c:pt>
                <c:pt idx="146">
                  <c:v>-3.6440609143467632E-2</c:v>
                </c:pt>
                <c:pt idx="147">
                  <c:v>-3.8355162778219383E-2</c:v>
                </c:pt>
                <c:pt idx="148">
                  <c:v>-4.0789425974999502E-2</c:v>
                </c:pt>
                <c:pt idx="149">
                  <c:v>-3.9685161077000229E-2</c:v>
                </c:pt>
                <c:pt idx="150">
                  <c:v>-3.9078967496278733E-2</c:v>
                </c:pt>
                <c:pt idx="151">
                  <c:v>-4.0215336324764962E-2</c:v>
                </c:pt>
                <c:pt idx="152">
                  <c:v>-4.5673302046443258E-2</c:v>
                </c:pt>
                <c:pt idx="153">
                  <c:v>-4.4003896280874068E-2</c:v>
                </c:pt>
                <c:pt idx="154">
                  <c:v>-4.4677602797849839E-2</c:v>
                </c:pt>
                <c:pt idx="155">
                  <c:v>-4.754139893927016E-2</c:v>
                </c:pt>
                <c:pt idx="156">
                  <c:v>-4.8141030976046738E-2</c:v>
                </c:pt>
                <c:pt idx="157">
                  <c:v>-4.6716325977789977E-2</c:v>
                </c:pt>
                <c:pt idx="158">
                  <c:v>-4.7839753516785363E-2</c:v>
                </c:pt>
                <c:pt idx="159">
                  <c:v>-4.9302202136623757E-2</c:v>
                </c:pt>
                <c:pt idx="160">
                  <c:v>-4.728550864551876E-2</c:v>
                </c:pt>
                <c:pt idx="161">
                  <c:v>-4.8412984970342778E-2</c:v>
                </c:pt>
                <c:pt idx="162">
                  <c:v>-4.6214195424023843E-2</c:v>
                </c:pt>
                <c:pt idx="163">
                  <c:v>-4.3796395228689083E-2</c:v>
                </c:pt>
                <c:pt idx="164">
                  <c:v>-4.3197151647289538E-2</c:v>
                </c:pt>
                <c:pt idx="165">
                  <c:v>-3.7225032202773692E-2</c:v>
                </c:pt>
                <c:pt idx="166">
                  <c:v>-4.0276922611571293E-2</c:v>
                </c:pt>
                <c:pt idx="167">
                  <c:v>-3.8002992358289751E-2</c:v>
                </c:pt>
                <c:pt idx="168">
                  <c:v>-3.8374956369553667E-2</c:v>
                </c:pt>
                <c:pt idx="169">
                  <c:v>-3.8156171596950561E-2</c:v>
                </c:pt>
                <c:pt idx="170">
                  <c:v>-4.0673393255909338E-2</c:v>
                </c:pt>
                <c:pt idx="171">
                  <c:v>-3.8392147956641587E-2</c:v>
                </c:pt>
                <c:pt idx="172">
                  <c:v>-3.7508134740614762E-2</c:v>
                </c:pt>
                <c:pt idx="173">
                  <c:v>-3.3199204647764428E-2</c:v>
                </c:pt>
                <c:pt idx="174">
                  <c:v>-3.466513461282212E-2</c:v>
                </c:pt>
                <c:pt idx="175">
                  <c:v>-3.4781239069977779E-2</c:v>
                </c:pt>
                <c:pt idx="176">
                  <c:v>-3.1808626996058707E-2</c:v>
                </c:pt>
                <c:pt idx="177">
                  <c:v>-2.715752607555872E-2</c:v>
                </c:pt>
                <c:pt idx="178">
                  <c:v>-2.409604471175272E-2</c:v>
                </c:pt>
                <c:pt idx="179">
                  <c:v>-2.50330223904798E-2</c:v>
                </c:pt>
                <c:pt idx="180">
                  <c:v>-2.6060363142169189E-2</c:v>
                </c:pt>
                <c:pt idx="181">
                  <c:v>-2.5649764616049939E-2</c:v>
                </c:pt>
                <c:pt idx="182">
                  <c:v>-2.0917857794148731E-2</c:v>
                </c:pt>
                <c:pt idx="183">
                  <c:v>-2.1334108233640951E-2</c:v>
                </c:pt>
                <c:pt idx="184">
                  <c:v>-2.2913371318535231E-2</c:v>
                </c:pt>
                <c:pt idx="185">
                  <c:v>-2.2074819313517308E-2</c:v>
                </c:pt>
                <c:pt idx="186">
                  <c:v>-2.4582802937061891E-2</c:v>
                </c:pt>
                <c:pt idx="187">
                  <c:v>-3.1649885684855619E-2</c:v>
                </c:pt>
                <c:pt idx="188">
                  <c:v>-2.8932353848562482E-2</c:v>
                </c:pt>
                <c:pt idx="189">
                  <c:v>-2.957082832611807E-2</c:v>
                </c:pt>
                <c:pt idx="190">
                  <c:v>-2.8900735213143781E-2</c:v>
                </c:pt>
                <c:pt idx="191">
                  <c:v>-2.613946862542977E-2</c:v>
                </c:pt>
                <c:pt idx="192">
                  <c:v>-2.5093555064358959E-2</c:v>
                </c:pt>
                <c:pt idx="193">
                  <c:v>-2.3228206389510821E-2</c:v>
                </c:pt>
                <c:pt idx="194">
                  <c:v>-2.0906127439136321E-2</c:v>
                </c:pt>
                <c:pt idx="195">
                  <c:v>-2.0336433617144621E-2</c:v>
                </c:pt>
                <c:pt idx="196">
                  <c:v>-1.837796427832376E-2</c:v>
                </c:pt>
                <c:pt idx="197">
                  <c:v>-2.0779912614854051E-2</c:v>
                </c:pt>
                <c:pt idx="198">
                  <c:v>-2.1026854245320092E-2</c:v>
                </c:pt>
                <c:pt idx="199">
                  <c:v>-2.1880898108067089E-2</c:v>
                </c:pt>
                <c:pt idx="200">
                  <c:v>-1.8700353148667689E-2</c:v>
                </c:pt>
                <c:pt idx="201">
                  <c:v>-2.2417391207567351E-2</c:v>
                </c:pt>
                <c:pt idx="202">
                  <c:v>-2.2251009937284121E-2</c:v>
                </c:pt>
                <c:pt idx="203">
                  <c:v>-1.7615312307512121E-2</c:v>
                </c:pt>
                <c:pt idx="204">
                  <c:v>-2.017023007774266E-2</c:v>
                </c:pt>
                <c:pt idx="205">
                  <c:v>-1.849251892777733E-2</c:v>
                </c:pt>
                <c:pt idx="206">
                  <c:v>-1.560496570802232E-2</c:v>
                </c:pt>
                <c:pt idx="207">
                  <c:v>-1.659285859288585E-2</c:v>
                </c:pt>
                <c:pt idx="208">
                  <c:v>-1.4886753082312959E-2</c:v>
                </c:pt>
                <c:pt idx="209">
                  <c:v>-1.350156405766558E-2</c:v>
                </c:pt>
                <c:pt idx="210">
                  <c:v>-1.260406690365651E-2</c:v>
                </c:pt>
                <c:pt idx="211">
                  <c:v>-1.090036655510912E-2</c:v>
                </c:pt>
                <c:pt idx="212">
                  <c:v>-2.729854194085782E-3</c:v>
                </c:pt>
                <c:pt idx="213">
                  <c:v>-3.3005596181813731E-3</c:v>
                </c:pt>
                <c:pt idx="214">
                  <c:v>-4.1630466165168646E-3</c:v>
                </c:pt>
                <c:pt idx="215">
                  <c:v>-1.477342292250564E-3</c:v>
                </c:pt>
                <c:pt idx="216">
                  <c:v>-2.3537522443918008E-3</c:v>
                </c:pt>
                <c:pt idx="217">
                  <c:v>1.955121244219303E-3</c:v>
                </c:pt>
                <c:pt idx="218">
                  <c:v>3.4650817826151589E-3</c:v>
                </c:pt>
                <c:pt idx="219">
                  <c:v>-3.3222410845132718E-4</c:v>
                </c:pt>
                <c:pt idx="220">
                  <c:v>4.7410324196650536E-3</c:v>
                </c:pt>
                <c:pt idx="221">
                  <c:v>-1.522802502063471E-4</c:v>
                </c:pt>
                <c:pt idx="222">
                  <c:v>-3.7203785783465112E-3</c:v>
                </c:pt>
                <c:pt idx="223">
                  <c:v>-4.963908299261053E-3</c:v>
                </c:pt>
                <c:pt idx="224">
                  <c:v>-6.8686328235834527E-3</c:v>
                </c:pt>
                <c:pt idx="225">
                  <c:v>-2.7741438786945591E-3</c:v>
                </c:pt>
                <c:pt idx="226">
                  <c:v>4.9399897472918793E-4</c:v>
                </c:pt>
                <c:pt idx="227">
                  <c:v>-1.5525481337973841E-2</c:v>
                </c:pt>
                <c:pt idx="228">
                  <c:v>-1.504148278939535E-2</c:v>
                </c:pt>
                <c:pt idx="229">
                  <c:v>-1.3434320849926851E-2</c:v>
                </c:pt>
                <c:pt idx="230">
                  <c:v>-1.3408861568961509E-2</c:v>
                </c:pt>
                <c:pt idx="231">
                  <c:v>-1.2921724233974171E-2</c:v>
                </c:pt>
                <c:pt idx="232">
                  <c:v>-1.6073879110107381E-2</c:v>
                </c:pt>
                <c:pt idx="233">
                  <c:v>-1.5038203259688739E-2</c:v>
                </c:pt>
                <c:pt idx="234">
                  <c:v>-1.72141235627471E-2</c:v>
                </c:pt>
                <c:pt idx="235">
                  <c:v>-1.7603058907951989E-2</c:v>
                </c:pt>
                <c:pt idx="236">
                  <c:v>-1.8173019037056429E-2</c:v>
                </c:pt>
                <c:pt idx="237">
                  <c:v>-1.9936572224951599E-2</c:v>
                </c:pt>
                <c:pt idx="238">
                  <c:v>-2.3254005678339119E-2</c:v>
                </c:pt>
                <c:pt idx="239">
                  <c:v>-2.8479865261122211E-2</c:v>
                </c:pt>
                <c:pt idx="240">
                  <c:v>-2.6979434273439209E-2</c:v>
                </c:pt>
                <c:pt idx="241">
                  <c:v>-2.658099331392343E-2</c:v>
                </c:pt>
                <c:pt idx="242">
                  <c:v>-2.6076682421842939E-2</c:v>
                </c:pt>
                <c:pt idx="243">
                  <c:v>-2.3458050784136951E-2</c:v>
                </c:pt>
                <c:pt idx="244">
                  <c:v>-2.44355936988165E-2</c:v>
                </c:pt>
                <c:pt idx="245">
                  <c:v>-2.7354287480239329E-2</c:v>
                </c:pt>
                <c:pt idx="246">
                  <c:v>-2.82847129463214E-2</c:v>
                </c:pt>
                <c:pt idx="247">
                  <c:v>-2.8180010090265391E-2</c:v>
                </c:pt>
                <c:pt idx="248">
                  <c:v>-2.8805535662849331E-2</c:v>
                </c:pt>
                <c:pt idx="249">
                  <c:v>-3.0508617752541382E-2</c:v>
                </c:pt>
                <c:pt idx="250">
                  <c:v>-3.0595898115932021E-2</c:v>
                </c:pt>
                <c:pt idx="251">
                  <c:v>-3.1763578694599323E-2</c:v>
                </c:pt>
                <c:pt idx="252">
                  <c:v>-3.6860343743412793E-2</c:v>
                </c:pt>
                <c:pt idx="253">
                  <c:v>-2.6618078720290761E-2</c:v>
                </c:pt>
                <c:pt idx="254">
                  <c:v>-1.350914001037341E-2</c:v>
                </c:pt>
                <c:pt idx="255">
                  <c:v>2.5508525098685878E-6</c:v>
                </c:pt>
                <c:pt idx="256">
                  <c:v>-4.2934046001124881E-3</c:v>
                </c:pt>
                <c:pt idx="257">
                  <c:v>6.4798404872216924E-3</c:v>
                </c:pt>
                <c:pt idx="258">
                  <c:v>1.0631220250079149E-3</c:v>
                </c:pt>
                <c:pt idx="259">
                  <c:v>1.9743395732270519E-2</c:v>
                </c:pt>
                <c:pt idx="260">
                  <c:v>2.581979805378741E-2</c:v>
                </c:pt>
                <c:pt idx="261">
                  <c:v>2.9451499488907198E-2</c:v>
                </c:pt>
                <c:pt idx="262">
                  <c:v>2.8757418969164811E-2</c:v>
                </c:pt>
                <c:pt idx="263">
                  <c:v>3.4403750078669568E-2</c:v>
                </c:pt>
                <c:pt idx="264">
                  <c:v>3.3716502436626043E-2</c:v>
                </c:pt>
                <c:pt idx="265">
                  <c:v>3.3976884902701052E-2</c:v>
                </c:pt>
                <c:pt idx="266">
                  <c:v>3.0464528717917719E-2</c:v>
                </c:pt>
                <c:pt idx="267">
                  <c:v>3.1490691676029588E-2</c:v>
                </c:pt>
                <c:pt idx="268">
                  <c:v>2.8973218987011079E-2</c:v>
                </c:pt>
                <c:pt idx="269">
                  <c:v>2.3402351790976179E-2</c:v>
                </c:pt>
                <c:pt idx="270">
                  <c:v>1.8454357094585181E-2</c:v>
                </c:pt>
                <c:pt idx="271">
                  <c:v>2.5215076723953549E-2</c:v>
                </c:pt>
                <c:pt idx="272">
                  <c:v>2.8130984103655211E-2</c:v>
                </c:pt>
                <c:pt idx="273">
                  <c:v>2.6055311424414199E-2</c:v>
                </c:pt>
                <c:pt idx="274">
                  <c:v>2.207911125988966E-2</c:v>
                </c:pt>
                <c:pt idx="275">
                  <c:v>2.1353771158820641E-2</c:v>
                </c:pt>
                <c:pt idx="276">
                  <c:v>1.521107689065352E-2</c:v>
                </c:pt>
                <c:pt idx="277">
                  <c:v>1.6961552477452471E-2</c:v>
                </c:pt>
                <c:pt idx="278">
                  <c:v>1.885505805401639E-2</c:v>
                </c:pt>
                <c:pt idx="279">
                  <c:v>2.3267226615020831E-2</c:v>
                </c:pt>
                <c:pt idx="280">
                  <c:v>2.3771607814299382E-2</c:v>
                </c:pt>
                <c:pt idx="281">
                  <c:v>1.7006600411595171E-2</c:v>
                </c:pt>
                <c:pt idx="282">
                  <c:v>1.047920068859888E-2</c:v>
                </c:pt>
                <c:pt idx="283">
                  <c:v>8.6479072374586775E-3</c:v>
                </c:pt>
                <c:pt idx="284">
                  <c:v>-2.2594891786538099E-4</c:v>
                </c:pt>
                <c:pt idx="285">
                  <c:v>-1.6505971671340049E-3</c:v>
                </c:pt>
                <c:pt idx="286">
                  <c:v>3.4207169357396909E-3</c:v>
                </c:pt>
                <c:pt idx="287">
                  <c:v>3.8024250586335341E-3</c:v>
                </c:pt>
                <c:pt idx="288">
                  <c:v>6.8553305750619622E-3</c:v>
                </c:pt>
              </c:numCache>
            </c:numRef>
          </c:val>
          <c:smooth val="0"/>
          <c:extLst>
            <c:ext xmlns:c16="http://schemas.microsoft.com/office/drawing/2014/chart" uri="{C3380CC4-5D6E-409C-BE32-E72D297353CC}">
              <c16:uniqueId val="{00000000-3D3D-413C-8BB9-2515F1858054}"/>
            </c:ext>
          </c:extLst>
        </c:ser>
        <c:ser>
          <c:idx val="1"/>
          <c:order val="1"/>
          <c:tx>
            <c:v>AII forecast  (RHS, inverted)</c:v>
          </c:tx>
          <c:spPr>
            <a:ln w="22225" cap="rnd" cmpd="sng" algn="ctr">
              <a:solidFill>
                <a:srgbClr val="39B2B6">
                  <a:lumMod val="100000"/>
                </a:srgbClr>
              </a:solidFill>
              <a:prstDash val="solid"/>
              <a:round/>
              <a:headEnd type="none" w="med" len="med"/>
              <a:tailEnd type="none" w="med" len="me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'Term-premium-forecast'!$G$4:$G$301</c:f>
              <c:numCache>
                <c:formatCode>General</c:formatCode>
                <c:ptCount val="298"/>
                <c:pt idx="0">
                  <c:v>0</c:v>
                </c:pt>
                <c:pt idx="289" formatCode="0.00%">
                  <c:v>6.8553305750619544E-3</c:v>
                </c:pt>
                <c:pt idx="290" formatCode="0.00%">
                  <c:v>1.7535998947487592E-3</c:v>
                </c:pt>
                <c:pt idx="291" formatCode="0.00%">
                  <c:v>2.686635425675956E-3</c:v>
                </c:pt>
                <c:pt idx="292" formatCode="0.00%">
                  <c:v>3.2463612680701092E-3</c:v>
                </c:pt>
                <c:pt idx="293" formatCode="0.00%">
                  <c:v>3.8060871104642763E-3</c:v>
                </c:pt>
                <c:pt idx="294" formatCode="0.00%">
                  <c:v>1.0830347239301555E-3</c:v>
                </c:pt>
                <c:pt idx="295" formatCode="0.00%">
                  <c:v>-1.6219619902685858E-3</c:v>
                </c:pt>
                <c:pt idx="296" formatCode="0.00%">
                  <c:v>-1.0802918202096664E-3</c:v>
                </c:pt>
                <c:pt idx="297" formatCode="0.00%">
                  <c:v>-3.785288534408562E-3</c:v>
                </c:pt>
              </c:numCache>
            </c:numRef>
          </c:val>
          <c:smooth val="0"/>
          <c:extLst>
            <c:ext xmlns:c16="http://schemas.microsoft.com/office/drawing/2014/chart" uri="{C3380CC4-5D6E-409C-BE32-E72D297353CC}">
              <c16:uniqueId val="{00000001-3D3D-413C-8BB9-2515F1858054}"/>
            </c:ext>
          </c:extLst>
        </c:ser>
        <c:dLbls>
          <c:showLegendKey val="0"/>
          <c:showVal val="0"/>
          <c:showCatName val="0"/>
          <c:showSerName val="0"/>
          <c:showPercent val="0"/>
          <c:showBubbleSize val="0"/>
        </c:dLbls>
        <c:marker val="1"/>
        <c:smooth val="0"/>
        <c:axId val="979661072"/>
        <c:axId val="979672304"/>
      </c:lineChart>
      <c:lineChart>
        <c:grouping val="standard"/>
        <c:varyColors val="0"/>
        <c:ser>
          <c:idx val="2"/>
          <c:order val="2"/>
          <c:tx>
            <c:v>US 3M-30Y (LHS)</c:v>
          </c:tx>
          <c:spPr>
            <a:ln w="22225" cap="rnd">
              <a:solidFill>
                <a:schemeClr val="accent3"/>
              </a:solidFill>
              <a:roun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'Term-premium-forecast'!$F$5:$F$301</c:f>
              <c:numCache>
                <c:formatCode>0.00%</c:formatCode>
                <c:ptCount val="297"/>
                <c:pt idx="0">
                  <c:v>1.9040000000000001E-2</c:v>
                </c:pt>
                <c:pt idx="1">
                  <c:v>2.1860000000000001E-2</c:v>
                </c:pt>
                <c:pt idx="2">
                  <c:v>2.0255000000000002E-2</c:v>
                </c:pt>
                <c:pt idx="3">
                  <c:v>2.001E-2</c:v>
                </c:pt>
                <c:pt idx="4">
                  <c:v>2.0184999999999998E-2</c:v>
                </c:pt>
                <c:pt idx="5">
                  <c:v>3.0605E-2</c:v>
                </c:pt>
                <c:pt idx="6">
                  <c:v>2.8105000000000002E-2</c:v>
                </c:pt>
                <c:pt idx="7">
                  <c:v>3.499E-2</c:v>
                </c:pt>
                <c:pt idx="8">
                  <c:v>3.7400000000000003E-2</c:v>
                </c:pt>
                <c:pt idx="9">
                  <c:v>3.6749999999999998E-2</c:v>
                </c:pt>
                <c:pt idx="10">
                  <c:v>3.6400000000000002E-2</c:v>
                </c:pt>
                <c:pt idx="11">
                  <c:v>4.0185000000000005E-2</c:v>
                </c:pt>
                <c:pt idx="12">
                  <c:v>3.8260000000000002E-2</c:v>
                </c:pt>
                <c:pt idx="13">
                  <c:v>3.8800000000000001E-2</c:v>
                </c:pt>
                <c:pt idx="14">
                  <c:v>3.8039999999999997E-2</c:v>
                </c:pt>
                <c:pt idx="15">
                  <c:v>3.6269999999999997E-2</c:v>
                </c:pt>
                <c:pt idx="16">
                  <c:v>3.2491899999999997E-2</c:v>
                </c:pt>
                <c:pt idx="17">
                  <c:v>3.1103100000000002E-2</c:v>
                </c:pt>
                <c:pt idx="18">
                  <c:v>3.5347199999999995E-2</c:v>
                </c:pt>
                <c:pt idx="19">
                  <c:v>3.8397000000000001E-2</c:v>
                </c:pt>
                <c:pt idx="20">
                  <c:v>3.5820699999999997E-2</c:v>
                </c:pt>
                <c:pt idx="21">
                  <c:v>3.6775099999999998E-2</c:v>
                </c:pt>
                <c:pt idx="22">
                  <c:v>3.47721E-2</c:v>
                </c:pt>
                <c:pt idx="23">
                  <c:v>3.7126600000000003E-2</c:v>
                </c:pt>
                <c:pt idx="24">
                  <c:v>3.6449299999999997E-2</c:v>
                </c:pt>
                <c:pt idx="25">
                  <c:v>3.2732400000000002E-2</c:v>
                </c:pt>
                <c:pt idx="26">
                  <c:v>3.7043599999999996E-2</c:v>
                </c:pt>
                <c:pt idx="27">
                  <c:v>4.4091100000000001E-2</c:v>
                </c:pt>
                <c:pt idx="28">
                  <c:v>4.2449799999999996E-2</c:v>
                </c:pt>
                <c:pt idx="29">
                  <c:v>3.9534300000000001E-2</c:v>
                </c:pt>
                <c:pt idx="30">
                  <c:v>4.1817699999999999E-2</c:v>
                </c:pt>
                <c:pt idx="31">
                  <c:v>4.2296100000000003E-2</c:v>
                </c:pt>
                <c:pt idx="32">
                  <c:v>4.1484899999999998E-2</c:v>
                </c:pt>
                <c:pt idx="33">
                  <c:v>4.0475400000000002E-2</c:v>
                </c:pt>
                <c:pt idx="34">
                  <c:v>3.8988200000000001E-2</c:v>
                </c:pt>
                <c:pt idx="35">
                  <c:v>3.83253E-2</c:v>
                </c:pt>
                <c:pt idx="36">
                  <c:v>4.3180200000000002E-2</c:v>
                </c:pt>
                <c:pt idx="37">
                  <c:v>4.27347E-2</c:v>
                </c:pt>
                <c:pt idx="38">
                  <c:v>4.0173200000000006E-2</c:v>
                </c:pt>
                <c:pt idx="39">
                  <c:v>3.7656099999999998E-2</c:v>
                </c:pt>
                <c:pt idx="40">
                  <c:v>3.3312700000000001E-2</c:v>
                </c:pt>
                <c:pt idx="41">
                  <c:v>3.1915399999999997E-2</c:v>
                </c:pt>
                <c:pt idx="42">
                  <c:v>2.9023700000000003E-2</c:v>
                </c:pt>
                <c:pt idx="43">
                  <c:v>2.77985E-2</c:v>
                </c:pt>
                <c:pt idx="44">
                  <c:v>2.6503599999999999E-2</c:v>
                </c:pt>
                <c:pt idx="45">
                  <c:v>2.1200399999999998E-2</c:v>
                </c:pt>
                <c:pt idx="46">
                  <c:v>1.9730000000000001E-2</c:v>
                </c:pt>
                <c:pt idx="47">
                  <c:v>1.9795900000000002E-2</c:v>
                </c:pt>
                <c:pt idx="48">
                  <c:v>1.6479799999999999E-2</c:v>
                </c:pt>
                <c:pt idx="49">
                  <c:v>1.38482E-2</c:v>
                </c:pt>
                <c:pt idx="50">
                  <c:v>1.0857599999999999E-2</c:v>
                </c:pt>
                <c:pt idx="51">
                  <c:v>1.09093E-2</c:v>
                </c:pt>
                <c:pt idx="52">
                  <c:v>7.6686999999999996E-3</c:v>
                </c:pt>
                <c:pt idx="53">
                  <c:v>1.0489100000000001E-2</c:v>
                </c:pt>
                <c:pt idx="54">
                  <c:v>8.6972999999999998E-3</c:v>
                </c:pt>
                <c:pt idx="55">
                  <c:v>8.0129999999999993E-3</c:v>
                </c:pt>
                <c:pt idx="56">
                  <c:v>4.5506000000000001E-3</c:v>
                </c:pt>
                <c:pt idx="57">
                  <c:v>2.1278E-3</c:v>
                </c:pt>
                <c:pt idx="58">
                  <c:v>-7.3090000000000004E-4</c:v>
                </c:pt>
                <c:pt idx="59">
                  <c:v>2.8438000000000001E-3</c:v>
                </c:pt>
                <c:pt idx="60">
                  <c:v>4.1968999999999999E-3</c:v>
                </c:pt>
                <c:pt idx="61">
                  <c:v>4.0171999999999994E-3</c:v>
                </c:pt>
                <c:pt idx="62">
                  <c:v>2.1662999999999999E-3</c:v>
                </c:pt>
                <c:pt idx="63">
                  <c:v>-1.5E-6</c:v>
                </c:pt>
                <c:pt idx="64">
                  <c:v>-1.6455999999999999E-3</c:v>
                </c:pt>
                <c:pt idx="65">
                  <c:v>-1.1696999999999999E-3</c:v>
                </c:pt>
                <c:pt idx="66">
                  <c:v>-3.3116E-3</c:v>
                </c:pt>
                <c:pt idx="67">
                  <c:v>-4.5190999999999999E-3</c:v>
                </c:pt>
                <c:pt idx="68">
                  <c:v>-1.7741E-3</c:v>
                </c:pt>
                <c:pt idx="69">
                  <c:v>-1.9507000000000001E-3</c:v>
                </c:pt>
                <c:pt idx="70">
                  <c:v>-4.5296999999999994E-3</c:v>
                </c:pt>
                <c:pt idx="71">
                  <c:v>-1.8683E-3</c:v>
                </c:pt>
                <c:pt idx="72">
                  <c:v>-3.1589999999999998E-4</c:v>
                </c:pt>
                <c:pt idx="73">
                  <c:v>2.8553000000000003E-3</c:v>
                </c:pt>
                <c:pt idx="74">
                  <c:v>3.2186999999999997E-3</c:v>
                </c:pt>
                <c:pt idx="75">
                  <c:v>1.8449999999999999E-4</c:v>
                </c:pt>
                <c:pt idx="76">
                  <c:v>7.7036000000000006E-3</c:v>
                </c:pt>
                <c:pt idx="77">
                  <c:v>1.0870600000000001E-2</c:v>
                </c:pt>
                <c:pt idx="78">
                  <c:v>8.6899000000000004E-3</c:v>
                </c:pt>
                <c:pt idx="79">
                  <c:v>1.26439E-2</c:v>
                </c:pt>
                <c:pt idx="80">
                  <c:v>1.21116E-2</c:v>
                </c:pt>
                <c:pt idx="81">
                  <c:v>2.43536E-2</c:v>
                </c:pt>
                <c:pt idx="82">
                  <c:v>2.5667599999999999E-2</c:v>
                </c:pt>
                <c:pt idx="83">
                  <c:v>2.9710399999999998E-2</c:v>
                </c:pt>
                <c:pt idx="84">
                  <c:v>3.1245299999999997E-2</c:v>
                </c:pt>
                <c:pt idx="85">
                  <c:v>2.8235399999999997E-2</c:v>
                </c:pt>
                <c:pt idx="86">
                  <c:v>2.7903899999999999E-2</c:v>
                </c:pt>
                <c:pt idx="87">
                  <c:v>2.9459300000000001E-2</c:v>
                </c:pt>
                <c:pt idx="88">
                  <c:v>2.7548300000000001E-2</c:v>
                </c:pt>
                <c:pt idx="89">
                  <c:v>3.63635E-2</c:v>
                </c:pt>
                <c:pt idx="90">
                  <c:v>4.0260600000000001E-2</c:v>
                </c:pt>
                <c:pt idx="91">
                  <c:v>3.4117500000000002E-2</c:v>
                </c:pt>
                <c:pt idx="92">
                  <c:v>2.6321800000000003E-2</c:v>
                </c:pt>
                <c:pt idx="93">
                  <c:v>3.4143900000000005E-2</c:v>
                </c:pt>
                <c:pt idx="94">
                  <c:v>3.4787200000000004E-2</c:v>
                </c:pt>
                <c:pt idx="95">
                  <c:v>3.37796E-2</c:v>
                </c:pt>
                <c:pt idx="96">
                  <c:v>3.9035E-2</c:v>
                </c:pt>
                <c:pt idx="97">
                  <c:v>4.2021099999999999E-2</c:v>
                </c:pt>
                <c:pt idx="98">
                  <c:v>4.1426900000000003E-2</c:v>
                </c:pt>
                <c:pt idx="99">
                  <c:v>4.1186800000000003E-2</c:v>
                </c:pt>
                <c:pt idx="100">
                  <c:v>4.0472000000000001E-2</c:v>
                </c:pt>
                <c:pt idx="101">
                  <c:v>3.9384300000000004E-2</c:v>
                </c:pt>
                <c:pt idx="102">
                  <c:v>4.1764700000000002E-2</c:v>
                </c:pt>
                <c:pt idx="103">
                  <c:v>4.14087E-2</c:v>
                </c:pt>
                <c:pt idx="104">
                  <c:v>4.5893400000000001E-2</c:v>
                </c:pt>
                <c:pt idx="105">
                  <c:v>4.4153699999999997E-2</c:v>
                </c:pt>
                <c:pt idx="106">
                  <c:v>4.4379200000000001E-2</c:v>
                </c:pt>
                <c:pt idx="107">
                  <c:v>4.5587000000000003E-2</c:v>
                </c:pt>
                <c:pt idx="108">
                  <c:v>4.3588700000000001E-2</c:v>
                </c:pt>
                <c:pt idx="109">
                  <c:v>4.0479800000000003E-2</c:v>
                </c:pt>
                <c:pt idx="110">
                  <c:v>3.7138900000000002E-2</c:v>
                </c:pt>
                <c:pt idx="111">
                  <c:v>3.8439500000000001E-2</c:v>
                </c:pt>
                <c:pt idx="112">
                  <c:v>3.3793499999999997E-2</c:v>
                </c:pt>
                <c:pt idx="113">
                  <c:v>3.5275400000000005E-2</c:v>
                </c:pt>
                <c:pt idx="114">
                  <c:v>3.8680800000000001E-2</c:v>
                </c:pt>
                <c:pt idx="115">
                  <c:v>3.94597E-2</c:v>
                </c:pt>
                <c:pt idx="116">
                  <c:v>4.2103399999999999E-2</c:v>
                </c:pt>
                <c:pt idx="117">
                  <c:v>4.42204E-2</c:v>
                </c:pt>
                <c:pt idx="118">
                  <c:v>4.3616200000000001E-2</c:v>
                </c:pt>
                <c:pt idx="119">
                  <c:v>4.4147100000000002E-2</c:v>
                </c:pt>
                <c:pt idx="120">
                  <c:v>4.3571400000000003E-2</c:v>
                </c:pt>
                <c:pt idx="121">
                  <c:v>4.1765199999999995E-2</c:v>
                </c:pt>
                <c:pt idx="122">
                  <c:v>4.3561799999999998E-2</c:v>
                </c:pt>
                <c:pt idx="123">
                  <c:v>4.0256799999999995E-2</c:v>
                </c:pt>
                <c:pt idx="124">
                  <c:v>3.5893899999999999E-2</c:v>
                </c:pt>
                <c:pt idx="125">
                  <c:v>2.8915499999999997E-2</c:v>
                </c:pt>
                <c:pt idx="126">
                  <c:v>3.1445000000000001E-2</c:v>
                </c:pt>
                <c:pt idx="127">
                  <c:v>3.0536000000000001E-2</c:v>
                </c:pt>
                <c:pt idx="128">
                  <c:v>2.8821499999999996E-2</c:v>
                </c:pt>
                <c:pt idx="129">
                  <c:v>2.8852300000000001E-2</c:v>
                </c:pt>
                <c:pt idx="130">
                  <c:v>3.0063999999999997E-2</c:v>
                </c:pt>
                <c:pt idx="131">
                  <c:v>3.2683999999999998E-2</c:v>
                </c:pt>
                <c:pt idx="132">
                  <c:v>3.0178500000000004E-2</c:v>
                </c:pt>
                <c:pt idx="133">
                  <c:v>2.5743400000000003E-2</c:v>
                </c:pt>
                <c:pt idx="134">
                  <c:v>2.6703399999999999E-2</c:v>
                </c:pt>
                <c:pt idx="135">
                  <c:v>2.44815E-2</c:v>
                </c:pt>
                <c:pt idx="136">
                  <c:v>2.5987700000000002E-2</c:v>
                </c:pt>
                <c:pt idx="137">
                  <c:v>2.7299900000000002E-2</c:v>
                </c:pt>
                <c:pt idx="138">
                  <c:v>2.74633E-2</c:v>
                </c:pt>
                <c:pt idx="139">
                  <c:v>2.7277300000000001E-2</c:v>
                </c:pt>
                <c:pt idx="140">
                  <c:v>2.9042999999999999E-2</c:v>
                </c:pt>
                <c:pt idx="141">
                  <c:v>3.0958300000000001E-2</c:v>
                </c:pt>
                <c:pt idx="142">
                  <c:v>2.97913E-2</c:v>
                </c:pt>
                <c:pt idx="143">
                  <c:v>3.0262599999999997E-2</c:v>
                </c:pt>
                <c:pt idx="144">
                  <c:v>2.8255099999999998E-2</c:v>
                </c:pt>
                <c:pt idx="145">
                  <c:v>3.2486799999999996E-2</c:v>
                </c:pt>
                <c:pt idx="146">
                  <c:v>3.4639200000000002E-2</c:v>
                </c:pt>
                <c:pt idx="147">
                  <c:v>3.5947E-2</c:v>
                </c:pt>
                <c:pt idx="148">
                  <c:v>3.6741599999999999E-2</c:v>
                </c:pt>
                <c:pt idx="149">
                  <c:v>3.6745100000000003E-2</c:v>
                </c:pt>
                <c:pt idx="150">
                  <c:v>3.5980399999999996E-2</c:v>
                </c:pt>
                <c:pt idx="151">
                  <c:v>3.74974E-2</c:v>
                </c:pt>
                <c:pt idx="152">
                  <c:v>3.8969299999999998E-2</c:v>
                </c:pt>
                <c:pt idx="153">
                  <c:v>3.5731699999999998E-2</c:v>
                </c:pt>
                <c:pt idx="154">
                  <c:v>3.5323399999999998E-2</c:v>
                </c:pt>
                <c:pt idx="155">
                  <c:v>3.5227700000000001E-2</c:v>
                </c:pt>
                <c:pt idx="156">
                  <c:v>3.4288600000000002E-2</c:v>
                </c:pt>
                <c:pt idx="157">
                  <c:v>3.2922399999999997E-2</c:v>
                </c:pt>
                <c:pt idx="158">
                  <c:v>3.3345199999999998E-2</c:v>
                </c:pt>
                <c:pt idx="159">
                  <c:v>3.2913999999999999E-2</c:v>
                </c:pt>
                <c:pt idx="160">
                  <c:v>3.0538600000000003E-2</c:v>
                </c:pt>
                <c:pt idx="161">
                  <c:v>3.1755700000000005E-2</c:v>
                </c:pt>
                <c:pt idx="162">
                  <c:v>3.0560300000000002E-2</c:v>
                </c:pt>
                <c:pt idx="163">
                  <c:v>2.8735700000000003E-2</c:v>
                </c:pt>
                <c:pt idx="164">
                  <c:v>2.7061200000000004E-2</c:v>
                </c:pt>
                <c:pt idx="165">
                  <c:v>2.2178E-2</c:v>
                </c:pt>
                <c:pt idx="166">
                  <c:v>2.5751299999999998E-2</c:v>
                </c:pt>
                <c:pt idx="167">
                  <c:v>2.51054E-2</c:v>
                </c:pt>
                <c:pt idx="168">
                  <c:v>2.7352999999999999E-2</c:v>
                </c:pt>
                <c:pt idx="169">
                  <c:v>2.8759899999999998E-2</c:v>
                </c:pt>
                <c:pt idx="170">
                  <c:v>3.1133899999999999E-2</c:v>
                </c:pt>
                <c:pt idx="171">
                  <c:v>2.8400499999999999E-2</c:v>
                </c:pt>
                <c:pt idx="172">
                  <c:v>2.9568200000000003E-2</c:v>
                </c:pt>
                <c:pt idx="173">
                  <c:v>2.8639899999999999E-2</c:v>
                </c:pt>
                <c:pt idx="174">
                  <c:v>2.84675E-2</c:v>
                </c:pt>
                <c:pt idx="175">
                  <c:v>2.7993500000000001E-2</c:v>
                </c:pt>
                <c:pt idx="176">
                  <c:v>2.8480200000000001E-2</c:v>
                </c:pt>
                <c:pt idx="177">
                  <c:v>2.4284299999999998E-2</c:v>
                </c:pt>
                <c:pt idx="178">
                  <c:v>2.29508E-2</c:v>
                </c:pt>
                <c:pt idx="179">
                  <c:v>2.4077000000000001E-2</c:v>
                </c:pt>
                <c:pt idx="180">
                  <c:v>2.4585800000000001E-2</c:v>
                </c:pt>
                <c:pt idx="181">
                  <c:v>2.358E-2</c:v>
                </c:pt>
                <c:pt idx="182">
                  <c:v>2.0209600000000001E-2</c:v>
                </c:pt>
                <c:pt idx="183">
                  <c:v>1.9239599999999999E-2</c:v>
                </c:pt>
                <c:pt idx="184">
                  <c:v>1.8971600000000002E-2</c:v>
                </c:pt>
                <c:pt idx="185">
                  <c:v>2.0364199999999999E-2</c:v>
                </c:pt>
                <c:pt idx="186">
                  <c:v>2.2754099999999999E-2</c:v>
                </c:pt>
                <c:pt idx="187">
                  <c:v>2.5515199999999998E-2</c:v>
                </c:pt>
                <c:pt idx="188">
                  <c:v>2.5634199999999999E-2</c:v>
                </c:pt>
                <c:pt idx="189">
                  <c:v>2.5443E-2</c:v>
                </c:pt>
                <c:pt idx="190">
                  <c:v>2.3851400000000002E-2</c:v>
                </c:pt>
                <c:pt idx="191">
                  <c:v>2.25274E-2</c:v>
                </c:pt>
                <c:pt idx="192">
                  <c:v>2.1482600000000001E-2</c:v>
                </c:pt>
                <c:pt idx="193">
                  <c:v>1.88691E-2</c:v>
                </c:pt>
                <c:pt idx="194">
                  <c:v>1.8184100000000002E-2</c:v>
                </c:pt>
                <c:pt idx="195">
                  <c:v>1.8224799999999999E-2</c:v>
                </c:pt>
                <c:pt idx="196">
                  <c:v>1.7288700000000001E-2</c:v>
                </c:pt>
                <c:pt idx="197">
                  <c:v>1.8017200000000001E-2</c:v>
                </c:pt>
                <c:pt idx="198">
                  <c:v>1.7456599999999999E-2</c:v>
                </c:pt>
                <c:pt idx="199">
                  <c:v>1.5631700000000002E-2</c:v>
                </c:pt>
                <c:pt idx="200">
                  <c:v>1.3514199999999999E-2</c:v>
                </c:pt>
                <c:pt idx="201">
                  <c:v>1.47207E-2</c:v>
                </c:pt>
                <c:pt idx="202">
                  <c:v>1.46474E-2</c:v>
                </c:pt>
                <c:pt idx="203">
                  <c:v>1.2608899999999999E-2</c:v>
                </c:pt>
                <c:pt idx="204">
                  <c:v>1.31641E-2</c:v>
                </c:pt>
                <c:pt idx="205">
                  <c:v>1.12046E-2</c:v>
                </c:pt>
                <c:pt idx="206">
                  <c:v>1.0665300000000001E-2</c:v>
                </c:pt>
                <c:pt idx="207">
                  <c:v>1.0567700000000001E-2</c:v>
                </c:pt>
                <c:pt idx="208">
                  <c:v>9.1756000000000008E-3</c:v>
                </c:pt>
                <c:pt idx="209">
                  <c:v>1.0016500000000001E-2</c:v>
                </c:pt>
                <c:pt idx="210">
                  <c:v>1.05982E-2</c:v>
                </c:pt>
                <c:pt idx="211">
                  <c:v>9.4249999999999994E-3</c:v>
                </c:pt>
                <c:pt idx="212">
                  <c:v>6.4680000000000007E-3</c:v>
                </c:pt>
                <c:pt idx="213">
                  <c:v>5.9892000000000001E-3</c:v>
                </c:pt>
                <c:pt idx="214">
                  <c:v>6.3905999999999998E-3</c:v>
                </c:pt>
                <c:pt idx="215">
                  <c:v>4.1799999999999997E-3</c:v>
                </c:pt>
                <c:pt idx="216">
                  <c:v>5.0353000000000004E-3</c:v>
                </c:pt>
                <c:pt idx="217">
                  <c:v>2.2355000000000001E-3</c:v>
                </c:pt>
                <c:pt idx="218">
                  <c:v>4.2946E-3</c:v>
                </c:pt>
                <c:pt idx="219">
                  <c:v>4.5555999999999999E-3</c:v>
                </c:pt>
                <c:pt idx="220">
                  <c:v>-2.6719999999999999E-4</c:v>
                </c:pt>
                <c:pt idx="221">
                  <c:v>2.8611999999999999E-3</c:v>
                </c:pt>
                <c:pt idx="222">
                  <c:v>6.3207999999999997E-3</c:v>
                </c:pt>
                <c:pt idx="223">
                  <c:v>6.2284999999999997E-3</c:v>
                </c:pt>
                <c:pt idx="224">
                  <c:v>8.3651000000000003E-3</c:v>
                </c:pt>
                <c:pt idx="225">
                  <c:v>4.4350000000000006E-3</c:v>
                </c:pt>
                <c:pt idx="226">
                  <c:v>3.7496000000000001E-3</c:v>
                </c:pt>
                <c:pt idx="227">
                  <c:v>1.19939E-2</c:v>
                </c:pt>
                <c:pt idx="228">
                  <c:v>1.1627500000000001E-2</c:v>
                </c:pt>
                <c:pt idx="229">
                  <c:v>1.25384E-2</c:v>
                </c:pt>
                <c:pt idx="230">
                  <c:v>1.26108E-2</c:v>
                </c:pt>
                <c:pt idx="231">
                  <c:v>1.09362E-2</c:v>
                </c:pt>
                <c:pt idx="232">
                  <c:v>1.3656399999999999E-2</c:v>
                </c:pt>
                <c:pt idx="233">
                  <c:v>1.3534899999999999E-2</c:v>
                </c:pt>
                <c:pt idx="234">
                  <c:v>1.56758E-2</c:v>
                </c:pt>
                <c:pt idx="235">
                  <c:v>1.4859499999999999E-2</c:v>
                </c:pt>
                <c:pt idx="236">
                  <c:v>1.5573699999999999E-2</c:v>
                </c:pt>
                <c:pt idx="237">
                  <c:v>1.77333E-2</c:v>
                </c:pt>
                <c:pt idx="238">
                  <c:v>2.1081599999999999E-2</c:v>
                </c:pt>
                <c:pt idx="239">
                  <c:v>2.3902900000000001E-2</c:v>
                </c:pt>
                <c:pt idx="240">
                  <c:v>2.2761E-2</c:v>
                </c:pt>
                <c:pt idx="241">
                  <c:v>2.2646900000000001E-2</c:v>
                </c:pt>
                <c:pt idx="242">
                  <c:v>2.04008E-2</c:v>
                </c:pt>
                <c:pt idx="243">
                  <c:v>1.8465700000000002E-2</c:v>
                </c:pt>
                <c:pt idx="244">
                  <c:v>1.8867800000000001E-2</c:v>
                </c:pt>
                <c:pt idx="245">
                  <c:v>2.0043000000000002E-2</c:v>
                </c:pt>
                <c:pt idx="246">
                  <c:v>1.8719399999999997E-2</c:v>
                </c:pt>
                <c:pt idx="247">
                  <c:v>1.7360300000000002E-2</c:v>
                </c:pt>
                <c:pt idx="248">
                  <c:v>1.8455699999999998E-2</c:v>
                </c:pt>
                <c:pt idx="249">
                  <c:v>1.91478E-2</c:v>
                </c:pt>
                <c:pt idx="250">
                  <c:v>1.8389300000000001E-2</c:v>
                </c:pt>
                <c:pt idx="251">
                  <c:v>1.9375E-2</c:v>
                </c:pt>
                <c:pt idx="252">
                  <c:v>2.1514599999999998E-2</c:v>
                </c:pt>
                <c:pt idx="253">
                  <c:v>1.9677E-2</c:v>
                </c:pt>
                <c:pt idx="254">
                  <c:v>1.47476E-2</c:v>
                </c:pt>
                <c:pt idx="255">
                  <c:v>5.9892000000000001E-3</c:v>
                </c:pt>
                <c:pt idx="256">
                  <c:v>3.4348999999999998E-3</c:v>
                </c:pt>
                <c:pt idx="257">
                  <c:v>4.8298999999999998E-3</c:v>
                </c:pt>
                <c:pt idx="258">
                  <c:v>7.2830000000000008E-4</c:v>
                </c:pt>
                <c:pt idx="259">
                  <c:v>-6.4318999999999999E-3</c:v>
                </c:pt>
                <c:pt idx="260">
                  <c:v>-4.4286999999999998E-3</c:v>
                </c:pt>
                <c:pt idx="261">
                  <c:v>-1.05605E-2</c:v>
                </c:pt>
                <c:pt idx="262">
                  <c:v>-9.3825000000000002E-3</c:v>
                </c:pt>
                <c:pt idx="263">
                  <c:v>-1.1545999999999999E-2</c:v>
                </c:pt>
                <c:pt idx="264">
                  <c:v>-1.4087700000000002E-2</c:v>
                </c:pt>
                <c:pt idx="265">
                  <c:v>-1.55599E-2</c:v>
                </c:pt>
                <c:pt idx="266">
                  <c:v>-1.4508500000000001E-2</c:v>
                </c:pt>
                <c:pt idx="267">
                  <c:v>-1.4217799999999999E-2</c:v>
                </c:pt>
                <c:pt idx="268">
                  <c:v>-1.25495E-2</c:v>
                </c:pt>
                <c:pt idx="269">
                  <c:v>-7.5715999999999995E-3</c:v>
                </c:pt>
                <c:pt idx="270">
                  <c:v>-3.8224999999999999E-3</c:v>
                </c:pt>
                <c:pt idx="271">
                  <c:v>-9.074500000000001E-3</c:v>
                </c:pt>
                <c:pt idx="272">
                  <c:v>-1.3267099999999999E-2</c:v>
                </c:pt>
                <c:pt idx="273">
                  <c:v>-1.20672E-2</c:v>
                </c:pt>
                <c:pt idx="274">
                  <c:v>-1.0087499999999999E-2</c:v>
                </c:pt>
                <c:pt idx="275">
                  <c:v>-1.0373500000000001E-2</c:v>
                </c:pt>
                <c:pt idx="276">
                  <c:v>-6.2357000000000003E-3</c:v>
                </c:pt>
                <c:pt idx="277">
                  <c:v>-7.6150000000000002E-3</c:v>
                </c:pt>
                <c:pt idx="278">
                  <c:v>-8.0184999999999996E-3</c:v>
                </c:pt>
                <c:pt idx="279">
                  <c:v>-9.8552000000000015E-3</c:v>
                </c:pt>
                <c:pt idx="280">
                  <c:v>-9.2654E-3</c:v>
                </c:pt>
                <c:pt idx="281">
                  <c:v>-5.1863999999999999E-3</c:v>
                </c:pt>
                <c:pt idx="282">
                  <c:v>-7.984E-4</c:v>
                </c:pt>
                <c:pt idx="283">
                  <c:v>-1.3878E-3</c:v>
                </c:pt>
                <c:pt idx="284">
                  <c:v>4.5390999999999999E-3</c:v>
                </c:pt>
                <c:pt idx="285">
                  <c:v>4.9243000000000004E-3</c:v>
                </c:pt>
                <c:pt idx="286">
                  <c:v>1.8486000000000002E-3</c:v>
                </c:pt>
                <c:pt idx="287">
                  <c:v>2.6662999999999999E-3</c:v>
                </c:pt>
                <c:pt idx="288">
                  <c:v>3.8628999999999998E-3</c:v>
                </c:pt>
              </c:numCache>
            </c:numRef>
          </c:val>
          <c:smooth val="0"/>
          <c:extLst>
            <c:ext xmlns:c16="http://schemas.microsoft.com/office/drawing/2014/chart" uri="{C3380CC4-5D6E-409C-BE32-E72D297353CC}">
              <c16:uniqueId val="{00000002-3D3D-413C-8BB9-2515F1858054}"/>
            </c:ext>
          </c:extLst>
        </c:ser>
        <c:dLbls>
          <c:showLegendKey val="0"/>
          <c:showVal val="0"/>
          <c:showCatName val="0"/>
          <c:showSerName val="0"/>
          <c:showPercent val="0"/>
          <c:showBubbleSize val="0"/>
        </c:dLbls>
        <c:marker val="1"/>
        <c:smooth val="0"/>
        <c:axId val="113947328"/>
        <c:axId val="113959808"/>
      </c:lineChart>
      <c:dateAx>
        <c:axId val="979661072"/>
        <c:scaling>
          <c:orientation val="minMax"/>
        </c:scaling>
        <c:delete val="0"/>
        <c:axPos val="t"/>
        <c:title>
          <c:tx>
            <c:rich>
              <a:bodyPr rot="0" spcFirstLastPara="1" vertOverflow="ellipsis" vert="horz" wrap="square" anchor="ctr" anchorCtr="1"/>
              <a:lstStyle/>
              <a:p>
                <a:pPr>
                  <a:defRPr sz="600" b="0" i="1" u="none" strike="noStrike" kern="1200" baseline="0">
                    <a:solidFill>
                      <a:srgbClr val="003C64"/>
                    </a:solidFill>
                    <a:latin typeface="Arial"/>
                    <a:ea typeface="Arial"/>
                    <a:cs typeface="Arial"/>
                  </a:defRPr>
                </a:pPr>
                <a:r>
                  <a:rPr lang="en-GB" sz="600" dirty="0">
                    <a:solidFill>
                      <a:srgbClr val="003C64"/>
                    </a:solidFill>
                  </a:rPr>
                  <a:t>Source: Amundi Investment Institute, Bloomberg. Data as of May 2025</a:t>
                </a:r>
              </a:p>
            </c:rich>
          </c:tx>
          <c:layout>
            <c:manualLayout>
              <c:xMode val="edge"/>
              <c:yMode val="edge"/>
              <c:x val="0"/>
              <c:y val="0.96366468290323115"/>
            </c:manualLayout>
          </c:layout>
          <c:overlay val="0"/>
          <c:spPr>
            <a:noFill/>
            <a:ln>
              <a:noFill/>
            </a:ln>
            <a:effectLst/>
          </c:spPr>
          <c:txPr>
            <a:bodyPr rot="0" spcFirstLastPara="1" vertOverflow="ellipsis" vert="horz" wrap="square" anchor="ctr" anchorCtr="1"/>
            <a:lstStyle/>
            <a:p>
              <a:pPr>
                <a:defRPr sz="6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high"/>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979672304"/>
        <c:crosses val="autoZero"/>
        <c:auto val="1"/>
        <c:lblOffset val="100"/>
        <c:baseTimeUnit val="months"/>
      </c:dateAx>
      <c:valAx>
        <c:axId val="979672304"/>
        <c:scaling>
          <c:orientation val="maxMin"/>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979661072"/>
        <c:crosses val="autoZero"/>
        <c:crossBetween val="between"/>
      </c:valAx>
      <c:valAx>
        <c:axId val="113959808"/>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3947328"/>
        <c:crosses val="max"/>
        <c:crossBetween val="between"/>
      </c:valAx>
      <c:dateAx>
        <c:axId val="113947328"/>
        <c:scaling>
          <c:orientation val="minMax"/>
        </c:scaling>
        <c:delete val="1"/>
        <c:axPos val="b"/>
        <c:numFmt formatCode="m/d/yyyy" sourceLinked="1"/>
        <c:majorTickMark val="out"/>
        <c:minorTickMark val="none"/>
        <c:tickLblPos val="nextTo"/>
        <c:crossAx val="113959808"/>
        <c:crosses val="autoZero"/>
        <c:auto val="1"/>
        <c:lblOffset val="100"/>
        <c:baseTimeUnit val="months"/>
      </c:dateAx>
      <c:spPr>
        <a:noFill/>
        <a:ln>
          <a:noFill/>
        </a:ln>
        <a:effectLst/>
      </c:spPr>
    </c:plotArea>
    <c:legend>
      <c:legendPos val="r"/>
      <c:layout>
        <c:manualLayout>
          <c:xMode val="edge"/>
          <c:yMode val="edge"/>
          <c:x val="9.9411964303192213E-2"/>
          <c:y val="0.69279165733923342"/>
          <c:w val="0.62467899908313551"/>
          <c:h val="0.1727067546971931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a:t>
            </a:r>
            <a:r>
              <a:rPr lang="en-GB" b="1" baseline="0">
                <a:solidFill>
                  <a:srgbClr val="003C64"/>
                </a:solidFill>
              </a:rPr>
              <a:t> 10y term premium </a:t>
            </a:r>
            <a:endParaRPr lang="en-GB" b="1">
              <a:solidFill>
                <a:srgbClr val="003C64"/>
              </a:solidFill>
            </a:endParaRPr>
          </a:p>
        </c:rich>
      </c:tx>
      <c:layout>
        <c:manualLayout>
          <c:xMode val="edge"/>
          <c:yMode val="edge"/>
          <c:x val="0.35356825524245761"/>
          <c:y val="4.767225885098126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142110047338536"/>
          <c:y val="0.13345745638000045"/>
          <c:w val="0.81864044355774868"/>
          <c:h val="0.72760019678883225"/>
        </c:manualLayout>
      </c:layout>
      <c:lineChart>
        <c:grouping val="standard"/>
        <c:varyColors val="0"/>
        <c:ser>
          <c:idx val="0"/>
          <c:order val="0"/>
          <c:tx>
            <c:strRef>
              <c:f>'Term-premium-forecast'!$J$4</c:f>
              <c:strCache>
                <c:ptCount val="1"/>
                <c:pt idx="0">
                  <c:v>US 3Y1Y-1Y1Y</c:v>
                </c:pt>
              </c:strCache>
            </c:strRef>
          </c:tx>
          <c:spPr>
            <a:ln w="22225" cap="rnd">
              <a:solidFill>
                <a:srgbClr val="004F9F"/>
              </a:solidFill>
              <a:roun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'Term-premium-forecast'!$J$5:$J$301</c:f>
              <c:numCache>
                <c:formatCode>_(* #,##0.00_);_(* \(#,##0.00\);_(* "-"??_);_(@_)</c:formatCode>
                <c:ptCount val="297"/>
                <c:pt idx="0">
                  <c:v>0.91740000000000066</c:v>
                </c:pt>
                <c:pt idx="1">
                  <c:v>1.1440999999999999</c:v>
                </c:pt>
                <c:pt idx="2">
                  <c:v>1.1842000000000006</c:v>
                </c:pt>
                <c:pt idx="3">
                  <c:v>1.3663999999999996</c:v>
                </c:pt>
                <c:pt idx="4">
                  <c:v>1.2706</c:v>
                </c:pt>
                <c:pt idx="5">
                  <c:v>1.3757999999999999</c:v>
                </c:pt>
                <c:pt idx="6">
                  <c:v>1.9375999999999998</c:v>
                </c:pt>
                <c:pt idx="7">
                  <c:v>1.6233000000000004</c:v>
                </c:pt>
                <c:pt idx="8">
                  <c:v>1.6985999999999999</c:v>
                </c:pt>
                <c:pt idx="9">
                  <c:v>1.6681999999999997</c:v>
                </c:pt>
                <c:pt idx="10">
                  <c:v>1.4214000000000002</c:v>
                </c:pt>
                <c:pt idx="11">
                  <c:v>1.2064999999999992</c:v>
                </c:pt>
                <c:pt idx="12">
                  <c:v>1.3246000000000002</c:v>
                </c:pt>
                <c:pt idx="13">
                  <c:v>1.1300999999999997</c:v>
                </c:pt>
                <c:pt idx="14">
                  <c:v>1.4611000000000001</c:v>
                </c:pt>
                <c:pt idx="15">
                  <c:v>1.9891999999999999</c:v>
                </c:pt>
                <c:pt idx="16">
                  <c:v>1.6537999999999999</c:v>
                </c:pt>
                <c:pt idx="17">
                  <c:v>1.6840999999999999</c:v>
                </c:pt>
                <c:pt idx="18">
                  <c:v>1.8161</c:v>
                </c:pt>
                <c:pt idx="19">
                  <c:v>1.5459000000000001</c:v>
                </c:pt>
                <c:pt idx="20">
                  <c:v>1.8266000000000004</c:v>
                </c:pt>
                <c:pt idx="21">
                  <c:v>1.9636000000000005</c:v>
                </c:pt>
                <c:pt idx="22">
                  <c:v>1.9008000000000003</c:v>
                </c:pt>
                <c:pt idx="23">
                  <c:v>2.0268000000000002</c:v>
                </c:pt>
                <c:pt idx="24">
                  <c:v>2.2530000000000001</c:v>
                </c:pt>
                <c:pt idx="25">
                  <c:v>1.7110000000000001</c:v>
                </c:pt>
                <c:pt idx="26">
                  <c:v>1.871</c:v>
                </c:pt>
                <c:pt idx="27">
                  <c:v>2.4512999999999998</c:v>
                </c:pt>
                <c:pt idx="28">
                  <c:v>2.2559</c:v>
                </c:pt>
                <c:pt idx="29">
                  <c:v>2.2679999999999998</c:v>
                </c:pt>
                <c:pt idx="30">
                  <c:v>2.0294000000000003</c:v>
                </c:pt>
                <c:pt idx="31">
                  <c:v>1.6925000000000003</c:v>
                </c:pt>
                <c:pt idx="32">
                  <c:v>2.0192000000000001</c:v>
                </c:pt>
                <c:pt idx="33">
                  <c:v>1.7899000000000003</c:v>
                </c:pt>
                <c:pt idx="34">
                  <c:v>1.9029999999999996</c:v>
                </c:pt>
                <c:pt idx="35">
                  <c:v>1.7830000000000004</c:v>
                </c:pt>
                <c:pt idx="36">
                  <c:v>1.6894999999999998</c:v>
                </c:pt>
                <c:pt idx="37">
                  <c:v>1.5541999999999994</c:v>
                </c:pt>
                <c:pt idx="38">
                  <c:v>1.4863999999999997</c:v>
                </c:pt>
                <c:pt idx="39">
                  <c:v>1.3310999999999997</c:v>
                </c:pt>
                <c:pt idx="40">
                  <c:v>1.3372999999999995</c:v>
                </c:pt>
                <c:pt idx="41">
                  <c:v>1.1127000000000002</c:v>
                </c:pt>
                <c:pt idx="42">
                  <c:v>1.0684000000000005</c:v>
                </c:pt>
                <c:pt idx="43">
                  <c:v>0.88610000000000033</c:v>
                </c:pt>
                <c:pt idx="44">
                  <c:v>0.68490000000000029</c:v>
                </c:pt>
                <c:pt idx="45">
                  <c:v>0.47489999999999988</c:v>
                </c:pt>
                <c:pt idx="46">
                  <c:v>0.37929999999999975</c:v>
                </c:pt>
                <c:pt idx="47">
                  <c:v>0.40139999999999976</c:v>
                </c:pt>
                <c:pt idx="48">
                  <c:v>0.2381000000000002</c:v>
                </c:pt>
                <c:pt idx="49">
                  <c:v>0.19410000000000061</c:v>
                </c:pt>
                <c:pt idx="50">
                  <c:v>0.1734</c:v>
                </c:pt>
                <c:pt idx="51">
                  <c:v>8.2900000000000418E-2</c:v>
                </c:pt>
                <c:pt idx="52">
                  <c:v>0.26730000000000054</c:v>
                </c:pt>
                <c:pt idx="53">
                  <c:v>3.8300000000000445E-2</c:v>
                </c:pt>
                <c:pt idx="54">
                  <c:v>0.12889999999999979</c:v>
                </c:pt>
                <c:pt idx="55">
                  <c:v>0.10000000000000053</c:v>
                </c:pt>
                <c:pt idx="56">
                  <c:v>5.4400000000000226E-2</c:v>
                </c:pt>
                <c:pt idx="57">
                  <c:v>5.7599999999999874E-2</c:v>
                </c:pt>
                <c:pt idx="58">
                  <c:v>3.8599999999999746E-2</c:v>
                </c:pt>
                <c:pt idx="59">
                  <c:v>8.8400000000000034E-2</c:v>
                </c:pt>
                <c:pt idx="60">
                  <c:v>0.19980000000000064</c:v>
                </c:pt>
                <c:pt idx="61">
                  <c:v>5.1700000000000301E-2</c:v>
                </c:pt>
                <c:pt idx="62">
                  <c:v>0.12460000000000004</c:v>
                </c:pt>
                <c:pt idx="63">
                  <c:v>0.19559999999999977</c:v>
                </c:pt>
                <c:pt idx="64">
                  <c:v>0.2110000000000003</c:v>
                </c:pt>
                <c:pt idx="65">
                  <c:v>0.13789999999999925</c:v>
                </c:pt>
                <c:pt idx="66">
                  <c:v>0.23050000000000015</c:v>
                </c:pt>
                <c:pt idx="67">
                  <c:v>0.14760000000000062</c:v>
                </c:pt>
                <c:pt idx="68">
                  <c:v>5.119999999999969E-2</c:v>
                </c:pt>
                <c:pt idx="69">
                  <c:v>-2.4599999999999511E-2</c:v>
                </c:pt>
                <c:pt idx="70">
                  <c:v>0.14329999999999998</c:v>
                </c:pt>
                <c:pt idx="71">
                  <c:v>0.25579999999999981</c:v>
                </c:pt>
                <c:pt idx="72">
                  <c:v>0.24849999999999994</c:v>
                </c:pt>
                <c:pt idx="73">
                  <c:v>0.11569999999999947</c:v>
                </c:pt>
                <c:pt idx="74">
                  <c:v>0.29830000000000023</c:v>
                </c:pt>
                <c:pt idx="75">
                  <c:v>0.48379999999999956</c:v>
                </c:pt>
                <c:pt idx="76">
                  <c:v>0.23620000000000019</c:v>
                </c:pt>
                <c:pt idx="77">
                  <c:v>0.68599999999999994</c:v>
                </c:pt>
                <c:pt idx="78">
                  <c:v>0.63719999999999999</c:v>
                </c:pt>
                <c:pt idx="79">
                  <c:v>0.94399999999999995</c:v>
                </c:pt>
                <c:pt idx="80">
                  <c:v>1.0577999999999999</c:v>
                </c:pt>
                <c:pt idx="81">
                  <c:v>1.1545000000000001</c:v>
                </c:pt>
                <c:pt idx="82">
                  <c:v>1.6345999999999998</c:v>
                </c:pt>
                <c:pt idx="83">
                  <c:v>1.5983999999999998</c:v>
                </c:pt>
                <c:pt idx="84">
                  <c:v>1.1021000000000005</c:v>
                </c:pt>
                <c:pt idx="85">
                  <c:v>1.1140000000000003</c:v>
                </c:pt>
                <c:pt idx="86">
                  <c:v>1.0366999999999997</c:v>
                </c:pt>
                <c:pt idx="87">
                  <c:v>1.0156999999999998</c:v>
                </c:pt>
                <c:pt idx="88">
                  <c:v>1.0995000000000004</c:v>
                </c:pt>
                <c:pt idx="89">
                  <c:v>1.3031000000000001</c:v>
                </c:pt>
                <c:pt idx="90">
                  <c:v>2.1462000000000003</c:v>
                </c:pt>
                <c:pt idx="91">
                  <c:v>1.8305</c:v>
                </c:pt>
                <c:pt idx="92">
                  <c:v>1.1145999999999998</c:v>
                </c:pt>
                <c:pt idx="93">
                  <c:v>1.5767000000000002</c:v>
                </c:pt>
                <c:pt idx="94">
                  <c:v>1.9006000000000003</c:v>
                </c:pt>
                <c:pt idx="95">
                  <c:v>1.6212</c:v>
                </c:pt>
                <c:pt idx="96">
                  <c:v>1.8724000000000001</c:v>
                </c:pt>
                <c:pt idx="97">
                  <c:v>2.2989999999999999</c:v>
                </c:pt>
                <c:pt idx="98">
                  <c:v>2.1717</c:v>
                </c:pt>
                <c:pt idx="99">
                  <c:v>2.0004999999999997</c:v>
                </c:pt>
                <c:pt idx="100">
                  <c:v>1.8868000000000003</c:v>
                </c:pt>
                <c:pt idx="101">
                  <c:v>1.6880000000000002</c:v>
                </c:pt>
                <c:pt idx="102">
                  <c:v>1.9092</c:v>
                </c:pt>
                <c:pt idx="103">
                  <c:v>-1.6459999999999999</c:v>
                </c:pt>
                <c:pt idx="104">
                  <c:v>2.0193000000000003</c:v>
                </c:pt>
                <c:pt idx="105">
                  <c:v>2.1139000000000001</c:v>
                </c:pt>
                <c:pt idx="106">
                  <c:v>2.2079000000000004</c:v>
                </c:pt>
                <c:pt idx="107">
                  <c:v>2.1394000000000002</c:v>
                </c:pt>
                <c:pt idx="108">
                  <c:v>2.0537999999999998</c:v>
                </c:pt>
                <c:pt idx="109">
                  <c:v>1.9996</c:v>
                </c:pt>
                <c:pt idx="110">
                  <c:v>1.7816000000000001</c:v>
                </c:pt>
                <c:pt idx="111">
                  <c:v>1.5274999999999999</c:v>
                </c:pt>
                <c:pt idx="112">
                  <c:v>1.4601999999999999</c:v>
                </c:pt>
                <c:pt idx="113">
                  <c:v>1.4586000000000001</c:v>
                </c:pt>
                <c:pt idx="114">
                  <c:v>1.3992</c:v>
                </c:pt>
                <c:pt idx="115">
                  <c:v>1.7366000000000001</c:v>
                </c:pt>
                <c:pt idx="116">
                  <c:v>2.1290999999999998</c:v>
                </c:pt>
                <c:pt idx="117">
                  <c:v>2.1983000000000001</c:v>
                </c:pt>
                <c:pt idx="118">
                  <c:v>2.1568000000000001</c:v>
                </c:pt>
                <c:pt idx="119">
                  <c:v>2.0053000000000001</c:v>
                </c:pt>
                <c:pt idx="120">
                  <c:v>1.9681999999999999</c:v>
                </c:pt>
                <c:pt idx="121">
                  <c:v>1.9257000000000002</c:v>
                </c:pt>
                <c:pt idx="122">
                  <c:v>2.0038</c:v>
                </c:pt>
                <c:pt idx="123">
                  <c:v>1.6387999999999998</c:v>
                </c:pt>
                <c:pt idx="124">
                  <c:v>1.3237000000000001</c:v>
                </c:pt>
                <c:pt idx="125">
                  <c:v>1.1745999999999999</c:v>
                </c:pt>
                <c:pt idx="126">
                  <c:v>1.2206999999999999</c:v>
                </c:pt>
                <c:pt idx="127">
                  <c:v>1.1088</c:v>
                </c:pt>
                <c:pt idx="128">
                  <c:v>0.88810000000000011</c:v>
                </c:pt>
                <c:pt idx="129">
                  <c:v>0.78980000000000006</c:v>
                </c:pt>
                <c:pt idx="130">
                  <c:v>0.84119999999999995</c:v>
                </c:pt>
                <c:pt idx="131">
                  <c:v>1.1327</c:v>
                </c:pt>
                <c:pt idx="132">
                  <c:v>0.87539999999999996</c:v>
                </c:pt>
                <c:pt idx="133">
                  <c:v>0.622</c:v>
                </c:pt>
                <c:pt idx="134">
                  <c:v>0.63590000000000002</c:v>
                </c:pt>
                <c:pt idx="135">
                  <c:v>0.55009999999999992</c:v>
                </c:pt>
                <c:pt idx="136">
                  <c:v>0.54120000000000001</c:v>
                </c:pt>
                <c:pt idx="137">
                  <c:v>0.58099999999999996</c:v>
                </c:pt>
                <c:pt idx="138">
                  <c:v>0.6</c:v>
                </c:pt>
                <c:pt idx="139">
                  <c:v>0.52759999999999996</c:v>
                </c:pt>
                <c:pt idx="140">
                  <c:v>0.60340000000000005</c:v>
                </c:pt>
                <c:pt idx="141">
                  <c:v>0.86169999999999991</c:v>
                </c:pt>
                <c:pt idx="142">
                  <c:v>0.75409999999999999</c:v>
                </c:pt>
                <c:pt idx="143">
                  <c:v>0.74180000000000001</c:v>
                </c:pt>
                <c:pt idx="144">
                  <c:v>0.67409999999999992</c:v>
                </c:pt>
                <c:pt idx="145">
                  <c:v>1.0992</c:v>
                </c:pt>
                <c:pt idx="146">
                  <c:v>1.6168999999999998</c:v>
                </c:pt>
                <c:pt idx="147">
                  <c:v>1.6266</c:v>
                </c:pt>
                <c:pt idx="148">
                  <c:v>1.8816000000000002</c:v>
                </c:pt>
                <c:pt idx="149">
                  <c:v>1.6315000000000002</c:v>
                </c:pt>
                <c:pt idx="150">
                  <c:v>1.5649999999999999</c:v>
                </c:pt>
                <c:pt idx="151">
                  <c:v>1.6568000000000001</c:v>
                </c:pt>
                <c:pt idx="152">
                  <c:v>2.0778000000000003</c:v>
                </c:pt>
                <c:pt idx="153">
                  <c:v>1.7635000000000001</c:v>
                </c:pt>
                <c:pt idx="154">
                  <c:v>1.7645</c:v>
                </c:pt>
                <c:pt idx="155">
                  <c:v>1.8789</c:v>
                </c:pt>
                <c:pt idx="156">
                  <c:v>1.8473999999999999</c:v>
                </c:pt>
                <c:pt idx="157">
                  <c:v>1.6409999999999998</c:v>
                </c:pt>
                <c:pt idx="158">
                  <c:v>1.6575</c:v>
                </c:pt>
                <c:pt idx="159">
                  <c:v>1.6414</c:v>
                </c:pt>
                <c:pt idx="160">
                  <c:v>1.4568999999999999</c:v>
                </c:pt>
                <c:pt idx="161">
                  <c:v>1.5008999999999999</c:v>
                </c:pt>
                <c:pt idx="162">
                  <c:v>1.4291</c:v>
                </c:pt>
                <c:pt idx="163">
                  <c:v>1.2281</c:v>
                </c:pt>
                <c:pt idx="164">
                  <c:v>1.0296000000000001</c:v>
                </c:pt>
                <c:pt idx="165">
                  <c:v>0.77180000000000004</c:v>
                </c:pt>
                <c:pt idx="166">
                  <c:v>0.91920000000000002</c:v>
                </c:pt>
                <c:pt idx="167">
                  <c:v>0.87470000000000003</c:v>
                </c:pt>
                <c:pt idx="168">
                  <c:v>0.93940000000000012</c:v>
                </c:pt>
                <c:pt idx="169">
                  <c:v>0.97979999999999989</c:v>
                </c:pt>
                <c:pt idx="170">
                  <c:v>1.1459000000000001</c:v>
                </c:pt>
                <c:pt idx="171">
                  <c:v>0.95730000000000004</c:v>
                </c:pt>
                <c:pt idx="172">
                  <c:v>0.95530000000000004</c:v>
                </c:pt>
                <c:pt idx="173">
                  <c:v>0.79320000000000002</c:v>
                </c:pt>
                <c:pt idx="174">
                  <c:v>0.77999999999999992</c:v>
                </c:pt>
                <c:pt idx="175">
                  <c:v>0.65649999999999986</c:v>
                </c:pt>
                <c:pt idx="176">
                  <c:v>0.57930000000000015</c:v>
                </c:pt>
                <c:pt idx="177">
                  <c:v>0.6008</c:v>
                </c:pt>
                <c:pt idx="178">
                  <c:v>0.39559999999999984</c:v>
                </c:pt>
                <c:pt idx="179">
                  <c:v>0.40700000000000003</c:v>
                </c:pt>
                <c:pt idx="180">
                  <c:v>0.42809999999999993</c:v>
                </c:pt>
                <c:pt idx="181">
                  <c:v>0.34169999999999989</c:v>
                </c:pt>
                <c:pt idx="182">
                  <c:v>0.30990000000000006</c:v>
                </c:pt>
                <c:pt idx="183">
                  <c:v>0.20029999999999992</c:v>
                </c:pt>
                <c:pt idx="184">
                  <c:v>0.19650000000000001</c:v>
                </c:pt>
                <c:pt idx="185">
                  <c:v>0.19380000000000008</c:v>
                </c:pt>
                <c:pt idx="186">
                  <c:v>0.31849999999999989</c:v>
                </c:pt>
                <c:pt idx="187">
                  <c:v>0.65490000000000004</c:v>
                </c:pt>
                <c:pt idx="188">
                  <c:v>0.55840000000000001</c:v>
                </c:pt>
                <c:pt idx="189">
                  <c:v>0.56669999999999998</c:v>
                </c:pt>
                <c:pt idx="190">
                  <c:v>0.48529999999999984</c:v>
                </c:pt>
                <c:pt idx="191">
                  <c:v>0.46850000000000014</c:v>
                </c:pt>
                <c:pt idx="192">
                  <c:v>0.38240000000000007</c:v>
                </c:pt>
                <c:pt idx="193">
                  <c:v>0.33400000000000007</c:v>
                </c:pt>
                <c:pt idx="194">
                  <c:v>0.3609</c:v>
                </c:pt>
                <c:pt idx="195">
                  <c:v>0.34119999999999995</c:v>
                </c:pt>
                <c:pt idx="196">
                  <c:v>0.21449999999999991</c:v>
                </c:pt>
                <c:pt idx="197">
                  <c:v>0.24819999999999998</c:v>
                </c:pt>
                <c:pt idx="198">
                  <c:v>0.2410000000000001</c:v>
                </c:pt>
                <c:pt idx="199">
                  <c:v>0.1472</c:v>
                </c:pt>
                <c:pt idx="200">
                  <c:v>5.1699999999999857E-2</c:v>
                </c:pt>
                <c:pt idx="201">
                  <c:v>0.17080000000000028</c:v>
                </c:pt>
                <c:pt idx="202">
                  <c:v>0.14610000000000012</c:v>
                </c:pt>
                <c:pt idx="203">
                  <c:v>3.1900000000000261E-2</c:v>
                </c:pt>
                <c:pt idx="204">
                  <c:v>8.5100000000000176E-2</c:v>
                </c:pt>
                <c:pt idx="205">
                  <c:v>6.0599999999999987E-2</c:v>
                </c:pt>
                <c:pt idx="206">
                  <c:v>-1.2599999999999945E-2</c:v>
                </c:pt>
                <c:pt idx="207">
                  <c:v>-4.8699999999999743E-2</c:v>
                </c:pt>
                <c:pt idx="208">
                  <c:v>-0.1267999999999998</c:v>
                </c:pt>
                <c:pt idx="209">
                  <c:v>-7.6200000000000045E-2</c:v>
                </c:pt>
                <c:pt idx="210">
                  <c:v>-9.7500000000000142E-2</c:v>
                </c:pt>
                <c:pt idx="211">
                  <c:v>-0.10060000000000002</c:v>
                </c:pt>
                <c:pt idx="212">
                  <c:v>-8.6600000000000232E-2</c:v>
                </c:pt>
                <c:pt idx="213">
                  <c:v>-6.0400000000000009E-2</c:v>
                </c:pt>
                <c:pt idx="214">
                  <c:v>-5.4300000000000015E-2</c:v>
                </c:pt>
                <c:pt idx="215">
                  <c:v>-1.2499999999999956E-2</c:v>
                </c:pt>
                <c:pt idx="216">
                  <c:v>5.2499999999999991E-2</c:v>
                </c:pt>
                <c:pt idx="217">
                  <c:v>0.15739999999999998</c:v>
                </c:pt>
                <c:pt idx="218">
                  <c:v>0.14359999999999995</c:v>
                </c:pt>
                <c:pt idx="219">
                  <c:v>2.200000000000002E-2</c:v>
                </c:pt>
                <c:pt idx="220">
                  <c:v>-5.3400000000000003E-2</c:v>
                </c:pt>
                <c:pt idx="221">
                  <c:v>2.3000000000001908E-3</c:v>
                </c:pt>
                <c:pt idx="222">
                  <c:v>1.6799999999999926E-2</c:v>
                </c:pt>
                <c:pt idx="223">
                  <c:v>0.10759999999999992</c:v>
                </c:pt>
                <c:pt idx="224">
                  <c:v>0.12260000000000004</c:v>
                </c:pt>
                <c:pt idx="225">
                  <c:v>4.5699999999999852E-2</c:v>
                </c:pt>
                <c:pt idx="226">
                  <c:v>0.15200000000000002</c:v>
                </c:pt>
                <c:pt idx="227">
                  <c:v>0.24540000000000001</c:v>
                </c:pt>
                <c:pt idx="228">
                  <c:v>0.1729</c:v>
                </c:pt>
                <c:pt idx="229">
                  <c:v>0.18469999999999998</c:v>
                </c:pt>
                <c:pt idx="230">
                  <c:v>0.16540000000000002</c:v>
                </c:pt>
                <c:pt idx="231">
                  <c:v>0.1</c:v>
                </c:pt>
                <c:pt idx="232">
                  <c:v>0.1547</c:v>
                </c:pt>
                <c:pt idx="233">
                  <c:v>0.1764</c:v>
                </c:pt>
                <c:pt idx="234">
                  <c:v>0.29770000000000002</c:v>
                </c:pt>
                <c:pt idx="235">
                  <c:v>0.2631</c:v>
                </c:pt>
                <c:pt idx="236">
                  <c:v>0.2843</c:v>
                </c:pt>
                <c:pt idx="237">
                  <c:v>0.42689999999999995</c:v>
                </c:pt>
                <c:pt idx="238">
                  <c:v>0.87519999999999998</c:v>
                </c:pt>
                <c:pt idx="239">
                  <c:v>1.1835</c:v>
                </c:pt>
                <c:pt idx="240">
                  <c:v>1.0315999999999999</c:v>
                </c:pt>
                <c:pt idx="241">
                  <c:v>0.96560000000000001</c:v>
                </c:pt>
                <c:pt idx="242">
                  <c:v>0.87070000000000003</c:v>
                </c:pt>
                <c:pt idx="243">
                  <c:v>0.66789999999999994</c:v>
                </c:pt>
                <c:pt idx="244">
                  <c:v>0.72919999999999996</c:v>
                </c:pt>
                <c:pt idx="245">
                  <c:v>0.86949999999999994</c:v>
                </c:pt>
                <c:pt idx="246">
                  <c:v>0.48020000000000007</c:v>
                </c:pt>
                <c:pt idx="247">
                  <c:v>0.37909999999999999</c:v>
                </c:pt>
                <c:pt idx="248">
                  <c:v>0.2592000000000001</c:v>
                </c:pt>
                <c:pt idx="249">
                  <c:v>4.6499999999999986E-2</c:v>
                </c:pt>
                <c:pt idx="250">
                  <c:v>-0.17449999999999988</c:v>
                </c:pt>
                <c:pt idx="251">
                  <c:v>-0.76469999999999994</c:v>
                </c:pt>
                <c:pt idx="252">
                  <c:v>-0.54489999999999972</c:v>
                </c:pt>
                <c:pt idx="253">
                  <c:v>-0.38270000000000026</c:v>
                </c:pt>
                <c:pt idx="254">
                  <c:v>-0.35870000000000024</c:v>
                </c:pt>
                <c:pt idx="255">
                  <c:v>-0.60829999999999984</c:v>
                </c:pt>
                <c:pt idx="256">
                  <c:v>-0.67910000000000004</c:v>
                </c:pt>
                <c:pt idx="257">
                  <c:v>-0.68359999999999976</c:v>
                </c:pt>
                <c:pt idx="258">
                  <c:v>-0.78099999999999969</c:v>
                </c:pt>
                <c:pt idx="259">
                  <c:v>-0.98709999999999987</c:v>
                </c:pt>
                <c:pt idx="260">
                  <c:v>-0.76129999999999987</c:v>
                </c:pt>
                <c:pt idx="261">
                  <c:v>-0.79590000000000005</c:v>
                </c:pt>
                <c:pt idx="262">
                  <c:v>-1.2141999999999995</c:v>
                </c:pt>
                <c:pt idx="263">
                  <c:v>-0.58479999999999999</c:v>
                </c:pt>
                <c:pt idx="264">
                  <c:v>-0.46810000000000018</c:v>
                </c:pt>
                <c:pt idx="265">
                  <c:v>-0.52190000000000003</c:v>
                </c:pt>
                <c:pt idx="266">
                  <c:v>-1.0030999999999999</c:v>
                </c:pt>
                <c:pt idx="267">
                  <c:v>-0.89820000000000055</c:v>
                </c:pt>
                <c:pt idx="268">
                  <c:v>-0.69970000000000043</c:v>
                </c:pt>
                <c:pt idx="269">
                  <c:v>-0.58829999999999982</c:v>
                </c:pt>
                <c:pt idx="270">
                  <c:v>-0.26770000000000049</c:v>
                </c:pt>
                <c:pt idx="271">
                  <c:v>-0.31779999999999964</c:v>
                </c:pt>
                <c:pt idx="272">
                  <c:v>-0.22330000000000005</c:v>
                </c:pt>
                <c:pt idx="273">
                  <c:v>-0.17640000000000011</c:v>
                </c:pt>
                <c:pt idx="274">
                  <c:v>-0.39500000000000002</c:v>
                </c:pt>
                <c:pt idx="275">
                  <c:v>-0.48749999999999982</c:v>
                </c:pt>
                <c:pt idx="276">
                  <c:v>-0.57840000000000025</c:v>
                </c:pt>
                <c:pt idx="277">
                  <c:v>-0.53520000000000056</c:v>
                </c:pt>
                <c:pt idx="278">
                  <c:v>-0.46969999999999956</c:v>
                </c:pt>
                <c:pt idx="279">
                  <c:v>-0.28530000000000033</c:v>
                </c:pt>
                <c:pt idx="280">
                  <c:v>-5.6100000000000261E-2</c:v>
                </c:pt>
                <c:pt idx="281">
                  <c:v>7.4599999999999778E-2</c:v>
                </c:pt>
                <c:pt idx="282">
                  <c:v>-3.2299999999999773E-2</c:v>
                </c:pt>
                <c:pt idx="283">
                  <c:v>-0.27180000000000026</c:v>
                </c:pt>
                <c:pt idx="284">
                  <c:v>-7.3999999999996291E-3</c:v>
                </c:pt>
                <c:pt idx="285">
                  <c:v>7.0399999999999796E-2</c:v>
                </c:pt>
                <c:pt idx="286">
                  <c:v>1.9200000000000106E-2</c:v>
                </c:pt>
                <c:pt idx="287">
                  <c:v>0.12519999999999998</c:v>
                </c:pt>
                <c:pt idx="288">
                  <c:v>0</c:v>
                </c:pt>
              </c:numCache>
            </c:numRef>
          </c:val>
          <c:smooth val="0"/>
          <c:extLst>
            <c:ext xmlns:c16="http://schemas.microsoft.com/office/drawing/2014/chart" uri="{C3380CC4-5D6E-409C-BE32-E72D297353CC}">
              <c16:uniqueId val="{00000000-3589-445F-97F7-3A957B9685D8}"/>
            </c:ext>
          </c:extLst>
        </c:ser>
        <c:ser>
          <c:idx val="2"/>
          <c:order val="1"/>
          <c:tx>
            <c:v>ACM term premium 10Y</c:v>
          </c:tx>
          <c:spPr>
            <a:ln w="19050" cap="rnd">
              <a:solidFill>
                <a:schemeClr val="accent3"/>
              </a:solidFill>
              <a:roun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'Term-premium-forecast'!$E$5:$E$301</c:f>
              <c:numCache>
                <c:formatCode>General</c:formatCode>
                <c:ptCount val="297"/>
                <c:pt idx="0">
                  <c:v>1.7224999999999999</c:v>
                </c:pt>
                <c:pt idx="1">
                  <c:v>1.8658999999999999</c:v>
                </c:pt>
                <c:pt idx="2">
                  <c:v>1.8441000000000001</c:v>
                </c:pt>
                <c:pt idx="3">
                  <c:v>1.6869000000000001</c:v>
                </c:pt>
                <c:pt idx="4">
                  <c:v>1.6347</c:v>
                </c:pt>
                <c:pt idx="5">
                  <c:v>2.1181000000000001</c:v>
                </c:pt>
                <c:pt idx="6">
                  <c:v>1.9469000000000001</c:v>
                </c:pt>
                <c:pt idx="7">
                  <c:v>2.3727</c:v>
                </c:pt>
                <c:pt idx="8">
                  <c:v>2.4611999999999998</c:v>
                </c:pt>
                <c:pt idx="9">
                  <c:v>2.3502999999999998</c:v>
                </c:pt>
                <c:pt idx="10">
                  <c:v>2.3683000000000001</c:v>
                </c:pt>
                <c:pt idx="11">
                  <c:v>2.4632999999999998</c:v>
                </c:pt>
                <c:pt idx="12">
                  <c:v>2.3206000000000002</c:v>
                </c:pt>
                <c:pt idx="13">
                  <c:v>2.4539</c:v>
                </c:pt>
                <c:pt idx="14">
                  <c:v>2.4129999999999998</c:v>
                </c:pt>
                <c:pt idx="15">
                  <c:v>2.4744999999999999</c:v>
                </c:pt>
                <c:pt idx="16">
                  <c:v>2.2319</c:v>
                </c:pt>
                <c:pt idx="17">
                  <c:v>2.0764999999999998</c:v>
                </c:pt>
                <c:pt idx="18">
                  <c:v>2.4418000000000002</c:v>
                </c:pt>
                <c:pt idx="19">
                  <c:v>2.4279999999999999</c:v>
                </c:pt>
                <c:pt idx="20">
                  <c:v>2.2873999999999999</c:v>
                </c:pt>
                <c:pt idx="21">
                  <c:v>2.2593999999999999</c:v>
                </c:pt>
                <c:pt idx="22">
                  <c:v>2.0996000000000001</c:v>
                </c:pt>
                <c:pt idx="23">
                  <c:v>2.2404999999999999</c:v>
                </c:pt>
                <c:pt idx="24">
                  <c:v>2.2010000000000001</c:v>
                </c:pt>
                <c:pt idx="25">
                  <c:v>1.8512</c:v>
                </c:pt>
                <c:pt idx="26">
                  <c:v>2.0030000000000001</c:v>
                </c:pt>
                <c:pt idx="27">
                  <c:v>2.8645</c:v>
                </c:pt>
                <c:pt idx="28">
                  <c:v>2.5962000000000001</c:v>
                </c:pt>
                <c:pt idx="29">
                  <c:v>2.3620000000000001</c:v>
                </c:pt>
                <c:pt idx="30">
                  <c:v>2.5118999999999998</c:v>
                </c:pt>
                <c:pt idx="31">
                  <c:v>2.3860999999999999</c:v>
                </c:pt>
                <c:pt idx="32">
                  <c:v>2.3997999999999999</c:v>
                </c:pt>
                <c:pt idx="33">
                  <c:v>2.2593000000000001</c:v>
                </c:pt>
                <c:pt idx="34">
                  <c:v>2.1412</c:v>
                </c:pt>
                <c:pt idx="35">
                  <c:v>2.1320000000000001</c:v>
                </c:pt>
                <c:pt idx="36">
                  <c:v>2.3591000000000002</c:v>
                </c:pt>
                <c:pt idx="37">
                  <c:v>2.3635000000000002</c:v>
                </c:pt>
                <c:pt idx="38">
                  <c:v>2.1861999999999999</c:v>
                </c:pt>
                <c:pt idx="39">
                  <c:v>2.0508999999999999</c:v>
                </c:pt>
                <c:pt idx="40">
                  <c:v>1.8453999999999999</c:v>
                </c:pt>
                <c:pt idx="41">
                  <c:v>1.6633</c:v>
                </c:pt>
                <c:pt idx="42">
                  <c:v>1.5798000000000001</c:v>
                </c:pt>
                <c:pt idx="43">
                  <c:v>1.5811999999999999</c:v>
                </c:pt>
                <c:pt idx="44">
                  <c:v>1.3524</c:v>
                </c:pt>
                <c:pt idx="45">
                  <c:v>0.98029999999999995</c:v>
                </c:pt>
                <c:pt idx="46">
                  <c:v>0.94989999999999997</c:v>
                </c:pt>
                <c:pt idx="47">
                  <c:v>0.96689999999999998</c:v>
                </c:pt>
                <c:pt idx="48">
                  <c:v>0.71319999999999995</c:v>
                </c:pt>
                <c:pt idx="49">
                  <c:v>0.49359999999999998</c:v>
                </c:pt>
                <c:pt idx="50">
                  <c:v>0.3327</c:v>
                </c:pt>
                <c:pt idx="51">
                  <c:v>0.40600000000000003</c:v>
                </c:pt>
                <c:pt idx="52">
                  <c:v>0.24629999999999999</c:v>
                </c:pt>
                <c:pt idx="53">
                  <c:v>0.42530000000000001</c:v>
                </c:pt>
                <c:pt idx="54">
                  <c:v>0.50670000000000004</c:v>
                </c:pt>
                <c:pt idx="55">
                  <c:v>0.47689999999999999</c:v>
                </c:pt>
                <c:pt idx="56">
                  <c:v>0.2117</c:v>
                </c:pt>
                <c:pt idx="57">
                  <c:v>0.26250000000000001</c:v>
                </c:pt>
                <c:pt idx="58">
                  <c:v>0.1245</c:v>
                </c:pt>
                <c:pt idx="59">
                  <c:v>0.46410000000000001</c:v>
                </c:pt>
                <c:pt idx="60">
                  <c:v>0.71189999999999998</c:v>
                </c:pt>
                <c:pt idx="61">
                  <c:v>0.66910000000000003</c:v>
                </c:pt>
                <c:pt idx="62">
                  <c:v>0.57809999999999995</c:v>
                </c:pt>
                <c:pt idx="63">
                  <c:v>0.50600000000000001</c:v>
                </c:pt>
                <c:pt idx="64">
                  <c:v>0.35270000000000001</c:v>
                </c:pt>
                <c:pt idx="65">
                  <c:v>0.28599999999999998</c:v>
                </c:pt>
                <c:pt idx="66">
                  <c:v>0.2437</c:v>
                </c:pt>
                <c:pt idx="67">
                  <c:v>0.13750000000000001</c:v>
                </c:pt>
                <c:pt idx="68">
                  <c:v>0.2858</c:v>
                </c:pt>
                <c:pt idx="69">
                  <c:v>0.31559999999999999</c:v>
                </c:pt>
                <c:pt idx="70">
                  <c:v>0.26169999999999999</c:v>
                </c:pt>
                <c:pt idx="71">
                  <c:v>0.43009999999999998</c:v>
                </c:pt>
                <c:pt idx="72">
                  <c:v>0.38519999999999999</c:v>
                </c:pt>
                <c:pt idx="73">
                  <c:v>0.44140000000000001</c:v>
                </c:pt>
                <c:pt idx="74">
                  <c:v>0.63160000000000005</c:v>
                </c:pt>
                <c:pt idx="75">
                  <c:v>0.62</c:v>
                </c:pt>
                <c:pt idx="76">
                  <c:v>0.77129999999999999</c:v>
                </c:pt>
                <c:pt idx="77">
                  <c:v>0.9768</c:v>
                </c:pt>
                <c:pt idx="78">
                  <c:v>0.87560000000000004</c:v>
                </c:pt>
                <c:pt idx="79">
                  <c:v>1.1213</c:v>
                </c:pt>
                <c:pt idx="80">
                  <c:v>1.2518</c:v>
                </c:pt>
                <c:pt idx="81">
                  <c:v>1.5780000000000001</c:v>
                </c:pt>
                <c:pt idx="82">
                  <c:v>1.8366</c:v>
                </c:pt>
                <c:pt idx="83">
                  <c:v>1.9571000000000001</c:v>
                </c:pt>
                <c:pt idx="84">
                  <c:v>1.5940000000000001</c:v>
                </c:pt>
                <c:pt idx="85">
                  <c:v>1.6048</c:v>
                </c:pt>
                <c:pt idx="86">
                  <c:v>1.4646999999999999</c:v>
                </c:pt>
                <c:pt idx="87">
                  <c:v>1.6065</c:v>
                </c:pt>
                <c:pt idx="88">
                  <c:v>1.5745</c:v>
                </c:pt>
                <c:pt idx="89">
                  <c:v>2.0682999999999998</c:v>
                </c:pt>
                <c:pt idx="90">
                  <c:v>3.5114999999999998</c:v>
                </c:pt>
                <c:pt idx="91">
                  <c:v>2.4352</c:v>
                </c:pt>
                <c:pt idx="92">
                  <c:v>1.4903999999999999</c:v>
                </c:pt>
                <c:pt idx="93">
                  <c:v>2.2688000000000001</c:v>
                </c:pt>
                <c:pt idx="94">
                  <c:v>2.2966000000000002</c:v>
                </c:pt>
                <c:pt idx="95">
                  <c:v>1.7273000000000001</c:v>
                </c:pt>
                <c:pt idx="96">
                  <c:v>2.1920999999999999</c:v>
                </c:pt>
                <c:pt idx="97">
                  <c:v>2.6631</c:v>
                </c:pt>
                <c:pt idx="98">
                  <c:v>2.4218999999999999</c:v>
                </c:pt>
                <c:pt idx="99">
                  <c:v>2.3317999999999999</c:v>
                </c:pt>
                <c:pt idx="100">
                  <c:v>2.3180000000000001</c:v>
                </c:pt>
                <c:pt idx="101">
                  <c:v>2.1537999999999999</c:v>
                </c:pt>
                <c:pt idx="102">
                  <c:v>2.3001</c:v>
                </c:pt>
                <c:pt idx="103">
                  <c:v>2.2795000000000001</c:v>
                </c:pt>
                <c:pt idx="104">
                  <c:v>2.6084999999999998</c:v>
                </c:pt>
                <c:pt idx="105">
                  <c:v>2.5874999999999999</c:v>
                </c:pt>
                <c:pt idx="106">
                  <c:v>2.6295999999999999</c:v>
                </c:pt>
                <c:pt idx="107">
                  <c:v>2.5943000000000001</c:v>
                </c:pt>
                <c:pt idx="108">
                  <c:v>2.3813</c:v>
                </c:pt>
                <c:pt idx="109">
                  <c:v>2.0956000000000001</c:v>
                </c:pt>
                <c:pt idx="110">
                  <c:v>1.8234999999999999</c:v>
                </c:pt>
                <c:pt idx="111">
                  <c:v>1.9460999999999999</c:v>
                </c:pt>
                <c:pt idx="112">
                  <c:v>1.2817000000000001</c:v>
                </c:pt>
                <c:pt idx="113">
                  <c:v>1.4841</c:v>
                </c:pt>
                <c:pt idx="114">
                  <c:v>1.8139000000000001</c:v>
                </c:pt>
                <c:pt idx="115">
                  <c:v>1.859</c:v>
                </c:pt>
                <c:pt idx="116">
                  <c:v>2.1899000000000002</c:v>
                </c:pt>
                <c:pt idx="117">
                  <c:v>2.4731999999999998</c:v>
                </c:pt>
                <c:pt idx="118">
                  <c:v>2.2109999999999999</c:v>
                </c:pt>
                <c:pt idx="119">
                  <c:v>2.1844000000000001</c:v>
                </c:pt>
                <c:pt idx="120">
                  <c:v>2.2831999999999999</c:v>
                </c:pt>
                <c:pt idx="121">
                  <c:v>2.1259000000000001</c:v>
                </c:pt>
                <c:pt idx="122">
                  <c:v>2.3359999999999999</c:v>
                </c:pt>
                <c:pt idx="123">
                  <c:v>2.0156000000000001</c:v>
                </c:pt>
                <c:pt idx="124">
                  <c:v>1.2746999999999999</c:v>
                </c:pt>
                <c:pt idx="125">
                  <c:v>0.64510000000000001</c:v>
                </c:pt>
                <c:pt idx="126">
                  <c:v>1.0503</c:v>
                </c:pt>
                <c:pt idx="127">
                  <c:v>0.89749999999999996</c:v>
                </c:pt>
                <c:pt idx="128">
                  <c:v>0.59040000000000004</c:v>
                </c:pt>
                <c:pt idx="129">
                  <c:v>0.58089999999999997</c:v>
                </c:pt>
                <c:pt idx="130">
                  <c:v>0.67510000000000003</c:v>
                </c:pt>
                <c:pt idx="131">
                  <c:v>1.0164</c:v>
                </c:pt>
                <c:pt idx="132">
                  <c:v>0.67749999999999999</c:v>
                </c:pt>
                <c:pt idx="133">
                  <c:v>5.04E-2</c:v>
                </c:pt>
                <c:pt idx="134">
                  <c:v>0.1401</c:v>
                </c:pt>
                <c:pt idx="135">
                  <c:v>3.4599999999999999E-2</c:v>
                </c:pt>
                <c:pt idx="136">
                  <c:v>0.1333</c:v>
                </c:pt>
                <c:pt idx="137">
                  <c:v>0.2329</c:v>
                </c:pt>
                <c:pt idx="138">
                  <c:v>0.25580000000000003</c:v>
                </c:pt>
                <c:pt idx="139">
                  <c:v>0.1636</c:v>
                </c:pt>
                <c:pt idx="140">
                  <c:v>0.38269999999999998</c:v>
                </c:pt>
                <c:pt idx="141">
                  <c:v>0.73109999999999997</c:v>
                </c:pt>
                <c:pt idx="142">
                  <c:v>0.61260000000000003</c:v>
                </c:pt>
                <c:pt idx="143">
                  <c:v>0.55030000000000001</c:v>
                </c:pt>
                <c:pt idx="144">
                  <c:v>0.31940000000000002</c:v>
                </c:pt>
                <c:pt idx="145">
                  <c:v>0.87770000000000004</c:v>
                </c:pt>
                <c:pt idx="146">
                  <c:v>1.1859</c:v>
                </c:pt>
                <c:pt idx="147">
                  <c:v>1.4529000000000001</c:v>
                </c:pt>
                <c:pt idx="148">
                  <c:v>1.5055000000000001</c:v>
                </c:pt>
                <c:pt idx="149">
                  <c:v>1.4928999999999999</c:v>
                </c:pt>
                <c:pt idx="150">
                  <c:v>1.454</c:v>
                </c:pt>
                <c:pt idx="151">
                  <c:v>1.8039000000000001</c:v>
                </c:pt>
                <c:pt idx="152">
                  <c:v>1.9048</c:v>
                </c:pt>
                <c:pt idx="153">
                  <c:v>1.4291</c:v>
                </c:pt>
                <c:pt idx="154">
                  <c:v>1.3624000000000001</c:v>
                </c:pt>
                <c:pt idx="155">
                  <c:v>1.1783999999999999</c:v>
                </c:pt>
                <c:pt idx="156">
                  <c:v>1.1086</c:v>
                </c:pt>
                <c:pt idx="157">
                  <c:v>0.89400000000000002</c:v>
                </c:pt>
                <c:pt idx="158">
                  <c:v>0.88339999999999996</c:v>
                </c:pt>
                <c:pt idx="159">
                  <c:v>0.73209999999999997</c:v>
                </c:pt>
                <c:pt idx="160">
                  <c:v>0.4531</c:v>
                </c:pt>
                <c:pt idx="161">
                  <c:v>0.5857</c:v>
                </c:pt>
                <c:pt idx="162">
                  <c:v>0.495</c:v>
                </c:pt>
                <c:pt idx="163">
                  <c:v>0.27710000000000001</c:v>
                </c:pt>
                <c:pt idx="164">
                  <c:v>4.0099999999999997E-2</c:v>
                </c:pt>
                <c:pt idx="165">
                  <c:v>-0.28149999999999997</c:v>
                </c:pt>
                <c:pt idx="166">
                  <c:v>-6.3100000000000003E-2</c:v>
                </c:pt>
                <c:pt idx="167">
                  <c:v>-4.3099999999999999E-2</c:v>
                </c:pt>
                <c:pt idx="168">
                  <c:v>0.1431</c:v>
                </c:pt>
                <c:pt idx="169">
                  <c:v>0.24690000000000001</c:v>
                </c:pt>
                <c:pt idx="170">
                  <c:v>0.49480000000000002</c:v>
                </c:pt>
                <c:pt idx="171">
                  <c:v>0.24829999999999999</c:v>
                </c:pt>
                <c:pt idx="172">
                  <c:v>0.2616</c:v>
                </c:pt>
                <c:pt idx="173">
                  <c:v>0.1961</c:v>
                </c:pt>
                <c:pt idx="174">
                  <c:v>0.1772</c:v>
                </c:pt>
                <c:pt idx="175">
                  <c:v>0.1232</c:v>
                </c:pt>
                <c:pt idx="176">
                  <c:v>0.1032</c:v>
                </c:pt>
                <c:pt idx="177">
                  <c:v>-3.8100000000000002E-2</c:v>
                </c:pt>
                <c:pt idx="178">
                  <c:v>-0.27</c:v>
                </c:pt>
                <c:pt idx="179">
                  <c:v>-0.19220000000000001</c:v>
                </c:pt>
                <c:pt idx="180">
                  <c:v>-0.2077</c:v>
                </c:pt>
                <c:pt idx="181">
                  <c:v>-0.31059999999999999</c:v>
                </c:pt>
                <c:pt idx="182">
                  <c:v>-0.54500000000000004</c:v>
                </c:pt>
                <c:pt idx="183">
                  <c:v>-0.65080000000000005</c:v>
                </c:pt>
                <c:pt idx="184">
                  <c:v>-0.65090000000000003</c:v>
                </c:pt>
                <c:pt idx="185">
                  <c:v>-0.55549999999999999</c:v>
                </c:pt>
                <c:pt idx="186">
                  <c:v>-0.30149999999999999</c:v>
                </c:pt>
                <c:pt idx="187">
                  <c:v>0.129</c:v>
                </c:pt>
                <c:pt idx="188">
                  <c:v>0.18179999999999999</c:v>
                </c:pt>
                <c:pt idx="189">
                  <c:v>0.1736</c:v>
                </c:pt>
                <c:pt idx="190">
                  <c:v>7.7999999999999996E-3</c:v>
                </c:pt>
                <c:pt idx="191">
                  <c:v>-1.17E-2</c:v>
                </c:pt>
                <c:pt idx="192">
                  <c:v>-0.1022</c:v>
                </c:pt>
                <c:pt idx="193">
                  <c:v>-0.22339999999999999</c:v>
                </c:pt>
                <c:pt idx="194">
                  <c:v>-0.18640000000000001</c:v>
                </c:pt>
                <c:pt idx="195">
                  <c:v>-0.1429</c:v>
                </c:pt>
                <c:pt idx="196">
                  <c:v>-0.35039999999999999</c:v>
                </c:pt>
                <c:pt idx="197">
                  <c:v>-0.23100000000000001</c:v>
                </c:pt>
                <c:pt idx="198">
                  <c:v>-0.2828</c:v>
                </c:pt>
                <c:pt idx="199">
                  <c:v>-0.37790000000000001</c:v>
                </c:pt>
                <c:pt idx="200">
                  <c:v>-0.49909999999999999</c:v>
                </c:pt>
                <c:pt idx="201">
                  <c:v>-0.3644</c:v>
                </c:pt>
                <c:pt idx="202">
                  <c:v>-0.22289999999999999</c:v>
                </c:pt>
                <c:pt idx="203">
                  <c:v>-0.43269999999999997</c:v>
                </c:pt>
                <c:pt idx="204">
                  <c:v>-0.36430000000000001</c:v>
                </c:pt>
                <c:pt idx="205">
                  <c:v>-0.43980000000000002</c:v>
                </c:pt>
                <c:pt idx="206">
                  <c:v>-0.40810000000000002</c:v>
                </c:pt>
                <c:pt idx="207">
                  <c:v>-0.39739999999999998</c:v>
                </c:pt>
                <c:pt idx="208">
                  <c:v>-0.48370000000000002</c:v>
                </c:pt>
                <c:pt idx="209">
                  <c:v>-0.37380000000000002</c:v>
                </c:pt>
                <c:pt idx="210">
                  <c:v>-0.24529999999999999</c:v>
                </c:pt>
                <c:pt idx="211">
                  <c:v>-0.40560000000000002</c:v>
                </c:pt>
                <c:pt idx="212">
                  <c:v>-0.56540000000000001</c:v>
                </c:pt>
                <c:pt idx="213">
                  <c:v>-0.62670000000000003</c:v>
                </c:pt>
                <c:pt idx="214">
                  <c:v>-0.55210000000000004</c:v>
                </c:pt>
                <c:pt idx="215">
                  <c:v>-0.749</c:v>
                </c:pt>
                <c:pt idx="216">
                  <c:v>-0.59299999999999997</c:v>
                </c:pt>
                <c:pt idx="217">
                  <c:v>-0.85680000000000001</c:v>
                </c:pt>
                <c:pt idx="218">
                  <c:v>-0.8538</c:v>
                </c:pt>
                <c:pt idx="219">
                  <c:v>-0.96579999999999999</c:v>
                </c:pt>
                <c:pt idx="220">
                  <c:v>-1.3344</c:v>
                </c:pt>
                <c:pt idx="221">
                  <c:v>-1.1984999999999999</c:v>
                </c:pt>
                <c:pt idx="222">
                  <c:v>-1.0878000000000001</c:v>
                </c:pt>
                <c:pt idx="223">
                  <c:v>-1.0442</c:v>
                </c:pt>
                <c:pt idx="224">
                  <c:v>-0.81540000000000001</c:v>
                </c:pt>
                <c:pt idx="225">
                  <c:v>-1.1593</c:v>
                </c:pt>
                <c:pt idx="226">
                  <c:v>-1.3249</c:v>
                </c:pt>
                <c:pt idx="227">
                  <c:v>-1.2376</c:v>
                </c:pt>
                <c:pt idx="228">
                  <c:v>-1.3325</c:v>
                </c:pt>
                <c:pt idx="229">
                  <c:v>-1.2887999999999999</c:v>
                </c:pt>
                <c:pt idx="230">
                  <c:v>-1.2661</c:v>
                </c:pt>
                <c:pt idx="231">
                  <c:v>-1.4132</c:v>
                </c:pt>
                <c:pt idx="232">
                  <c:v>-1.147</c:v>
                </c:pt>
                <c:pt idx="233">
                  <c:v>-1.2145999999999999</c:v>
                </c:pt>
                <c:pt idx="234">
                  <c:v>-0.94620000000000004</c:v>
                </c:pt>
                <c:pt idx="235">
                  <c:v>-0.99990000000000001</c:v>
                </c:pt>
                <c:pt idx="236">
                  <c:v>-0.84189999999999998</c:v>
                </c:pt>
                <c:pt idx="237">
                  <c:v>-0.55479999999999996</c:v>
                </c:pt>
                <c:pt idx="238">
                  <c:v>-0.1207</c:v>
                </c:pt>
                <c:pt idx="239">
                  <c:v>0.29449999999999998</c:v>
                </c:pt>
                <c:pt idx="240">
                  <c:v>0.15790000000000001</c:v>
                </c:pt>
                <c:pt idx="241">
                  <c:v>0.1268</c:v>
                </c:pt>
                <c:pt idx="242">
                  <c:v>-0.28289999999999998</c:v>
                </c:pt>
                <c:pt idx="243">
                  <c:v>-0.51039999999999996</c:v>
                </c:pt>
                <c:pt idx="244">
                  <c:v>-0.50370000000000004</c:v>
                </c:pt>
                <c:pt idx="245">
                  <c:v>-0.32040000000000002</c:v>
                </c:pt>
                <c:pt idx="246">
                  <c:v>-0.49009999999999998</c:v>
                </c:pt>
                <c:pt idx="247">
                  <c:v>-0.73729999999999996</c:v>
                </c:pt>
                <c:pt idx="248">
                  <c:v>-0.69740000000000002</c:v>
                </c:pt>
                <c:pt idx="249">
                  <c:v>-0.67649999999999999</c:v>
                </c:pt>
                <c:pt idx="250">
                  <c:v>-0.81820000000000004</c:v>
                </c:pt>
                <c:pt idx="251">
                  <c:v>-0.8881</c:v>
                </c:pt>
                <c:pt idx="252">
                  <c:v>-0.41060000000000002</c:v>
                </c:pt>
                <c:pt idx="253">
                  <c:v>-0.39850000000000002</c:v>
                </c:pt>
                <c:pt idx="254">
                  <c:v>-0.36940000000000001</c:v>
                </c:pt>
                <c:pt idx="255">
                  <c:v>-0.90939999999999999</c:v>
                </c:pt>
                <c:pt idx="256">
                  <c:v>-0.78510000000000002</c:v>
                </c:pt>
                <c:pt idx="257">
                  <c:v>-0.53769999999999996</c:v>
                </c:pt>
                <c:pt idx="258">
                  <c:v>-0.22450000000000001</c:v>
                </c:pt>
                <c:pt idx="259">
                  <c:v>-0.78580000000000005</c:v>
                </c:pt>
                <c:pt idx="260">
                  <c:v>-0.61060000000000003</c:v>
                </c:pt>
                <c:pt idx="261">
                  <c:v>-0.79120000000000001</c:v>
                </c:pt>
                <c:pt idx="262">
                  <c:v>-0.48399999999999999</c:v>
                </c:pt>
                <c:pt idx="263">
                  <c:v>-0.72160000000000002</c:v>
                </c:pt>
                <c:pt idx="264">
                  <c:v>-0.7329</c:v>
                </c:pt>
                <c:pt idx="265">
                  <c:v>-0.6804</c:v>
                </c:pt>
                <c:pt idx="266">
                  <c:v>-0.75960000000000005</c:v>
                </c:pt>
                <c:pt idx="267">
                  <c:v>-0.62390000000000001</c:v>
                </c:pt>
                <c:pt idx="268">
                  <c:v>-0.50890000000000002</c:v>
                </c:pt>
                <c:pt idx="269">
                  <c:v>0.15629999999999999</c:v>
                </c:pt>
                <c:pt idx="270">
                  <c:v>0.41160000000000002</c:v>
                </c:pt>
                <c:pt idx="271">
                  <c:v>6.08E-2</c:v>
                </c:pt>
                <c:pt idx="272">
                  <c:v>-0.33329999999999999</c:v>
                </c:pt>
                <c:pt idx="273">
                  <c:v>-0.18090000000000001</c:v>
                </c:pt>
                <c:pt idx="274">
                  <c:v>-0.1358</c:v>
                </c:pt>
                <c:pt idx="275">
                  <c:v>-0.24129999999999999</c:v>
                </c:pt>
                <c:pt idx="276">
                  <c:v>-1.6899999999999998E-2</c:v>
                </c:pt>
                <c:pt idx="277">
                  <c:v>2.63E-2</c:v>
                </c:pt>
                <c:pt idx="278">
                  <c:v>-0.1019</c:v>
                </c:pt>
                <c:pt idx="279">
                  <c:v>-0.09</c:v>
                </c:pt>
                <c:pt idx="280">
                  <c:v>-0.1036</c:v>
                </c:pt>
                <c:pt idx="281">
                  <c:v>-8.9099999999999999E-2</c:v>
                </c:pt>
                <c:pt idx="282">
                  <c:v>0.18210000000000001</c:v>
                </c:pt>
                <c:pt idx="283">
                  <c:v>0.1042</c:v>
                </c:pt>
                <c:pt idx="284">
                  <c:v>0.49709999999999999</c:v>
                </c:pt>
                <c:pt idx="285">
                  <c:v>0.50649999999999995</c:v>
                </c:pt>
                <c:pt idx="286">
                  <c:v>0.28029999999999999</c:v>
                </c:pt>
                <c:pt idx="287">
                  <c:v>0.39079999999999998</c:v>
                </c:pt>
                <c:pt idx="288">
                  <c:v>0.61529999999999996</c:v>
                </c:pt>
              </c:numCache>
            </c:numRef>
          </c:val>
          <c:smooth val="0"/>
          <c:extLst>
            <c:ext xmlns:c16="http://schemas.microsoft.com/office/drawing/2014/chart" uri="{C3380CC4-5D6E-409C-BE32-E72D297353CC}">
              <c16:uniqueId val="{00000001-3589-445F-97F7-3A957B9685D8}"/>
            </c:ext>
          </c:extLst>
        </c:ser>
        <c:dLbls>
          <c:showLegendKey val="0"/>
          <c:showVal val="0"/>
          <c:showCatName val="0"/>
          <c:showSerName val="0"/>
          <c:showPercent val="0"/>
          <c:showBubbleSize val="0"/>
        </c:dLbls>
        <c:marker val="1"/>
        <c:smooth val="0"/>
        <c:axId val="979661072"/>
        <c:axId val="979672304"/>
        <c:extLst>
          <c:ext xmlns:c15="http://schemas.microsoft.com/office/drawing/2012/chart" uri="{02D57815-91ED-43cb-92C2-25804820EDAC}">
            <c15:filteredLineSeries>
              <c15:ser>
                <c:idx val="3"/>
                <c:order val="2"/>
                <c:spPr>
                  <a:ln w="28575" cap="rnd">
                    <a:solidFill>
                      <a:schemeClr val="accent4"/>
                    </a:solidFill>
                    <a:round/>
                  </a:ln>
                  <a:effectLst/>
                </c:spPr>
                <c:marker>
                  <c:symbol val="none"/>
                </c:marker>
                <c:cat>
                  <c:numRef>
                    <c:extLst>
                      <c:ext uri="{02D57815-91ED-43cb-92C2-25804820EDAC}">
                        <c15:formulaRef>
                          <c15:sqref>'Term-premium-forecast'!$B$5:$B$301</c15:sqref>
                        </c15:formulaRef>
                      </c:ext>
                    </c:extLst>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extLst>
                      <c:ext uri="{02D57815-91ED-43cb-92C2-25804820EDAC}">
                        <c15:formulaRef>
                          <c15:sqref>'Term-premium-forecast'!$C$5:$C$301</c15:sqref>
                        </c15:formulaRef>
                      </c:ext>
                    </c:extLst>
                    <c:numCache>
                      <c:formatCode>0.00%</c:formatCode>
                      <c:ptCount val="297"/>
                      <c:pt idx="0">
                        <c:v>-1.9677694929729421E-2</c:v>
                      </c:pt>
                      <c:pt idx="1">
                        <c:v>-2.3605115231396179E-2</c:v>
                      </c:pt>
                      <c:pt idx="2">
                        <c:v>-2.3278523501950744E-2</c:v>
                      </c:pt>
                      <c:pt idx="3">
                        <c:v>-2.1560504993916273E-2</c:v>
                      </c:pt>
                      <c:pt idx="4">
                        <c:v>-2.1153600161035357E-2</c:v>
                      </c:pt>
                      <c:pt idx="5">
                        <c:v>-2.8143209746497807E-2</c:v>
                      </c:pt>
                      <c:pt idx="6">
                        <c:v>-2.5954774265100355E-2</c:v>
                      </c:pt>
                      <c:pt idx="7">
                        <c:v>-3.3729313026748267E-2</c:v>
                      </c:pt>
                      <c:pt idx="8">
                        <c:v>-3.625400933891143E-2</c:v>
                      </c:pt>
                      <c:pt idx="9">
                        <c:v>-3.555511194516206E-2</c:v>
                      </c:pt>
                      <c:pt idx="10">
                        <c:v>-3.4839042807329856E-2</c:v>
                      </c:pt>
                      <c:pt idx="11">
                        <c:v>-3.951573047757756E-2</c:v>
                      </c:pt>
                      <c:pt idx="12">
                        <c:v>-3.7113062940243954E-2</c:v>
                      </c:pt>
                      <c:pt idx="13">
                        <c:v>-3.7241493708702382E-2</c:v>
                      </c:pt>
                      <c:pt idx="14">
                        <c:v>-3.5683528993698387E-2</c:v>
                      </c:pt>
                      <c:pt idx="15">
                        <c:v>-3.2075812820649606E-2</c:v>
                      </c:pt>
                      <c:pt idx="16">
                        <c:v>-2.8253299417174388E-2</c:v>
                      </c:pt>
                      <c:pt idx="17">
                        <c:v>-2.4524599024781456E-2</c:v>
                      </c:pt>
                      <c:pt idx="18">
                        <c:v>-2.8879416129288994E-2</c:v>
                      </c:pt>
                      <c:pt idx="19">
                        <c:v>-3.3044755335171663E-2</c:v>
                      </c:pt>
                      <c:pt idx="20">
                        <c:v>-2.9289212819051134E-2</c:v>
                      </c:pt>
                      <c:pt idx="21">
                        <c:v>-3.0753426297089711E-2</c:v>
                      </c:pt>
                      <c:pt idx="22">
                        <c:v>-2.802343998967563E-2</c:v>
                      </c:pt>
                      <c:pt idx="23">
                        <c:v>-3.0144316575705352E-2</c:v>
                      </c:pt>
                      <c:pt idx="24">
                        <c:v>-2.994453000244466E-2</c:v>
                      </c:pt>
                      <c:pt idx="25">
                        <c:v>-2.5089668395659469E-2</c:v>
                      </c:pt>
                      <c:pt idx="26">
                        <c:v>-2.8736171531034579E-2</c:v>
                      </c:pt>
                      <c:pt idx="27">
                        <c:v>-3.8307278056340564E-2</c:v>
                      </c:pt>
                      <c:pt idx="28">
                        <c:v>-3.7578340861639296E-2</c:v>
                      </c:pt>
                      <c:pt idx="29">
                        <c:v>-3.2575522568129699E-2</c:v>
                      </c:pt>
                      <c:pt idx="30">
                        <c:v>-3.6253999929681431E-2</c:v>
                      </c:pt>
                      <c:pt idx="31">
                        <c:v>-3.6667464592622004E-2</c:v>
                      </c:pt>
                      <c:pt idx="32">
                        <c:v>-3.5819881049431804E-2</c:v>
                      </c:pt>
                      <c:pt idx="33">
                        <c:v>-3.4659404821149931E-2</c:v>
                      </c:pt>
                      <c:pt idx="34">
                        <c:v>-3.2627457180481344E-2</c:v>
                      </c:pt>
                      <c:pt idx="35">
                        <c:v>-3.1486077396945873E-2</c:v>
                      </c:pt>
                      <c:pt idx="36">
                        <c:v>-3.8230853703758283E-2</c:v>
                      </c:pt>
                      <c:pt idx="37">
                        <c:v>-3.8059894265084639E-2</c:v>
                      </c:pt>
                      <c:pt idx="38">
                        <c:v>-3.5468052773150058E-2</c:v>
                      </c:pt>
                      <c:pt idx="39">
                        <c:v>-3.3066569107986721E-2</c:v>
                      </c:pt>
                      <c:pt idx="40">
                        <c:v>-2.8269198491697064E-2</c:v>
                      </c:pt>
                      <c:pt idx="41">
                        <c:v>-2.6831461237032596E-2</c:v>
                      </c:pt>
                      <c:pt idx="42">
                        <c:v>-2.4163705668052451E-2</c:v>
                      </c:pt>
                      <c:pt idx="43">
                        <c:v>-2.4770867830111346E-2</c:v>
                      </c:pt>
                      <c:pt idx="44">
                        <c:v>-2.23835074291341E-2</c:v>
                      </c:pt>
                      <c:pt idx="45">
                        <c:v>-1.8862482515757655E-2</c:v>
                      </c:pt>
                      <c:pt idx="46">
                        <c:v>-1.8904165979624601E-2</c:v>
                      </c:pt>
                      <c:pt idx="47">
                        <c:v>-7.1225172513134372E-3</c:v>
                      </c:pt>
                      <c:pt idx="48">
                        <c:v>-4.6181005905203132E-3</c:v>
                      </c:pt>
                      <c:pt idx="49">
                        <c:v>-2.534323411039274E-3</c:v>
                      </c:pt>
                      <c:pt idx="50">
                        <c:v>-1.352526876556095E-3</c:v>
                      </c:pt>
                      <c:pt idx="51">
                        <c:v>-1.818388412856564E-3</c:v>
                      </c:pt>
                      <c:pt idx="52">
                        <c:v>-8.2745807337960241E-4</c:v>
                      </c:pt>
                      <c:pt idx="53">
                        <c:v>-1.844290402520533E-4</c:v>
                      </c:pt>
                      <c:pt idx="54">
                        <c:v>-1.030434215611371E-3</c:v>
                      </c:pt>
                      <c:pt idx="55">
                        <c:v>1.7861348229305211E-4</c:v>
                      </c:pt>
                      <c:pt idx="56">
                        <c:v>9.7725727490902961E-4</c:v>
                      </c:pt>
                      <c:pt idx="57">
                        <c:v>1.202139934020839E-3</c:v>
                      </c:pt>
                      <c:pt idx="58">
                        <c:v>1.1421414734744211E-3</c:v>
                      </c:pt>
                      <c:pt idx="59">
                        <c:v>-2.6792034459949759E-4</c:v>
                      </c:pt>
                      <c:pt idx="60">
                        <c:v>-1.498599821181557E-3</c:v>
                      </c:pt>
                      <c:pt idx="61">
                        <c:v>-7.9050457410913613E-5</c:v>
                      </c:pt>
                      <c:pt idx="62">
                        <c:v>4.9573556996794933E-4</c:v>
                      </c:pt>
                      <c:pt idx="63">
                        <c:v>3.5526521026212413E-4</c:v>
                      </c:pt>
                      <c:pt idx="64">
                        <c:v>1.5169877640896869E-3</c:v>
                      </c:pt>
                      <c:pt idx="65">
                        <c:v>1.446428237979308E-3</c:v>
                      </c:pt>
                      <c:pt idx="66">
                        <c:v>2.1364468066119541E-3</c:v>
                      </c:pt>
                      <c:pt idx="67">
                        <c:v>2.7425270013699461E-3</c:v>
                      </c:pt>
                      <c:pt idx="68">
                        <c:v>2.0023903788634659E-3</c:v>
                      </c:pt>
                      <c:pt idx="69">
                        <c:v>2.311038368406806E-3</c:v>
                      </c:pt>
                      <c:pt idx="70">
                        <c:v>1.802649271479953E-3</c:v>
                      </c:pt>
                      <c:pt idx="71">
                        <c:v>1.847675000266492E-4</c:v>
                      </c:pt>
                      <c:pt idx="72">
                        <c:v>1.104758337189013E-3</c:v>
                      </c:pt>
                      <c:pt idx="73">
                        <c:v>1.062825407234573E-3</c:v>
                      </c:pt>
                      <c:pt idx="74">
                        <c:v>-1.4426326414117799E-3</c:v>
                      </c:pt>
                      <c:pt idx="75">
                        <c:v>-1.4957339590222949E-3</c:v>
                      </c:pt>
                      <c:pt idx="76">
                        <c:v>-2.8956690995250241E-3</c:v>
                      </c:pt>
                      <c:pt idx="77">
                        <c:v>-5.8219046410653364E-3</c:v>
                      </c:pt>
                      <c:pt idx="78">
                        <c:v>-4.8926881355994267E-3</c:v>
                      </c:pt>
                      <c:pt idx="79">
                        <c:v>-9.023448504267069E-3</c:v>
                      </c:pt>
                      <c:pt idx="80">
                        <c:v>-9.2372956570895698E-3</c:v>
                      </c:pt>
                      <c:pt idx="81">
                        <c:v>-2.0916594558749588E-2</c:v>
                      </c:pt>
                      <c:pt idx="82">
                        <c:v>-2.6864718985480891E-2</c:v>
                      </c:pt>
                      <c:pt idx="83">
                        <c:v>-2.557071726523295E-2</c:v>
                      </c:pt>
                      <c:pt idx="84">
                        <c:v>-2.183135198217442E-2</c:v>
                      </c:pt>
                      <c:pt idx="85">
                        <c:v>-1.6625738932319299E-2</c:v>
                      </c:pt>
                      <c:pt idx="86">
                        <c:v>-1.301079412465264E-2</c:v>
                      </c:pt>
                      <c:pt idx="87">
                        <c:v>-1.586917822384069E-2</c:v>
                      </c:pt>
                      <c:pt idx="88">
                        <c:v>-2.0130726883069501E-2</c:v>
                      </c:pt>
                      <c:pt idx="89">
                        <c:v>-2.428320364200352E-2</c:v>
                      </c:pt>
                      <c:pt idx="90">
                        <c:v>-2.9478810091441109E-2</c:v>
                      </c:pt>
                      <c:pt idx="91">
                        <c:v>-1.8903144232706521E-2</c:v>
                      </c:pt>
                      <c:pt idx="92">
                        <c:v>-1.4296610700021299E-2</c:v>
                      </c:pt>
                      <c:pt idx="93">
                        <c:v>-2.3381160765819389E-2</c:v>
                      </c:pt>
                      <c:pt idx="94">
                        <c:v>-2.5271974836261809E-2</c:v>
                      </c:pt>
                      <c:pt idx="95">
                        <c:v>-3.700483953975215E-2</c:v>
                      </c:pt>
                      <c:pt idx="96">
                        <c:v>-4.6664190024147442E-2</c:v>
                      </c:pt>
                      <c:pt idx="97">
                        <c:v>-5.7973603117289052E-2</c:v>
                      </c:pt>
                      <c:pt idx="98">
                        <c:v>-5.7215718563692251E-2</c:v>
                      </c:pt>
                      <c:pt idx="99">
                        <c:v>-5.5314058974313123E-2</c:v>
                      </c:pt>
                      <c:pt idx="100">
                        <c:v>-5.6351908128194239E-2</c:v>
                      </c:pt>
                      <c:pt idx="101">
                        <c:v>-5.4444468722723953E-2</c:v>
                      </c:pt>
                      <c:pt idx="102">
                        <c:v>-5.6742274241097783E-2</c:v>
                      </c:pt>
                      <c:pt idx="103">
                        <c:v>-5.4696788332022322E-2</c:v>
                      </c:pt>
                      <c:pt idx="104">
                        <c:v>-6.1880002163911353E-2</c:v>
                      </c:pt>
                      <c:pt idx="105">
                        <c:v>-6.1711164750193087E-2</c:v>
                      </c:pt>
                      <c:pt idx="106">
                        <c:v>-6.1378896576268369E-2</c:v>
                      </c:pt>
                      <c:pt idx="107">
                        <c:v>-6.2347562438975497E-2</c:v>
                      </c:pt>
                      <c:pt idx="108">
                        <c:v>-5.9406216422871957E-2</c:v>
                      </c:pt>
                      <c:pt idx="109">
                        <c:v>-5.4196153564069788E-2</c:v>
                      </c:pt>
                      <c:pt idx="110">
                        <c:v>-4.9054374820947627E-2</c:v>
                      </c:pt>
                      <c:pt idx="111">
                        <c:v>-4.6649180276327792E-2</c:v>
                      </c:pt>
                      <c:pt idx="112">
                        <c:v>-3.7887051391286293E-2</c:v>
                      </c:pt>
                      <c:pt idx="113">
                        <c:v>-3.817666861179024E-2</c:v>
                      </c:pt>
                      <c:pt idx="114">
                        <c:v>-3.9422550972891018E-2</c:v>
                      </c:pt>
                      <c:pt idx="115">
                        <c:v>-4.427231899970005E-2</c:v>
                      </c:pt>
                      <c:pt idx="116">
                        <c:v>-5.8008434454325131E-2</c:v>
                      </c:pt>
                      <c:pt idx="117">
                        <c:v>-5.8005526778682877E-2</c:v>
                      </c:pt>
                      <c:pt idx="118">
                        <c:v>-5.8913354847943467E-2</c:v>
                      </c:pt>
                      <c:pt idx="119">
                        <c:v>-5.7712583896284239E-2</c:v>
                      </c:pt>
                      <c:pt idx="120">
                        <c:v>-5.6372269637996381E-2</c:v>
                      </c:pt>
                      <c:pt idx="121">
                        <c:v>-5.2017442826338363E-2</c:v>
                      </c:pt>
                      <c:pt idx="122">
                        <c:v>-5.4979690510556033E-2</c:v>
                      </c:pt>
                      <c:pt idx="123">
                        <c:v>-4.5429816915856791E-2</c:v>
                      </c:pt>
                      <c:pt idx="124">
                        <c:v>-3.4430790040896511E-2</c:v>
                      </c:pt>
                      <c:pt idx="125">
                        <c:v>-3.0795809564136519E-2</c:v>
                      </c:pt>
                      <c:pt idx="126">
                        <c:v>-3.4071233429319073E-2</c:v>
                      </c:pt>
                      <c:pt idx="127">
                        <c:v>-3.2852856732269869E-2</c:v>
                      </c:pt>
                      <c:pt idx="128">
                        <c:v>-2.7992754035287639E-2</c:v>
                      </c:pt>
                      <c:pt idx="129">
                        <c:v>-2.4765092870072419E-2</c:v>
                      </c:pt>
                      <c:pt idx="130">
                        <c:v>-2.735177805648566E-2</c:v>
                      </c:pt>
                      <c:pt idx="131">
                        <c:v>-3.2728270099449057E-2</c:v>
                      </c:pt>
                      <c:pt idx="132">
                        <c:v>-2.6090825182790892E-2</c:v>
                      </c:pt>
                      <c:pt idx="133">
                        <c:v>-1.8078666576378979E-2</c:v>
                      </c:pt>
                      <c:pt idx="134">
                        <c:v>-1.9359718464081941E-2</c:v>
                      </c:pt>
                      <c:pt idx="135">
                        <c:v>-1.7801523536951282E-2</c:v>
                      </c:pt>
                      <c:pt idx="136">
                        <c:v>-1.8318197377285839E-2</c:v>
                      </c:pt>
                      <c:pt idx="137">
                        <c:v>-1.9345174874622121E-2</c:v>
                      </c:pt>
                      <c:pt idx="138">
                        <c:v>-2.05359387517953E-2</c:v>
                      </c:pt>
                      <c:pt idx="139">
                        <c:v>-1.843166637112462E-2</c:v>
                      </c:pt>
                      <c:pt idx="140">
                        <c:v>-2.249037473036548E-2</c:v>
                      </c:pt>
                      <c:pt idx="141">
                        <c:v>-2.8187087416415419E-2</c:v>
                      </c:pt>
                      <c:pt idx="142">
                        <c:v>-2.4972291686767258E-2</c:v>
                      </c:pt>
                      <c:pt idx="143">
                        <c:v>-2.385621114890734E-2</c:v>
                      </c:pt>
                      <c:pt idx="144">
                        <c:v>-2.1640855039994088E-2</c:v>
                      </c:pt>
                      <c:pt idx="145">
                        <c:v>-3.180262113748869E-2</c:v>
                      </c:pt>
                      <c:pt idx="146">
                        <c:v>-4.2915880678462817E-2</c:v>
                      </c:pt>
                      <c:pt idx="147">
                        <c:v>-4.5412098014202151E-2</c:v>
                      </c:pt>
                      <c:pt idx="148">
                        <c:v>-5.0882288911836569E-2</c:v>
                      </c:pt>
                      <c:pt idx="149">
                        <c:v>-4.5260802066320119E-2</c:v>
                      </c:pt>
                      <c:pt idx="150">
                        <c:v>-4.4204267046727447E-2</c:v>
                      </c:pt>
                      <c:pt idx="151">
                        <c:v>-4.8769349653324509E-2</c:v>
                      </c:pt>
                      <c:pt idx="152">
                        <c:v>-5.7125865331554171E-2</c:v>
                      </c:pt>
                      <c:pt idx="153">
                        <c:v>-4.8582235855766938E-2</c:v>
                      </c:pt>
                      <c:pt idx="154">
                        <c:v>-4.9187727206181378E-2</c:v>
                      </c:pt>
                      <c:pt idx="155">
                        <c:v>-5.1688550009345642E-2</c:v>
                      </c:pt>
                      <c:pt idx="156">
                        <c:v>-5.0017961033769487E-2</c:v>
                      </c:pt>
                      <c:pt idx="157">
                        <c:v>-4.5936474614166778E-2</c:v>
                      </c:pt>
                      <c:pt idx="158">
                        <c:v>-4.5979861864661541E-2</c:v>
                      </c:pt>
                      <c:pt idx="159">
                        <c:v>-4.6880585175566328E-2</c:v>
                      </c:pt>
                      <c:pt idx="160">
                        <c:v>-4.2606584800476993E-2</c:v>
                      </c:pt>
                      <c:pt idx="161">
                        <c:v>-4.4910074994519773E-2</c:v>
                      </c:pt>
                      <c:pt idx="162">
                        <c:v>-4.232237574576355E-2</c:v>
                      </c:pt>
                      <c:pt idx="163">
                        <c:v>-3.8361755593433279E-2</c:v>
                      </c:pt>
                      <c:pt idx="164">
                        <c:v>-3.5962918865507308E-2</c:v>
                      </c:pt>
                      <c:pt idx="165">
                        <c:v>-2.6553744131052159E-2</c:v>
                      </c:pt>
                      <c:pt idx="166">
                        <c:v>-3.2374105108044317E-2</c:v>
                      </c:pt>
                      <c:pt idx="167">
                        <c:v>-3.0994745624376149E-2</c:v>
                      </c:pt>
                      <c:pt idx="168">
                        <c:v>-3.2665877369207563E-2</c:v>
                      </c:pt>
                      <c:pt idx="169">
                        <c:v>-3.3662215100635579E-2</c:v>
                      </c:pt>
                      <c:pt idx="170">
                        <c:v>-3.8609593557213932E-2</c:v>
                      </c:pt>
                      <c:pt idx="171">
                        <c:v>-3.3507348409264788E-2</c:v>
                      </c:pt>
                      <c:pt idx="172">
                        <c:v>-3.1771446217930398E-2</c:v>
                      </c:pt>
                      <c:pt idx="173">
                        <c:v>-2.8692713192507251E-2</c:v>
                      </c:pt>
                      <c:pt idx="174">
                        <c:v>-3.0534407983953141E-2</c:v>
                      </c:pt>
                      <c:pt idx="175">
                        <c:v>-2.726449497481153E-2</c:v>
                      </c:pt>
                      <c:pt idx="176">
                        <c:v>-2.677194594148773E-2</c:v>
                      </c:pt>
                      <c:pt idx="177">
                        <c:v>-2.2043294430219199E-2</c:v>
                      </c:pt>
                      <c:pt idx="178">
                        <c:v>-1.751560956217978E-2</c:v>
                      </c:pt>
                      <c:pt idx="179">
                        <c:v>-1.9712273275230442E-2</c:v>
                      </c:pt>
                      <c:pt idx="180">
                        <c:v>-2.0375580395648789E-2</c:v>
                      </c:pt>
                      <c:pt idx="181">
                        <c:v>-1.914613247281375E-2</c:v>
                      </c:pt>
                      <c:pt idx="182">
                        <c:v>-1.640592216196288E-2</c:v>
                      </c:pt>
                      <c:pt idx="183">
                        <c:v>-1.4789941296260141E-2</c:v>
                      </c:pt>
                      <c:pt idx="184">
                        <c:v>-1.548661655991183E-2</c:v>
                      </c:pt>
                      <c:pt idx="185">
                        <c:v>-1.5563518467380079E-2</c:v>
                      </c:pt>
                      <c:pt idx="186">
                        <c:v>-1.8877530211642912E-2</c:v>
                      </c:pt>
                      <c:pt idx="187">
                        <c:v>-2.8180347641831721E-2</c:v>
                      </c:pt>
                      <c:pt idx="188">
                        <c:v>-2.808292887922164E-2</c:v>
                      </c:pt>
                      <c:pt idx="189">
                        <c:v>-2.758922462746264E-2</c:v>
                      </c:pt>
                      <c:pt idx="190">
                        <c:v>-2.519755355879703E-2</c:v>
                      </c:pt>
                      <c:pt idx="191">
                        <c:v>-2.5145314697137482E-2</c:v>
                      </c:pt>
                      <c:pt idx="192">
                        <c:v>-2.130991961158642E-2</c:v>
                      </c:pt>
                      <c:pt idx="193">
                        <c:v>-1.839701969871024E-2</c:v>
                      </c:pt>
                      <c:pt idx="194">
                        <c:v>-1.971036756639695E-2</c:v>
                      </c:pt>
                      <c:pt idx="195">
                        <c:v>-1.9416166063901868E-2</c:v>
                      </c:pt>
                      <c:pt idx="196">
                        <c:v>-1.5146789805204119E-2</c:v>
                      </c:pt>
                      <c:pt idx="197">
                        <c:v>-1.770730385496383E-2</c:v>
                      </c:pt>
                      <c:pt idx="198">
                        <c:v>-1.624274003303176E-2</c:v>
                      </c:pt>
                      <c:pt idx="199">
                        <c:v>-1.3453829819814181E-2</c:v>
                      </c:pt>
                      <c:pt idx="200">
                        <c:v>-1.1849117806957269E-2</c:v>
                      </c:pt>
                      <c:pt idx="201">
                        <c:v>-1.3817199640470859E-2</c:v>
                      </c:pt>
                      <c:pt idx="202">
                        <c:v>-1.459051434602227E-2</c:v>
                      </c:pt>
                      <c:pt idx="203">
                        <c:v>-1.100211330146645E-2</c:v>
                      </c:pt>
                      <c:pt idx="204">
                        <c:v>-1.1495488091644759E-2</c:v>
                      </c:pt>
                      <c:pt idx="205">
                        <c:v>-1.013257590072526E-2</c:v>
                      </c:pt>
                      <c:pt idx="206">
                        <c:v>-7.8884446851127527E-3</c:v>
                      </c:pt>
                      <c:pt idx="207">
                        <c:v>-6.6990806238477066E-3</c:v>
                      </c:pt>
                      <c:pt idx="208">
                        <c:v>-4.4188506370353613E-3</c:v>
                      </c:pt>
                      <c:pt idx="209">
                        <c:v>-5.1088118863803506E-3</c:v>
                      </c:pt>
                      <c:pt idx="210">
                        <c:v>-4.4651881443759523E-3</c:v>
                      </c:pt>
                      <c:pt idx="211">
                        <c:v>-1.642095018722822E-3</c:v>
                      </c:pt>
                      <c:pt idx="212">
                        <c:v>-1.5926807584256909E-3</c:v>
                      </c:pt>
                      <c:pt idx="213">
                        <c:v>-7.8300029059636539E-5</c:v>
                      </c:pt>
                      <c:pt idx="214">
                        <c:v>-1.061437242594372E-3</c:v>
                      </c:pt>
                      <c:pt idx="215">
                        <c:v>2.7904841436963979E-4</c:v>
                      </c:pt>
                      <c:pt idx="216">
                        <c:v>-1.5386054498528481E-3</c:v>
                      </c:pt>
                      <c:pt idx="217">
                        <c:v>-5.8893846678759534E-4</c:v>
                      </c:pt>
                      <c:pt idx="218">
                        <c:v>-1.2471027759659371E-3</c:v>
                      </c:pt>
                      <c:pt idx="219">
                        <c:v>1.2320957486665271E-3</c:v>
                      </c:pt>
                      <c:pt idx="220">
                        <c:v>4.1041527428994414E-3</c:v>
                      </c:pt>
                      <c:pt idx="221">
                        <c:v>2.6242403829874251E-3</c:v>
                      </c:pt>
                      <c:pt idx="222">
                        <c:v>8.0608211732485086E-5</c:v>
                      </c:pt>
                      <c:pt idx="223">
                        <c:v>-9.3917347845042486E-4</c:v>
                      </c:pt>
                      <c:pt idx="224">
                        <c:v>-5.0750592656969191E-3</c:v>
                      </c:pt>
                      <c:pt idx="225">
                        <c:v>-4.9143220588501388E-4</c:v>
                      </c:pt>
                      <c:pt idx="226">
                        <c:v>-1.5182104666596791E-3</c:v>
                      </c:pt>
                      <c:pt idx="227">
                        <c:v>-5.3113376453130766E-3</c:v>
                      </c:pt>
                      <c:pt idx="228">
                        <c:v>-6.4748758424475091E-3</c:v>
                      </c:pt>
                      <c:pt idx="229">
                        <c:v>-6.0357791053492829E-3</c:v>
                      </c:pt>
                      <c:pt idx="230">
                        <c:v>-6.1899170428035208E-3</c:v>
                      </c:pt>
                      <c:pt idx="231">
                        <c:v>-4.6824836708863858E-3</c:v>
                      </c:pt>
                      <c:pt idx="232">
                        <c:v>-6.6864869960875581E-3</c:v>
                      </c:pt>
                      <c:pt idx="233">
                        <c:v>-6.4673329176195248E-3</c:v>
                      </c:pt>
                      <c:pt idx="234">
                        <c:v>-1.0536860623583531E-2</c:v>
                      </c:pt>
                      <c:pt idx="235">
                        <c:v>-1.000560684376531E-2</c:v>
                      </c:pt>
                      <c:pt idx="236">
                        <c:v>-1.170611231350026E-2</c:v>
                      </c:pt>
                      <c:pt idx="237">
                        <c:v>-1.5156855630892779E-2</c:v>
                      </c:pt>
                      <c:pt idx="238">
                        <c:v>-2.5589691633596159E-2</c:v>
                      </c:pt>
                      <c:pt idx="239">
                        <c:v>-3.3609797156463173E-2</c:v>
                      </c:pt>
                      <c:pt idx="240">
                        <c:v>-3.0284975033077071E-2</c:v>
                      </c:pt>
                      <c:pt idx="241">
                        <c:v>-2.9351586266506521E-2</c:v>
                      </c:pt>
                      <c:pt idx="242">
                        <c:v>-2.5869770347735209E-2</c:v>
                      </c:pt>
                      <c:pt idx="243">
                        <c:v>-2.05369036472966E-2</c:v>
                      </c:pt>
                      <c:pt idx="244">
                        <c:v>-2.2712037258475062E-2</c:v>
                      </c:pt>
                      <c:pt idx="245">
                        <c:v>-2.7024887070399271E-2</c:v>
                      </c:pt>
                      <c:pt idx="246">
                        <c:v>-2.6069372037222979E-2</c:v>
                      </c:pt>
                      <c:pt idx="247">
                        <c:v>-2.1720276101441859E-2</c:v>
                      </c:pt>
                      <c:pt idx="248">
                        <c:v>-1.8756212431969559E-2</c:v>
                      </c:pt>
                      <c:pt idx="249">
                        <c:v>-1.4761615799960069E-2</c:v>
                      </c:pt>
                      <c:pt idx="250">
                        <c:v>-9.0200957669248176E-3</c:v>
                      </c:pt>
                      <c:pt idx="251">
                        <c:v>-1.6579439768642729E-3</c:v>
                      </c:pt>
                      <c:pt idx="252">
                        <c:v>-7.1954417531400073E-3</c:v>
                      </c:pt>
                      <c:pt idx="253">
                        <c:v>-7.9970270383910753E-3</c:v>
                      </c:pt>
                      <c:pt idx="254">
                        <c:v>-2.1101023665742718E-3</c:v>
                      </c:pt>
                      <c:pt idx="255">
                        <c:v>8.2392500269984365E-3</c:v>
                      </c:pt>
                      <c:pt idx="256">
                        <c:v>6.6373534197217178E-3</c:v>
                      </c:pt>
                      <c:pt idx="257">
                        <c:v>8.8551799499619142E-3</c:v>
                      </c:pt>
                      <c:pt idx="258">
                        <c:v>1.0932196451542911E-2</c:v>
                      </c:pt>
                      <c:pt idx="259">
                        <c:v>1.996377917926509E-2</c:v>
                      </c:pt>
                      <c:pt idx="260">
                        <c:v>1.455461669086244E-2</c:v>
                      </c:pt>
                      <c:pt idx="261">
                        <c:v>1.9864571235983178E-2</c:v>
                      </c:pt>
                      <c:pt idx="262">
                        <c:v>2.258040604698075E-2</c:v>
                      </c:pt>
                      <c:pt idx="263">
                        <c:v>1.5724988896840288E-2</c:v>
                      </c:pt>
                      <c:pt idx="264">
                        <c:v>1.7845170615908248E-2</c:v>
                      </c:pt>
                      <c:pt idx="265">
                        <c:v>2.211946923918932E-2</c:v>
                      </c:pt>
                      <c:pt idx="266">
                        <c:v>2.7010223511358102E-2</c:v>
                      </c:pt>
                      <c:pt idx="267">
                        <c:v>2.441672034109002E-2</c:v>
                      </c:pt>
                      <c:pt idx="268">
                        <c:v>2.0766031818527181E-2</c:v>
                      </c:pt>
                      <c:pt idx="269">
                        <c:v>1.434324033493151E-2</c:v>
                      </c:pt>
                      <c:pt idx="270">
                        <c:v>6.041983994142951E-3</c:v>
                      </c:pt>
                      <c:pt idx="271">
                        <c:v>1.292257721842672E-2</c:v>
                      </c:pt>
                      <c:pt idx="272">
                        <c:v>1.136872607058205E-2</c:v>
                      </c:pt>
                      <c:pt idx="273">
                        <c:v>1.201724867787673E-2</c:v>
                      </c:pt>
                      <c:pt idx="274">
                        <c:v>1.1501189476958639E-2</c:v>
                      </c:pt>
                      <c:pt idx="275">
                        <c:v>1.32715051230141E-2</c:v>
                      </c:pt>
                      <c:pt idx="276">
                        <c:v>1.069120043431805E-2</c:v>
                      </c:pt>
                      <c:pt idx="277">
                        <c:v>1.1981641227742409E-2</c:v>
                      </c:pt>
                      <c:pt idx="278">
                        <c:v>1.214705220345081E-2</c:v>
                      </c:pt>
                      <c:pt idx="279">
                        <c:v>1.0570268690456949E-2</c:v>
                      </c:pt>
                      <c:pt idx="280">
                        <c:v>5.184423019720755E-3</c:v>
                      </c:pt>
                      <c:pt idx="281">
                        <c:v>1.116866089109462E-3</c:v>
                      </c:pt>
                      <c:pt idx="282">
                        <c:v>-7.4927409398110238E-4</c:v>
                      </c:pt>
                      <c:pt idx="283">
                        <c:v>2.4368696646871551E-3</c:v>
                      </c:pt>
                      <c:pt idx="284">
                        <c:v>-6.1150650341766574E-3</c:v>
                      </c:pt>
                      <c:pt idx="285">
                        <c:v>-5.8926690880956364E-3</c:v>
                      </c:pt>
                      <c:pt idx="286">
                        <c:v>-2.3217041632736962E-3</c:v>
                      </c:pt>
                      <c:pt idx="287">
                        <c:v>-3.9511789639849089E-3</c:v>
                      </c:pt>
                      <c:pt idx="288">
                        <c:v>-7.425797243310165E-3</c:v>
                      </c:pt>
                    </c:numCache>
                  </c:numRef>
                </c:val>
                <c:smooth val="0"/>
                <c:extLst>
                  <c:ext xmlns:c16="http://schemas.microsoft.com/office/drawing/2014/chart" uri="{C3380CC4-5D6E-409C-BE32-E72D297353CC}">
                    <c16:uniqueId val="{00000003-3589-445F-97F7-3A957B9685D8}"/>
                  </c:ext>
                </c:extLst>
              </c15:ser>
            </c15:filteredLineSeries>
            <c15:filteredLineSeries>
              <c15:ser>
                <c:idx val="1"/>
                <c:order val="3"/>
                <c:spPr>
                  <a:ln w="28575" cap="rnd">
                    <a:solidFill>
                      <a:schemeClr val="accent2"/>
                    </a:solidFill>
                    <a:round/>
                  </a:ln>
                  <a:effectLst/>
                </c:spPr>
                <c:marker>
                  <c:symbol val="none"/>
                </c:marker>
                <c:cat>
                  <c:numRef>
                    <c:extLst xmlns:c15="http://schemas.microsoft.com/office/drawing/2012/chart">
                      <c:ext xmlns:c15="http://schemas.microsoft.com/office/drawing/2012/chart" uri="{02D57815-91ED-43cb-92C2-25804820EDAC}">
                        <c15:formulaRef>
                          <c15:sqref>'Term-premium-forecast'!$B$5:$B$301</c15:sqref>
                        </c15:formulaRef>
                      </c:ext>
                    </c:extLst>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extLst xmlns:c15="http://schemas.microsoft.com/office/drawing/2012/chart">
                      <c:ext xmlns:c15="http://schemas.microsoft.com/office/drawing/2012/chart" uri="{02D57815-91ED-43cb-92C2-25804820EDAC}">
                        <c15:formulaRef>
                          <c15:sqref>'Term-premium-forecast'!$C$5:$C$301</c15:sqref>
                        </c15:formulaRef>
                      </c:ext>
                    </c:extLst>
                    <c:numCache>
                      <c:formatCode>0.00%</c:formatCode>
                      <c:ptCount val="297"/>
                      <c:pt idx="0">
                        <c:v>-1.9677694929729421E-2</c:v>
                      </c:pt>
                      <c:pt idx="1">
                        <c:v>-2.3605115231396179E-2</c:v>
                      </c:pt>
                      <c:pt idx="2">
                        <c:v>-2.3278523501950744E-2</c:v>
                      </c:pt>
                      <c:pt idx="3">
                        <c:v>-2.1560504993916273E-2</c:v>
                      </c:pt>
                      <c:pt idx="4">
                        <c:v>-2.1153600161035357E-2</c:v>
                      </c:pt>
                      <c:pt idx="5">
                        <c:v>-2.8143209746497807E-2</c:v>
                      </c:pt>
                      <c:pt idx="6">
                        <c:v>-2.5954774265100355E-2</c:v>
                      </c:pt>
                      <c:pt idx="7">
                        <c:v>-3.3729313026748267E-2</c:v>
                      </c:pt>
                      <c:pt idx="8">
                        <c:v>-3.625400933891143E-2</c:v>
                      </c:pt>
                      <c:pt idx="9">
                        <c:v>-3.555511194516206E-2</c:v>
                      </c:pt>
                      <c:pt idx="10">
                        <c:v>-3.4839042807329856E-2</c:v>
                      </c:pt>
                      <c:pt idx="11">
                        <c:v>-3.951573047757756E-2</c:v>
                      </c:pt>
                      <c:pt idx="12">
                        <c:v>-3.7113062940243954E-2</c:v>
                      </c:pt>
                      <c:pt idx="13">
                        <c:v>-3.7241493708702382E-2</c:v>
                      </c:pt>
                      <c:pt idx="14">
                        <c:v>-3.5683528993698387E-2</c:v>
                      </c:pt>
                      <c:pt idx="15">
                        <c:v>-3.2075812820649606E-2</c:v>
                      </c:pt>
                      <c:pt idx="16">
                        <c:v>-2.8253299417174388E-2</c:v>
                      </c:pt>
                      <c:pt idx="17">
                        <c:v>-2.4524599024781456E-2</c:v>
                      </c:pt>
                      <c:pt idx="18">
                        <c:v>-2.8879416129288994E-2</c:v>
                      </c:pt>
                      <c:pt idx="19">
                        <c:v>-3.3044755335171663E-2</c:v>
                      </c:pt>
                      <c:pt idx="20">
                        <c:v>-2.9289212819051134E-2</c:v>
                      </c:pt>
                      <c:pt idx="21">
                        <c:v>-3.0753426297089711E-2</c:v>
                      </c:pt>
                      <c:pt idx="22">
                        <c:v>-2.802343998967563E-2</c:v>
                      </c:pt>
                      <c:pt idx="23">
                        <c:v>-3.0144316575705352E-2</c:v>
                      </c:pt>
                      <c:pt idx="24">
                        <c:v>-2.994453000244466E-2</c:v>
                      </c:pt>
                      <c:pt idx="25">
                        <c:v>-2.5089668395659469E-2</c:v>
                      </c:pt>
                      <c:pt idx="26">
                        <c:v>-2.8736171531034579E-2</c:v>
                      </c:pt>
                      <c:pt idx="27">
                        <c:v>-3.8307278056340564E-2</c:v>
                      </c:pt>
                      <c:pt idx="28">
                        <c:v>-3.7578340861639296E-2</c:v>
                      </c:pt>
                      <c:pt idx="29">
                        <c:v>-3.2575522568129699E-2</c:v>
                      </c:pt>
                      <c:pt idx="30">
                        <c:v>-3.6253999929681431E-2</c:v>
                      </c:pt>
                      <c:pt idx="31">
                        <c:v>-3.6667464592622004E-2</c:v>
                      </c:pt>
                      <c:pt idx="32">
                        <c:v>-3.5819881049431804E-2</c:v>
                      </c:pt>
                      <c:pt idx="33">
                        <c:v>-3.4659404821149931E-2</c:v>
                      </c:pt>
                      <c:pt idx="34">
                        <c:v>-3.2627457180481344E-2</c:v>
                      </c:pt>
                      <c:pt idx="35">
                        <c:v>-3.1486077396945873E-2</c:v>
                      </c:pt>
                      <c:pt idx="36">
                        <c:v>-3.8230853703758283E-2</c:v>
                      </c:pt>
                      <c:pt idx="37">
                        <c:v>-3.8059894265084639E-2</c:v>
                      </c:pt>
                      <c:pt idx="38">
                        <c:v>-3.5468052773150058E-2</c:v>
                      </c:pt>
                      <c:pt idx="39">
                        <c:v>-3.3066569107986721E-2</c:v>
                      </c:pt>
                      <c:pt idx="40">
                        <c:v>-2.8269198491697064E-2</c:v>
                      </c:pt>
                      <c:pt idx="41">
                        <c:v>-2.6831461237032596E-2</c:v>
                      </c:pt>
                      <c:pt idx="42">
                        <c:v>-2.4163705668052451E-2</c:v>
                      </c:pt>
                      <c:pt idx="43">
                        <c:v>-2.4770867830111346E-2</c:v>
                      </c:pt>
                      <c:pt idx="44">
                        <c:v>-2.23835074291341E-2</c:v>
                      </c:pt>
                      <c:pt idx="45">
                        <c:v>-1.8862482515757655E-2</c:v>
                      </c:pt>
                      <c:pt idx="46">
                        <c:v>-1.8904165979624601E-2</c:v>
                      </c:pt>
                      <c:pt idx="47">
                        <c:v>-7.1225172513134372E-3</c:v>
                      </c:pt>
                      <c:pt idx="48">
                        <c:v>-4.6181005905203132E-3</c:v>
                      </c:pt>
                      <c:pt idx="49">
                        <c:v>-2.534323411039274E-3</c:v>
                      </c:pt>
                      <c:pt idx="50">
                        <c:v>-1.352526876556095E-3</c:v>
                      </c:pt>
                      <c:pt idx="51">
                        <c:v>-1.818388412856564E-3</c:v>
                      </c:pt>
                      <c:pt idx="52">
                        <c:v>-8.2745807337960241E-4</c:v>
                      </c:pt>
                      <c:pt idx="53">
                        <c:v>-1.844290402520533E-4</c:v>
                      </c:pt>
                      <c:pt idx="54">
                        <c:v>-1.030434215611371E-3</c:v>
                      </c:pt>
                      <c:pt idx="55">
                        <c:v>1.7861348229305211E-4</c:v>
                      </c:pt>
                      <c:pt idx="56">
                        <c:v>9.7725727490902961E-4</c:v>
                      </c:pt>
                      <c:pt idx="57">
                        <c:v>1.202139934020839E-3</c:v>
                      </c:pt>
                      <c:pt idx="58">
                        <c:v>1.1421414734744211E-3</c:v>
                      </c:pt>
                      <c:pt idx="59">
                        <c:v>-2.6792034459949759E-4</c:v>
                      </c:pt>
                      <c:pt idx="60">
                        <c:v>-1.498599821181557E-3</c:v>
                      </c:pt>
                      <c:pt idx="61">
                        <c:v>-7.9050457410913613E-5</c:v>
                      </c:pt>
                      <c:pt idx="62">
                        <c:v>4.9573556996794933E-4</c:v>
                      </c:pt>
                      <c:pt idx="63">
                        <c:v>3.5526521026212413E-4</c:v>
                      </c:pt>
                      <c:pt idx="64">
                        <c:v>1.5169877640896869E-3</c:v>
                      </c:pt>
                      <c:pt idx="65">
                        <c:v>1.446428237979308E-3</c:v>
                      </c:pt>
                      <c:pt idx="66">
                        <c:v>2.1364468066119541E-3</c:v>
                      </c:pt>
                      <c:pt idx="67">
                        <c:v>2.7425270013699461E-3</c:v>
                      </c:pt>
                      <c:pt idx="68">
                        <c:v>2.0023903788634659E-3</c:v>
                      </c:pt>
                      <c:pt idx="69">
                        <c:v>2.311038368406806E-3</c:v>
                      </c:pt>
                      <c:pt idx="70">
                        <c:v>1.802649271479953E-3</c:v>
                      </c:pt>
                      <c:pt idx="71">
                        <c:v>1.847675000266492E-4</c:v>
                      </c:pt>
                      <c:pt idx="72">
                        <c:v>1.104758337189013E-3</c:v>
                      </c:pt>
                      <c:pt idx="73">
                        <c:v>1.062825407234573E-3</c:v>
                      </c:pt>
                      <c:pt idx="74">
                        <c:v>-1.4426326414117799E-3</c:v>
                      </c:pt>
                      <c:pt idx="75">
                        <c:v>-1.4957339590222949E-3</c:v>
                      </c:pt>
                      <c:pt idx="76">
                        <c:v>-2.8956690995250241E-3</c:v>
                      </c:pt>
                      <c:pt idx="77">
                        <c:v>-5.8219046410653364E-3</c:v>
                      </c:pt>
                      <c:pt idx="78">
                        <c:v>-4.8926881355994267E-3</c:v>
                      </c:pt>
                      <c:pt idx="79">
                        <c:v>-9.023448504267069E-3</c:v>
                      </c:pt>
                      <c:pt idx="80">
                        <c:v>-9.2372956570895698E-3</c:v>
                      </c:pt>
                      <c:pt idx="81">
                        <c:v>-2.0916594558749588E-2</c:v>
                      </c:pt>
                      <c:pt idx="82">
                        <c:v>-2.6864718985480891E-2</c:v>
                      </c:pt>
                      <c:pt idx="83">
                        <c:v>-2.557071726523295E-2</c:v>
                      </c:pt>
                      <c:pt idx="84">
                        <c:v>-2.183135198217442E-2</c:v>
                      </c:pt>
                      <c:pt idx="85">
                        <c:v>-1.6625738932319299E-2</c:v>
                      </c:pt>
                      <c:pt idx="86">
                        <c:v>-1.301079412465264E-2</c:v>
                      </c:pt>
                      <c:pt idx="87">
                        <c:v>-1.586917822384069E-2</c:v>
                      </c:pt>
                      <c:pt idx="88">
                        <c:v>-2.0130726883069501E-2</c:v>
                      </c:pt>
                      <c:pt idx="89">
                        <c:v>-2.428320364200352E-2</c:v>
                      </c:pt>
                      <c:pt idx="90">
                        <c:v>-2.9478810091441109E-2</c:v>
                      </c:pt>
                      <c:pt idx="91">
                        <c:v>-1.8903144232706521E-2</c:v>
                      </c:pt>
                      <c:pt idx="92">
                        <c:v>-1.4296610700021299E-2</c:v>
                      </c:pt>
                      <c:pt idx="93">
                        <c:v>-2.3381160765819389E-2</c:v>
                      </c:pt>
                      <c:pt idx="94">
                        <c:v>-2.5271974836261809E-2</c:v>
                      </c:pt>
                      <c:pt idx="95">
                        <c:v>-3.700483953975215E-2</c:v>
                      </c:pt>
                      <c:pt idx="96">
                        <c:v>-4.6664190024147442E-2</c:v>
                      </c:pt>
                      <c:pt idx="97">
                        <c:v>-5.7973603117289052E-2</c:v>
                      </c:pt>
                      <c:pt idx="98">
                        <c:v>-5.7215718563692251E-2</c:v>
                      </c:pt>
                      <c:pt idx="99">
                        <c:v>-5.5314058974313123E-2</c:v>
                      </c:pt>
                      <c:pt idx="100">
                        <c:v>-5.6351908128194239E-2</c:v>
                      </c:pt>
                      <c:pt idx="101">
                        <c:v>-5.4444468722723953E-2</c:v>
                      </c:pt>
                      <c:pt idx="102">
                        <c:v>-5.6742274241097783E-2</c:v>
                      </c:pt>
                      <c:pt idx="103">
                        <c:v>-5.4696788332022322E-2</c:v>
                      </c:pt>
                      <c:pt idx="104">
                        <c:v>-6.1880002163911353E-2</c:v>
                      </c:pt>
                      <c:pt idx="105">
                        <c:v>-6.1711164750193087E-2</c:v>
                      </c:pt>
                      <c:pt idx="106">
                        <c:v>-6.1378896576268369E-2</c:v>
                      </c:pt>
                      <c:pt idx="107">
                        <c:v>-6.2347562438975497E-2</c:v>
                      </c:pt>
                      <c:pt idx="108">
                        <c:v>-5.9406216422871957E-2</c:v>
                      </c:pt>
                      <c:pt idx="109">
                        <c:v>-5.4196153564069788E-2</c:v>
                      </c:pt>
                      <c:pt idx="110">
                        <c:v>-4.9054374820947627E-2</c:v>
                      </c:pt>
                      <c:pt idx="111">
                        <c:v>-4.6649180276327792E-2</c:v>
                      </c:pt>
                      <c:pt idx="112">
                        <c:v>-3.7887051391286293E-2</c:v>
                      </c:pt>
                      <c:pt idx="113">
                        <c:v>-3.817666861179024E-2</c:v>
                      </c:pt>
                      <c:pt idx="114">
                        <c:v>-3.9422550972891018E-2</c:v>
                      </c:pt>
                      <c:pt idx="115">
                        <c:v>-4.427231899970005E-2</c:v>
                      </c:pt>
                      <c:pt idx="116">
                        <c:v>-5.8008434454325131E-2</c:v>
                      </c:pt>
                      <c:pt idx="117">
                        <c:v>-5.8005526778682877E-2</c:v>
                      </c:pt>
                      <c:pt idx="118">
                        <c:v>-5.8913354847943467E-2</c:v>
                      </c:pt>
                      <c:pt idx="119">
                        <c:v>-5.7712583896284239E-2</c:v>
                      </c:pt>
                      <c:pt idx="120">
                        <c:v>-5.6372269637996381E-2</c:v>
                      </c:pt>
                      <c:pt idx="121">
                        <c:v>-5.2017442826338363E-2</c:v>
                      </c:pt>
                      <c:pt idx="122">
                        <c:v>-5.4979690510556033E-2</c:v>
                      </c:pt>
                      <c:pt idx="123">
                        <c:v>-4.5429816915856791E-2</c:v>
                      </c:pt>
                      <c:pt idx="124">
                        <c:v>-3.4430790040896511E-2</c:v>
                      </c:pt>
                      <c:pt idx="125">
                        <c:v>-3.0795809564136519E-2</c:v>
                      </c:pt>
                      <c:pt idx="126">
                        <c:v>-3.4071233429319073E-2</c:v>
                      </c:pt>
                      <c:pt idx="127">
                        <c:v>-3.2852856732269869E-2</c:v>
                      </c:pt>
                      <c:pt idx="128">
                        <c:v>-2.7992754035287639E-2</c:v>
                      </c:pt>
                      <c:pt idx="129">
                        <c:v>-2.4765092870072419E-2</c:v>
                      </c:pt>
                      <c:pt idx="130">
                        <c:v>-2.735177805648566E-2</c:v>
                      </c:pt>
                      <c:pt idx="131">
                        <c:v>-3.2728270099449057E-2</c:v>
                      </c:pt>
                      <c:pt idx="132">
                        <c:v>-2.6090825182790892E-2</c:v>
                      </c:pt>
                      <c:pt idx="133">
                        <c:v>-1.8078666576378979E-2</c:v>
                      </c:pt>
                      <c:pt idx="134">
                        <c:v>-1.9359718464081941E-2</c:v>
                      </c:pt>
                      <c:pt idx="135">
                        <c:v>-1.7801523536951282E-2</c:v>
                      </c:pt>
                      <c:pt idx="136">
                        <c:v>-1.8318197377285839E-2</c:v>
                      </c:pt>
                      <c:pt idx="137">
                        <c:v>-1.9345174874622121E-2</c:v>
                      </c:pt>
                      <c:pt idx="138">
                        <c:v>-2.05359387517953E-2</c:v>
                      </c:pt>
                      <c:pt idx="139">
                        <c:v>-1.843166637112462E-2</c:v>
                      </c:pt>
                      <c:pt idx="140">
                        <c:v>-2.249037473036548E-2</c:v>
                      </c:pt>
                      <c:pt idx="141">
                        <c:v>-2.8187087416415419E-2</c:v>
                      </c:pt>
                      <c:pt idx="142">
                        <c:v>-2.4972291686767258E-2</c:v>
                      </c:pt>
                      <c:pt idx="143">
                        <c:v>-2.385621114890734E-2</c:v>
                      </c:pt>
                      <c:pt idx="144">
                        <c:v>-2.1640855039994088E-2</c:v>
                      </c:pt>
                      <c:pt idx="145">
                        <c:v>-3.180262113748869E-2</c:v>
                      </c:pt>
                      <c:pt idx="146">
                        <c:v>-4.2915880678462817E-2</c:v>
                      </c:pt>
                      <c:pt idx="147">
                        <c:v>-4.5412098014202151E-2</c:v>
                      </c:pt>
                      <c:pt idx="148">
                        <c:v>-5.0882288911836569E-2</c:v>
                      </c:pt>
                      <c:pt idx="149">
                        <c:v>-4.5260802066320119E-2</c:v>
                      </c:pt>
                      <c:pt idx="150">
                        <c:v>-4.4204267046727447E-2</c:v>
                      </c:pt>
                      <c:pt idx="151">
                        <c:v>-4.8769349653324509E-2</c:v>
                      </c:pt>
                      <c:pt idx="152">
                        <c:v>-5.7125865331554171E-2</c:v>
                      </c:pt>
                      <c:pt idx="153">
                        <c:v>-4.8582235855766938E-2</c:v>
                      </c:pt>
                      <c:pt idx="154">
                        <c:v>-4.9187727206181378E-2</c:v>
                      </c:pt>
                      <c:pt idx="155">
                        <c:v>-5.1688550009345642E-2</c:v>
                      </c:pt>
                      <c:pt idx="156">
                        <c:v>-5.0017961033769487E-2</c:v>
                      </c:pt>
                      <c:pt idx="157">
                        <c:v>-4.5936474614166778E-2</c:v>
                      </c:pt>
                      <c:pt idx="158">
                        <c:v>-4.5979861864661541E-2</c:v>
                      </c:pt>
                      <c:pt idx="159">
                        <c:v>-4.6880585175566328E-2</c:v>
                      </c:pt>
                      <c:pt idx="160">
                        <c:v>-4.2606584800476993E-2</c:v>
                      </c:pt>
                      <c:pt idx="161">
                        <c:v>-4.4910074994519773E-2</c:v>
                      </c:pt>
                      <c:pt idx="162">
                        <c:v>-4.232237574576355E-2</c:v>
                      </c:pt>
                      <c:pt idx="163">
                        <c:v>-3.8361755593433279E-2</c:v>
                      </c:pt>
                      <c:pt idx="164">
                        <c:v>-3.5962918865507308E-2</c:v>
                      </c:pt>
                      <c:pt idx="165">
                        <c:v>-2.6553744131052159E-2</c:v>
                      </c:pt>
                      <c:pt idx="166">
                        <c:v>-3.2374105108044317E-2</c:v>
                      </c:pt>
                      <c:pt idx="167">
                        <c:v>-3.0994745624376149E-2</c:v>
                      </c:pt>
                      <c:pt idx="168">
                        <c:v>-3.2665877369207563E-2</c:v>
                      </c:pt>
                      <c:pt idx="169">
                        <c:v>-3.3662215100635579E-2</c:v>
                      </c:pt>
                      <c:pt idx="170">
                        <c:v>-3.8609593557213932E-2</c:v>
                      </c:pt>
                      <c:pt idx="171">
                        <c:v>-3.3507348409264788E-2</c:v>
                      </c:pt>
                      <c:pt idx="172">
                        <c:v>-3.1771446217930398E-2</c:v>
                      </c:pt>
                      <c:pt idx="173">
                        <c:v>-2.8692713192507251E-2</c:v>
                      </c:pt>
                      <c:pt idx="174">
                        <c:v>-3.0534407983953141E-2</c:v>
                      </c:pt>
                      <c:pt idx="175">
                        <c:v>-2.726449497481153E-2</c:v>
                      </c:pt>
                      <c:pt idx="176">
                        <c:v>-2.677194594148773E-2</c:v>
                      </c:pt>
                      <c:pt idx="177">
                        <c:v>-2.2043294430219199E-2</c:v>
                      </c:pt>
                      <c:pt idx="178">
                        <c:v>-1.751560956217978E-2</c:v>
                      </c:pt>
                      <c:pt idx="179">
                        <c:v>-1.9712273275230442E-2</c:v>
                      </c:pt>
                      <c:pt idx="180">
                        <c:v>-2.0375580395648789E-2</c:v>
                      </c:pt>
                      <c:pt idx="181">
                        <c:v>-1.914613247281375E-2</c:v>
                      </c:pt>
                      <c:pt idx="182">
                        <c:v>-1.640592216196288E-2</c:v>
                      </c:pt>
                      <c:pt idx="183">
                        <c:v>-1.4789941296260141E-2</c:v>
                      </c:pt>
                      <c:pt idx="184">
                        <c:v>-1.548661655991183E-2</c:v>
                      </c:pt>
                      <c:pt idx="185">
                        <c:v>-1.5563518467380079E-2</c:v>
                      </c:pt>
                      <c:pt idx="186">
                        <c:v>-1.8877530211642912E-2</c:v>
                      </c:pt>
                      <c:pt idx="187">
                        <c:v>-2.8180347641831721E-2</c:v>
                      </c:pt>
                      <c:pt idx="188">
                        <c:v>-2.808292887922164E-2</c:v>
                      </c:pt>
                      <c:pt idx="189">
                        <c:v>-2.758922462746264E-2</c:v>
                      </c:pt>
                      <c:pt idx="190">
                        <c:v>-2.519755355879703E-2</c:v>
                      </c:pt>
                      <c:pt idx="191">
                        <c:v>-2.5145314697137482E-2</c:v>
                      </c:pt>
                      <c:pt idx="192">
                        <c:v>-2.130991961158642E-2</c:v>
                      </c:pt>
                      <c:pt idx="193">
                        <c:v>-1.839701969871024E-2</c:v>
                      </c:pt>
                      <c:pt idx="194">
                        <c:v>-1.971036756639695E-2</c:v>
                      </c:pt>
                      <c:pt idx="195">
                        <c:v>-1.9416166063901868E-2</c:v>
                      </c:pt>
                      <c:pt idx="196">
                        <c:v>-1.5146789805204119E-2</c:v>
                      </c:pt>
                      <c:pt idx="197">
                        <c:v>-1.770730385496383E-2</c:v>
                      </c:pt>
                      <c:pt idx="198">
                        <c:v>-1.624274003303176E-2</c:v>
                      </c:pt>
                      <c:pt idx="199">
                        <c:v>-1.3453829819814181E-2</c:v>
                      </c:pt>
                      <c:pt idx="200">
                        <c:v>-1.1849117806957269E-2</c:v>
                      </c:pt>
                      <c:pt idx="201">
                        <c:v>-1.3817199640470859E-2</c:v>
                      </c:pt>
                      <c:pt idx="202">
                        <c:v>-1.459051434602227E-2</c:v>
                      </c:pt>
                      <c:pt idx="203">
                        <c:v>-1.100211330146645E-2</c:v>
                      </c:pt>
                      <c:pt idx="204">
                        <c:v>-1.1495488091644759E-2</c:v>
                      </c:pt>
                      <c:pt idx="205">
                        <c:v>-1.013257590072526E-2</c:v>
                      </c:pt>
                      <c:pt idx="206">
                        <c:v>-7.8884446851127527E-3</c:v>
                      </c:pt>
                      <c:pt idx="207">
                        <c:v>-6.6990806238477066E-3</c:v>
                      </c:pt>
                      <c:pt idx="208">
                        <c:v>-4.4188506370353613E-3</c:v>
                      </c:pt>
                      <c:pt idx="209">
                        <c:v>-5.1088118863803506E-3</c:v>
                      </c:pt>
                      <c:pt idx="210">
                        <c:v>-4.4651881443759523E-3</c:v>
                      </c:pt>
                      <c:pt idx="211">
                        <c:v>-1.642095018722822E-3</c:v>
                      </c:pt>
                      <c:pt idx="212">
                        <c:v>-1.5926807584256909E-3</c:v>
                      </c:pt>
                      <c:pt idx="213">
                        <c:v>-7.8300029059636539E-5</c:v>
                      </c:pt>
                      <c:pt idx="214">
                        <c:v>-1.061437242594372E-3</c:v>
                      </c:pt>
                      <c:pt idx="215">
                        <c:v>2.7904841436963979E-4</c:v>
                      </c:pt>
                      <c:pt idx="216">
                        <c:v>-1.5386054498528481E-3</c:v>
                      </c:pt>
                      <c:pt idx="217">
                        <c:v>-5.8893846678759534E-4</c:v>
                      </c:pt>
                      <c:pt idx="218">
                        <c:v>-1.2471027759659371E-3</c:v>
                      </c:pt>
                      <c:pt idx="219">
                        <c:v>1.2320957486665271E-3</c:v>
                      </c:pt>
                      <c:pt idx="220">
                        <c:v>4.1041527428994414E-3</c:v>
                      </c:pt>
                      <c:pt idx="221">
                        <c:v>2.6242403829874251E-3</c:v>
                      </c:pt>
                      <c:pt idx="222">
                        <c:v>8.0608211732485086E-5</c:v>
                      </c:pt>
                      <c:pt idx="223">
                        <c:v>-9.3917347845042486E-4</c:v>
                      </c:pt>
                      <c:pt idx="224">
                        <c:v>-5.0750592656969191E-3</c:v>
                      </c:pt>
                      <c:pt idx="225">
                        <c:v>-4.9143220588501388E-4</c:v>
                      </c:pt>
                      <c:pt idx="226">
                        <c:v>-1.5182104666596791E-3</c:v>
                      </c:pt>
                      <c:pt idx="227">
                        <c:v>-5.3113376453130766E-3</c:v>
                      </c:pt>
                      <c:pt idx="228">
                        <c:v>-6.4748758424475091E-3</c:v>
                      </c:pt>
                      <c:pt idx="229">
                        <c:v>-6.0357791053492829E-3</c:v>
                      </c:pt>
                      <c:pt idx="230">
                        <c:v>-6.1899170428035208E-3</c:v>
                      </c:pt>
                      <c:pt idx="231">
                        <c:v>-4.6824836708863858E-3</c:v>
                      </c:pt>
                      <c:pt idx="232">
                        <c:v>-6.6864869960875581E-3</c:v>
                      </c:pt>
                      <c:pt idx="233">
                        <c:v>-6.4673329176195248E-3</c:v>
                      </c:pt>
                      <c:pt idx="234">
                        <c:v>-1.0536860623583531E-2</c:v>
                      </c:pt>
                      <c:pt idx="235">
                        <c:v>-1.000560684376531E-2</c:v>
                      </c:pt>
                      <c:pt idx="236">
                        <c:v>-1.170611231350026E-2</c:v>
                      </c:pt>
                      <c:pt idx="237">
                        <c:v>-1.5156855630892779E-2</c:v>
                      </c:pt>
                      <c:pt idx="238">
                        <c:v>-2.5589691633596159E-2</c:v>
                      </c:pt>
                      <c:pt idx="239">
                        <c:v>-3.3609797156463173E-2</c:v>
                      </c:pt>
                      <c:pt idx="240">
                        <c:v>-3.0284975033077071E-2</c:v>
                      </c:pt>
                      <c:pt idx="241">
                        <c:v>-2.9351586266506521E-2</c:v>
                      </c:pt>
                      <c:pt idx="242">
                        <c:v>-2.5869770347735209E-2</c:v>
                      </c:pt>
                      <c:pt idx="243">
                        <c:v>-2.05369036472966E-2</c:v>
                      </c:pt>
                      <c:pt idx="244">
                        <c:v>-2.2712037258475062E-2</c:v>
                      </c:pt>
                      <c:pt idx="245">
                        <c:v>-2.7024887070399271E-2</c:v>
                      </c:pt>
                      <c:pt idx="246">
                        <c:v>-2.6069372037222979E-2</c:v>
                      </c:pt>
                      <c:pt idx="247">
                        <c:v>-2.1720276101441859E-2</c:v>
                      </c:pt>
                      <c:pt idx="248">
                        <c:v>-1.8756212431969559E-2</c:v>
                      </c:pt>
                      <c:pt idx="249">
                        <c:v>-1.4761615799960069E-2</c:v>
                      </c:pt>
                      <c:pt idx="250">
                        <c:v>-9.0200957669248176E-3</c:v>
                      </c:pt>
                      <c:pt idx="251">
                        <c:v>-1.6579439768642729E-3</c:v>
                      </c:pt>
                      <c:pt idx="252">
                        <c:v>-7.1954417531400073E-3</c:v>
                      </c:pt>
                      <c:pt idx="253">
                        <c:v>-7.9970270383910753E-3</c:v>
                      </c:pt>
                      <c:pt idx="254">
                        <c:v>-2.1101023665742718E-3</c:v>
                      </c:pt>
                      <c:pt idx="255">
                        <c:v>8.2392500269984365E-3</c:v>
                      </c:pt>
                      <c:pt idx="256">
                        <c:v>6.6373534197217178E-3</c:v>
                      </c:pt>
                      <c:pt idx="257">
                        <c:v>8.8551799499619142E-3</c:v>
                      </c:pt>
                      <c:pt idx="258">
                        <c:v>1.0932196451542911E-2</c:v>
                      </c:pt>
                      <c:pt idx="259">
                        <c:v>1.996377917926509E-2</c:v>
                      </c:pt>
                      <c:pt idx="260">
                        <c:v>1.455461669086244E-2</c:v>
                      </c:pt>
                      <c:pt idx="261">
                        <c:v>1.9864571235983178E-2</c:v>
                      </c:pt>
                      <c:pt idx="262">
                        <c:v>2.258040604698075E-2</c:v>
                      </c:pt>
                      <c:pt idx="263">
                        <c:v>1.5724988896840288E-2</c:v>
                      </c:pt>
                      <c:pt idx="264">
                        <c:v>1.7845170615908248E-2</c:v>
                      </c:pt>
                      <c:pt idx="265">
                        <c:v>2.211946923918932E-2</c:v>
                      </c:pt>
                      <c:pt idx="266">
                        <c:v>2.7010223511358102E-2</c:v>
                      </c:pt>
                      <c:pt idx="267">
                        <c:v>2.441672034109002E-2</c:v>
                      </c:pt>
                      <c:pt idx="268">
                        <c:v>2.0766031818527181E-2</c:v>
                      </c:pt>
                      <c:pt idx="269">
                        <c:v>1.434324033493151E-2</c:v>
                      </c:pt>
                      <c:pt idx="270">
                        <c:v>6.041983994142951E-3</c:v>
                      </c:pt>
                      <c:pt idx="271">
                        <c:v>1.292257721842672E-2</c:v>
                      </c:pt>
                      <c:pt idx="272">
                        <c:v>1.136872607058205E-2</c:v>
                      </c:pt>
                      <c:pt idx="273">
                        <c:v>1.201724867787673E-2</c:v>
                      </c:pt>
                      <c:pt idx="274">
                        <c:v>1.1501189476958639E-2</c:v>
                      </c:pt>
                      <c:pt idx="275">
                        <c:v>1.32715051230141E-2</c:v>
                      </c:pt>
                      <c:pt idx="276">
                        <c:v>1.069120043431805E-2</c:v>
                      </c:pt>
                      <c:pt idx="277">
                        <c:v>1.1981641227742409E-2</c:v>
                      </c:pt>
                      <c:pt idx="278">
                        <c:v>1.214705220345081E-2</c:v>
                      </c:pt>
                      <c:pt idx="279">
                        <c:v>1.0570268690456949E-2</c:v>
                      </c:pt>
                      <c:pt idx="280">
                        <c:v>5.184423019720755E-3</c:v>
                      </c:pt>
                      <c:pt idx="281">
                        <c:v>1.116866089109462E-3</c:v>
                      </c:pt>
                      <c:pt idx="282">
                        <c:v>-7.4927409398110238E-4</c:v>
                      </c:pt>
                      <c:pt idx="283">
                        <c:v>2.4368696646871551E-3</c:v>
                      </c:pt>
                      <c:pt idx="284">
                        <c:v>-6.1150650341766574E-3</c:v>
                      </c:pt>
                      <c:pt idx="285">
                        <c:v>-5.8926690880956364E-3</c:v>
                      </c:pt>
                      <c:pt idx="286">
                        <c:v>-2.3217041632736962E-3</c:v>
                      </c:pt>
                      <c:pt idx="287">
                        <c:v>-3.9511789639849089E-3</c:v>
                      </c:pt>
                      <c:pt idx="288">
                        <c:v>-7.425797243310165E-3</c:v>
                      </c:pt>
                    </c:numCache>
                  </c:numRef>
                </c:val>
                <c:smooth val="0"/>
                <c:extLst xmlns:c15="http://schemas.microsoft.com/office/drawing/2012/chart">
                  <c:ext xmlns:c16="http://schemas.microsoft.com/office/drawing/2014/chart" uri="{C3380CC4-5D6E-409C-BE32-E72D297353CC}">
                    <c16:uniqueId val="{00000004-3589-445F-97F7-3A957B9685D8}"/>
                  </c:ext>
                </c:extLst>
              </c15:ser>
            </c15:filteredLineSeries>
          </c:ext>
        </c:extLst>
      </c:lineChart>
      <c:lineChart>
        <c:grouping val="standard"/>
        <c:varyColors val="0"/>
        <c:ser>
          <c:idx val="4"/>
          <c:order val="4"/>
          <c:tx>
            <c:strRef>
              <c:f>'Term-premium-forecast'!$I$4</c:f>
              <c:strCache>
                <c:ptCount val="1"/>
                <c:pt idx="0">
                  <c:v>US 2Y-10Y (RHS)</c:v>
                </c:pt>
              </c:strCache>
            </c:strRef>
          </c:tx>
          <c:spPr>
            <a:ln w="19050" cap="rnd">
              <a:solidFill>
                <a:schemeClr val="accent1">
                  <a:lumMod val="50000"/>
                </a:schemeClr>
              </a:solidFill>
              <a:round/>
            </a:ln>
            <a:effectLst/>
          </c:spPr>
          <c:marker>
            <c:symbol val="none"/>
          </c:marker>
          <c:cat>
            <c:numRef>
              <c:f>'Term-premium-forecast'!$B$5:$B$301</c:f>
              <c:numCache>
                <c:formatCode>m/d/yyyy</c:formatCode>
                <c:ptCount val="297"/>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45808</c:v>
                </c:pt>
                <c:pt idx="290">
                  <c:v>45838</c:v>
                </c:pt>
                <c:pt idx="291">
                  <c:v>45869</c:v>
                </c:pt>
                <c:pt idx="292">
                  <c:v>45900</c:v>
                </c:pt>
                <c:pt idx="293">
                  <c:v>45930</c:v>
                </c:pt>
                <c:pt idx="294">
                  <c:v>45961</c:v>
                </c:pt>
                <c:pt idx="295">
                  <c:v>45991</c:v>
                </c:pt>
                <c:pt idx="296">
                  <c:v>46022</c:v>
                </c:pt>
              </c:numCache>
            </c:numRef>
          </c:cat>
          <c:val>
            <c:numRef>
              <c:f>'Term-premium-forecast'!$I$5:$I$301</c:f>
              <c:numCache>
                <c:formatCode>_(* #,##0.00_);_(* \(#,##0.00\);_(* "-"??_);_(@_)</c:formatCode>
                <c:ptCount val="297"/>
                <c:pt idx="0">
                  <c:v>111.1</c:v>
                </c:pt>
                <c:pt idx="1">
                  <c:v>116.85</c:v>
                </c:pt>
                <c:pt idx="2">
                  <c:v>124.4</c:v>
                </c:pt>
                <c:pt idx="3">
                  <c:v>124.1</c:v>
                </c:pt>
                <c:pt idx="4">
                  <c:v>120.3</c:v>
                </c:pt>
                <c:pt idx="5">
                  <c:v>179.35</c:v>
                </c:pt>
                <c:pt idx="6">
                  <c:v>175.4</c:v>
                </c:pt>
                <c:pt idx="7">
                  <c:v>188.7</c:v>
                </c:pt>
                <c:pt idx="8">
                  <c:v>182.7</c:v>
                </c:pt>
                <c:pt idx="9">
                  <c:v>200.55</c:v>
                </c:pt>
                <c:pt idx="10">
                  <c:v>178.1</c:v>
                </c:pt>
                <c:pt idx="11">
                  <c:v>181.35</c:v>
                </c:pt>
                <c:pt idx="12">
                  <c:v>184.4</c:v>
                </c:pt>
                <c:pt idx="13">
                  <c:v>185.95</c:v>
                </c:pt>
                <c:pt idx="14">
                  <c:v>201.7</c:v>
                </c:pt>
                <c:pt idx="15">
                  <c:v>238.7</c:v>
                </c:pt>
                <c:pt idx="16">
                  <c:v>198.90700000000001</c:v>
                </c:pt>
                <c:pt idx="17">
                  <c:v>190.62200000000001</c:v>
                </c:pt>
                <c:pt idx="18">
                  <c:v>222.46199999999999</c:v>
                </c:pt>
                <c:pt idx="19">
                  <c:v>219.38300000000001</c:v>
                </c:pt>
                <c:pt idx="20">
                  <c:v>222.999</c:v>
                </c:pt>
                <c:pt idx="21">
                  <c:v>226.613</c:v>
                </c:pt>
                <c:pt idx="22">
                  <c:v>217.779</c:v>
                </c:pt>
                <c:pt idx="23">
                  <c:v>231.101</c:v>
                </c:pt>
                <c:pt idx="24">
                  <c:v>235.64500000000001</c:v>
                </c:pt>
                <c:pt idx="25">
                  <c:v>204.506</c:v>
                </c:pt>
                <c:pt idx="26">
                  <c:v>221.16</c:v>
                </c:pt>
                <c:pt idx="27">
                  <c:v>266.62900000000002</c:v>
                </c:pt>
                <c:pt idx="28">
                  <c:v>249.16900000000001</c:v>
                </c:pt>
                <c:pt idx="29">
                  <c:v>247.97800000000001</c:v>
                </c:pt>
                <c:pt idx="30">
                  <c:v>247.262</c:v>
                </c:pt>
                <c:pt idx="31">
                  <c:v>234.19</c:v>
                </c:pt>
                <c:pt idx="32">
                  <c:v>241.297</c:v>
                </c:pt>
                <c:pt idx="33">
                  <c:v>231.36500000000001</c:v>
                </c:pt>
                <c:pt idx="34">
                  <c:v>232.43799999999999</c:v>
                </c:pt>
                <c:pt idx="35">
                  <c:v>226.22</c:v>
                </c:pt>
                <c:pt idx="36">
                  <c:v>219.28399999999999</c:v>
                </c:pt>
                <c:pt idx="37">
                  <c:v>211.24299999999999</c:v>
                </c:pt>
                <c:pt idx="38">
                  <c:v>190.46199999999999</c:v>
                </c:pt>
                <c:pt idx="39">
                  <c:v>179.482</c:v>
                </c:pt>
                <c:pt idx="40">
                  <c:v>171.761</c:v>
                </c:pt>
                <c:pt idx="41">
                  <c:v>150.72200000000001</c:v>
                </c:pt>
                <c:pt idx="42">
                  <c:v>149.13200000000001</c:v>
                </c:pt>
                <c:pt idx="43">
                  <c:v>135.292</c:v>
                </c:pt>
                <c:pt idx="44">
                  <c:v>117.464</c:v>
                </c:pt>
                <c:pt idx="45">
                  <c:v>85.558000000000007</c:v>
                </c:pt>
                <c:pt idx="46">
                  <c:v>78</c:v>
                </c:pt>
                <c:pt idx="47">
                  <c:v>71.578999999999994</c:v>
                </c:pt>
                <c:pt idx="48">
                  <c:v>55.521000000000001</c:v>
                </c:pt>
                <c:pt idx="49">
                  <c:v>40.832000000000001</c:v>
                </c:pt>
                <c:pt idx="50">
                  <c:v>27.349</c:v>
                </c:pt>
                <c:pt idx="51">
                  <c:v>26.143000000000001</c:v>
                </c:pt>
                <c:pt idx="52">
                  <c:v>19.617000000000001</c:v>
                </c:pt>
                <c:pt idx="53">
                  <c:v>15.224</c:v>
                </c:pt>
                <c:pt idx="54">
                  <c:v>17.266999999999999</c:v>
                </c:pt>
                <c:pt idx="55">
                  <c:v>7.8019999999999996</c:v>
                </c:pt>
                <c:pt idx="56">
                  <c:v>-1.962</c:v>
                </c:pt>
                <c:pt idx="57">
                  <c:v>-0.45700000000000002</c:v>
                </c:pt>
                <c:pt idx="58">
                  <c:v>-13.281000000000001</c:v>
                </c:pt>
                <c:pt idx="59">
                  <c:v>3.302</c:v>
                </c:pt>
                <c:pt idx="60">
                  <c:v>18.942</c:v>
                </c:pt>
                <c:pt idx="61">
                  <c:v>9</c:v>
                </c:pt>
                <c:pt idx="62">
                  <c:v>-3.6309999999999998</c:v>
                </c:pt>
                <c:pt idx="63">
                  <c:v>2.4169999999999998</c:v>
                </c:pt>
                <c:pt idx="64">
                  <c:v>-5.2880000000000003</c:v>
                </c:pt>
                <c:pt idx="65">
                  <c:v>-5.45</c:v>
                </c:pt>
                <c:pt idx="66">
                  <c:v>-9.3629999999999995</c:v>
                </c:pt>
                <c:pt idx="67">
                  <c:v>-16.474</c:v>
                </c:pt>
                <c:pt idx="68">
                  <c:v>-11.67</c:v>
                </c:pt>
                <c:pt idx="69">
                  <c:v>-10.847</c:v>
                </c:pt>
                <c:pt idx="70">
                  <c:v>-7.5709999999999997</c:v>
                </c:pt>
                <c:pt idx="71">
                  <c:v>3.0960000000000001</c:v>
                </c:pt>
                <c:pt idx="72">
                  <c:v>3.214</c:v>
                </c:pt>
                <c:pt idx="73">
                  <c:v>-3.645</c:v>
                </c:pt>
                <c:pt idx="74">
                  <c:v>15.542</c:v>
                </c:pt>
                <c:pt idx="75">
                  <c:v>22.234000000000002</c:v>
                </c:pt>
                <c:pt idx="76">
                  <c:v>36.886000000000003</c:v>
                </c:pt>
                <c:pt idx="77">
                  <c:v>58.466999999999999</c:v>
                </c:pt>
                <c:pt idx="78">
                  <c:v>53.061999999999998</c:v>
                </c:pt>
                <c:pt idx="79">
                  <c:v>90.665000000000006</c:v>
                </c:pt>
                <c:pt idx="80">
                  <c:v>97.447999999999993</c:v>
                </c:pt>
                <c:pt idx="81">
                  <c:v>150.18899999999999</c:v>
                </c:pt>
                <c:pt idx="82">
                  <c:v>189.578</c:v>
                </c:pt>
                <c:pt idx="83">
                  <c:v>182.11500000000001</c:v>
                </c:pt>
                <c:pt idx="84">
                  <c:v>146.96100000000001</c:v>
                </c:pt>
                <c:pt idx="85">
                  <c:v>145.71299999999999</c:v>
                </c:pt>
                <c:pt idx="86">
                  <c:v>135.25700000000001</c:v>
                </c:pt>
                <c:pt idx="87">
                  <c:v>143.624</c:v>
                </c:pt>
                <c:pt idx="88">
                  <c:v>149.07400000000001</c:v>
                </c:pt>
                <c:pt idx="89">
                  <c:v>186.041</c:v>
                </c:pt>
                <c:pt idx="90">
                  <c:v>239.84100000000001</c:v>
                </c:pt>
                <c:pt idx="91">
                  <c:v>193.70400000000001</c:v>
                </c:pt>
                <c:pt idx="92">
                  <c:v>144.56899999999999</c:v>
                </c:pt>
                <c:pt idx="93">
                  <c:v>189.2</c:v>
                </c:pt>
                <c:pt idx="94">
                  <c:v>204.1</c:v>
                </c:pt>
                <c:pt idx="95">
                  <c:v>186.48</c:v>
                </c:pt>
                <c:pt idx="96">
                  <c:v>226.21899999999999</c:v>
                </c:pt>
                <c:pt idx="97">
                  <c:v>254.27799999999999</c:v>
                </c:pt>
                <c:pt idx="98">
                  <c:v>242.143</c:v>
                </c:pt>
                <c:pt idx="99">
                  <c:v>236.61699999999999</c:v>
                </c:pt>
                <c:pt idx="100">
                  <c:v>242.709</c:v>
                </c:pt>
                <c:pt idx="101">
                  <c:v>235.85499999999999</c:v>
                </c:pt>
                <c:pt idx="102">
                  <c:v>249.15799999999999</c:v>
                </c:pt>
                <c:pt idx="103">
                  <c:v>253.24199999999999</c:v>
                </c:pt>
                <c:pt idx="104">
                  <c:v>269.93799999999999</c:v>
                </c:pt>
                <c:pt idx="105">
                  <c:v>277.05700000000002</c:v>
                </c:pt>
                <c:pt idx="106">
                  <c:v>279.78500000000003</c:v>
                </c:pt>
                <c:pt idx="107">
                  <c:v>280.77800000000002</c:v>
                </c:pt>
                <c:pt idx="108">
                  <c:v>269.08600000000001</c:v>
                </c:pt>
                <c:pt idx="109">
                  <c:v>251.691</c:v>
                </c:pt>
                <c:pt idx="110">
                  <c:v>232.76</c:v>
                </c:pt>
                <c:pt idx="111">
                  <c:v>235.696</c:v>
                </c:pt>
                <c:pt idx="112">
                  <c:v>199.667</c:v>
                </c:pt>
                <c:pt idx="113">
                  <c:v>208.54900000000001</c:v>
                </c:pt>
                <c:pt idx="114">
                  <c:v>226.14699999999999</c:v>
                </c:pt>
                <c:pt idx="115">
                  <c:v>234.18600000000001</c:v>
                </c:pt>
                <c:pt idx="116">
                  <c:v>269.81099999999998</c:v>
                </c:pt>
                <c:pt idx="117">
                  <c:v>280.64699999999999</c:v>
                </c:pt>
                <c:pt idx="118">
                  <c:v>274.48700000000002</c:v>
                </c:pt>
                <c:pt idx="119">
                  <c:v>264.70800000000003</c:v>
                </c:pt>
                <c:pt idx="120">
                  <c:v>268.28500000000003</c:v>
                </c:pt>
                <c:pt idx="121">
                  <c:v>259.11599999999999</c:v>
                </c:pt>
                <c:pt idx="122">
                  <c:v>270.13099999999997</c:v>
                </c:pt>
                <c:pt idx="123">
                  <c:v>243.96700000000001</c:v>
                </c:pt>
                <c:pt idx="124">
                  <c:v>202.28399999999999</c:v>
                </c:pt>
                <c:pt idx="125">
                  <c:v>167.13</c:v>
                </c:pt>
                <c:pt idx="126">
                  <c:v>187.4</c:v>
                </c:pt>
                <c:pt idx="127">
                  <c:v>181.298</c:v>
                </c:pt>
                <c:pt idx="128">
                  <c:v>163.6</c:v>
                </c:pt>
                <c:pt idx="129">
                  <c:v>158.12700000000001</c:v>
                </c:pt>
                <c:pt idx="130">
                  <c:v>167.70400000000001</c:v>
                </c:pt>
                <c:pt idx="131">
                  <c:v>187.99600000000001</c:v>
                </c:pt>
                <c:pt idx="132">
                  <c:v>165.57900000000001</c:v>
                </c:pt>
                <c:pt idx="133">
                  <c:v>129.49</c:v>
                </c:pt>
                <c:pt idx="134">
                  <c:v>134.268</c:v>
                </c:pt>
                <c:pt idx="135">
                  <c:v>125.55</c:v>
                </c:pt>
                <c:pt idx="136">
                  <c:v>132.68299999999999</c:v>
                </c:pt>
                <c:pt idx="137">
                  <c:v>140.20500000000001</c:v>
                </c:pt>
                <c:pt idx="138">
                  <c:v>140.47800000000001</c:v>
                </c:pt>
                <c:pt idx="139">
                  <c:v>136.55799999999999</c:v>
                </c:pt>
                <c:pt idx="140">
                  <c:v>150.666</c:v>
                </c:pt>
                <c:pt idx="141">
                  <c:v>171.923</c:v>
                </c:pt>
                <c:pt idx="142">
                  <c:v>163.739</c:v>
                </c:pt>
                <c:pt idx="143">
                  <c:v>160.25700000000001</c:v>
                </c:pt>
                <c:pt idx="144">
                  <c:v>146.04300000000001</c:v>
                </c:pt>
                <c:pt idx="145">
                  <c:v>183.09399999999999</c:v>
                </c:pt>
                <c:pt idx="146">
                  <c:v>212.63900000000001</c:v>
                </c:pt>
                <c:pt idx="147">
                  <c:v>226.34100000000001</c:v>
                </c:pt>
                <c:pt idx="148">
                  <c:v>238.13200000000001</c:v>
                </c:pt>
                <c:pt idx="149">
                  <c:v>228.92699999999999</c:v>
                </c:pt>
                <c:pt idx="150">
                  <c:v>224.53</c:v>
                </c:pt>
                <c:pt idx="151">
                  <c:v>246.108</c:v>
                </c:pt>
                <c:pt idx="152">
                  <c:v>264.43400000000003</c:v>
                </c:pt>
                <c:pt idx="153">
                  <c:v>231.22900000000001</c:v>
                </c:pt>
                <c:pt idx="154">
                  <c:v>232.66800000000001</c:v>
                </c:pt>
                <c:pt idx="155">
                  <c:v>229.58600000000001</c:v>
                </c:pt>
                <c:pt idx="156">
                  <c:v>223.15899999999999</c:v>
                </c:pt>
                <c:pt idx="157">
                  <c:v>209.89099999999999</c:v>
                </c:pt>
                <c:pt idx="158">
                  <c:v>206.97499999999999</c:v>
                </c:pt>
                <c:pt idx="159">
                  <c:v>202.63399999999999</c:v>
                </c:pt>
                <c:pt idx="160">
                  <c:v>185.09700000000001</c:v>
                </c:pt>
                <c:pt idx="161">
                  <c:v>191.791</c:v>
                </c:pt>
                <c:pt idx="162">
                  <c:v>183.99199999999999</c:v>
                </c:pt>
                <c:pt idx="163">
                  <c:v>168.98500000000001</c:v>
                </c:pt>
                <c:pt idx="164">
                  <c:v>150.27600000000001</c:v>
                </c:pt>
                <c:pt idx="165">
                  <c:v>118.883</c:v>
                </c:pt>
                <c:pt idx="166">
                  <c:v>137.06399999999999</c:v>
                </c:pt>
                <c:pt idx="167">
                  <c:v>136.405</c:v>
                </c:pt>
                <c:pt idx="168">
                  <c:v>146.077</c:v>
                </c:pt>
                <c:pt idx="169">
                  <c:v>151.22200000000001</c:v>
                </c:pt>
                <c:pt idx="170">
                  <c:v>170.63900000000001</c:v>
                </c:pt>
                <c:pt idx="171">
                  <c:v>151.55500000000001</c:v>
                </c:pt>
                <c:pt idx="172">
                  <c:v>147.846</c:v>
                </c:pt>
                <c:pt idx="173">
                  <c:v>140.387</c:v>
                </c:pt>
                <c:pt idx="174">
                  <c:v>141.40100000000001</c:v>
                </c:pt>
                <c:pt idx="175">
                  <c:v>127.167</c:v>
                </c:pt>
                <c:pt idx="176">
                  <c:v>121.76900000000001</c:v>
                </c:pt>
                <c:pt idx="177">
                  <c:v>114.325</c:v>
                </c:pt>
                <c:pt idx="178">
                  <c:v>95.71</c:v>
                </c:pt>
                <c:pt idx="179">
                  <c:v>104.364</c:v>
                </c:pt>
                <c:pt idx="180">
                  <c:v>104.768</c:v>
                </c:pt>
                <c:pt idx="181">
                  <c:v>96.491</c:v>
                </c:pt>
                <c:pt idx="182">
                  <c:v>88.409000000000006</c:v>
                </c:pt>
                <c:pt idx="183">
                  <c:v>79.38</c:v>
                </c:pt>
                <c:pt idx="184">
                  <c:v>77.072999999999993</c:v>
                </c:pt>
                <c:pt idx="185">
                  <c:v>82.858000000000004</c:v>
                </c:pt>
                <c:pt idx="186">
                  <c:v>98.061999999999998</c:v>
                </c:pt>
                <c:pt idx="187">
                  <c:v>126.19499999999999</c:v>
                </c:pt>
                <c:pt idx="188">
                  <c:v>125.023</c:v>
                </c:pt>
                <c:pt idx="189">
                  <c:v>124.474</c:v>
                </c:pt>
                <c:pt idx="190">
                  <c:v>112.786</c:v>
                </c:pt>
                <c:pt idx="191">
                  <c:v>112.94499999999999</c:v>
                </c:pt>
                <c:pt idx="192">
                  <c:v>101.435</c:v>
                </c:pt>
                <c:pt idx="193">
                  <c:v>91.700999999999993</c:v>
                </c:pt>
                <c:pt idx="194">
                  <c:v>91.802000000000007</c:v>
                </c:pt>
                <c:pt idx="195">
                  <c:v>93.91</c:v>
                </c:pt>
                <c:pt idx="196">
                  <c:v>78.747</c:v>
                </c:pt>
                <c:pt idx="197">
                  <c:v>84.489000000000004</c:v>
                </c:pt>
                <c:pt idx="198">
                  <c:v>77.558999999999997</c:v>
                </c:pt>
                <c:pt idx="199">
                  <c:v>62.366999999999997</c:v>
                </c:pt>
                <c:pt idx="200">
                  <c:v>51.843000000000004</c:v>
                </c:pt>
                <c:pt idx="201">
                  <c:v>56.042999999999999</c:v>
                </c:pt>
                <c:pt idx="202">
                  <c:v>60.655000000000001</c:v>
                </c:pt>
                <c:pt idx="203">
                  <c:v>46.878999999999998</c:v>
                </c:pt>
                <c:pt idx="204">
                  <c:v>46.113999999999997</c:v>
                </c:pt>
                <c:pt idx="205">
                  <c:v>42.712000000000003</c:v>
                </c:pt>
                <c:pt idx="206">
                  <c:v>32.786000000000001</c:v>
                </c:pt>
                <c:pt idx="207">
                  <c:v>28.632000000000001</c:v>
                </c:pt>
                <c:pt idx="208">
                  <c:v>23.138999999999999</c:v>
                </c:pt>
                <c:pt idx="209">
                  <c:v>23.831</c:v>
                </c:pt>
                <c:pt idx="210">
                  <c:v>27.259</c:v>
                </c:pt>
                <c:pt idx="211">
                  <c:v>19.937999999999999</c:v>
                </c:pt>
                <c:pt idx="212">
                  <c:v>19.233000000000001</c:v>
                </c:pt>
                <c:pt idx="213">
                  <c:v>16.96</c:v>
                </c:pt>
                <c:pt idx="214">
                  <c:v>19.885000000000002</c:v>
                </c:pt>
                <c:pt idx="215">
                  <c:v>13.896000000000001</c:v>
                </c:pt>
                <c:pt idx="216">
                  <c:v>23.367999999999999</c:v>
                </c:pt>
                <c:pt idx="217">
                  <c:v>20.018999999999998</c:v>
                </c:pt>
                <c:pt idx="218">
                  <c:v>24.82</c:v>
                </c:pt>
                <c:pt idx="219">
                  <c:v>14.03</c:v>
                </c:pt>
                <c:pt idx="220">
                  <c:v>-1.391</c:v>
                </c:pt>
                <c:pt idx="221">
                  <c:v>3.8839999999999999</c:v>
                </c:pt>
                <c:pt idx="222">
                  <c:v>16.308</c:v>
                </c:pt>
                <c:pt idx="223">
                  <c:v>15.988</c:v>
                </c:pt>
                <c:pt idx="224">
                  <c:v>34.442</c:v>
                </c:pt>
                <c:pt idx="225">
                  <c:v>18.763000000000002</c:v>
                </c:pt>
                <c:pt idx="226">
                  <c:v>22.962</c:v>
                </c:pt>
                <c:pt idx="227">
                  <c:v>41.966999999999999</c:v>
                </c:pt>
                <c:pt idx="228">
                  <c:v>44.173999999999999</c:v>
                </c:pt>
                <c:pt idx="229">
                  <c:v>48.643999999999998</c:v>
                </c:pt>
                <c:pt idx="230">
                  <c:v>50.366</c:v>
                </c:pt>
                <c:pt idx="231">
                  <c:v>41.887999999999998</c:v>
                </c:pt>
                <c:pt idx="232">
                  <c:v>57.194000000000003</c:v>
                </c:pt>
                <c:pt idx="233">
                  <c:v>55.313000000000002</c:v>
                </c:pt>
                <c:pt idx="234">
                  <c:v>71.733999999999995</c:v>
                </c:pt>
                <c:pt idx="235">
                  <c:v>68.846000000000004</c:v>
                </c:pt>
                <c:pt idx="236">
                  <c:v>79.013999999999996</c:v>
                </c:pt>
                <c:pt idx="237">
                  <c:v>95.221999999999994</c:v>
                </c:pt>
                <c:pt idx="238">
                  <c:v>127.209</c:v>
                </c:pt>
                <c:pt idx="239">
                  <c:v>157.624</c:v>
                </c:pt>
                <c:pt idx="240">
                  <c:v>146.15600000000001</c:v>
                </c:pt>
                <c:pt idx="241">
                  <c:v>144.971</c:v>
                </c:pt>
                <c:pt idx="242">
                  <c:v>121.74299999999999</c:v>
                </c:pt>
                <c:pt idx="243">
                  <c:v>103.444</c:v>
                </c:pt>
                <c:pt idx="244">
                  <c:v>109.748</c:v>
                </c:pt>
                <c:pt idx="245">
                  <c:v>120.78700000000001</c:v>
                </c:pt>
                <c:pt idx="246">
                  <c:v>105.11799999999999</c:v>
                </c:pt>
                <c:pt idx="247">
                  <c:v>87.337999999999994</c:v>
                </c:pt>
                <c:pt idx="248">
                  <c:v>77.396000000000001</c:v>
                </c:pt>
                <c:pt idx="249">
                  <c:v>59.603000000000002</c:v>
                </c:pt>
                <c:pt idx="250">
                  <c:v>38.872999999999998</c:v>
                </c:pt>
                <c:pt idx="251">
                  <c:v>-6.0999999999999999E-2</c:v>
                </c:pt>
                <c:pt idx="252">
                  <c:v>21.283999999999999</c:v>
                </c:pt>
                <c:pt idx="253">
                  <c:v>28.353000000000002</c:v>
                </c:pt>
                <c:pt idx="254">
                  <c:v>5.1449999999999996</c:v>
                </c:pt>
                <c:pt idx="255">
                  <c:v>-24.18</c:v>
                </c:pt>
                <c:pt idx="256">
                  <c:v>-30.44</c:v>
                </c:pt>
                <c:pt idx="257">
                  <c:v>-45.424999999999997</c:v>
                </c:pt>
                <c:pt idx="258">
                  <c:v>-44.079000000000001</c:v>
                </c:pt>
                <c:pt idx="259">
                  <c:v>-70.89</c:v>
                </c:pt>
                <c:pt idx="260">
                  <c:v>-55.722999999999999</c:v>
                </c:pt>
                <c:pt idx="261">
                  <c:v>-69.840999999999994</c:v>
                </c:pt>
                <c:pt idx="262">
                  <c:v>-90.203000000000003</c:v>
                </c:pt>
                <c:pt idx="263">
                  <c:v>-56.173999999999999</c:v>
                </c:pt>
                <c:pt idx="264">
                  <c:v>-58.648000000000003</c:v>
                </c:pt>
                <c:pt idx="265">
                  <c:v>-76.424000000000007</c:v>
                </c:pt>
                <c:pt idx="266">
                  <c:v>-106.297</c:v>
                </c:pt>
                <c:pt idx="267">
                  <c:v>-92.195999999999998</c:v>
                </c:pt>
                <c:pt idx="268">
                  <c:v>-75.891000000000005</c:v>
                </c:pt>
                <c:pt idx="269">
                  <c:v>-47.661999999999999</c:v>
                </c:pt>
                <c:pt idx="270">
                  <c:v>-16.079999999999998</c:v>
                </c:pt>
                <c:pt idx="271">
                  <c:v>-35.796999999999997</c:v>
                </c:pt>
                <c:pt idx="272">
                  <c:v>-37.287999999999997</c:v>
                </c:pt>
                <c:pt idx="273">
                  <c:v>-29.844000000000001</c:v>
                </c:pt>
                <c:pt idx="274">
                  <c:v>-37.063000000000002</c:v>
                </c:pt>
                <c:pt idx="275">
                  <c:v>-42.173000000000002</c:v>
                </c:pt>
                <c:pt idx="276">
                  <c:v>-35.734999999999999</c:v>
                </c:pt>
                <c:pt idx="277">
                  <c:v>-37.621000000000002</c:v>
                </c:pt>
                <c:pt idx="278">
                  <c:v>-35.945999999999998</c:v>
                </c:pt>
                <c:pt idx="279">
                  <c:v>-22.992000000000001</c:v>
                </c:pt>
                <c:pt idx="280">
                  <c:v>-1.7210000000000001</c:v>
                </c:pt>
                <c:pt idx="281">
                  <c:v>13.779</c:v>
                </c:pt>
                <c:pt idx="282">
                  <c:v>11.002000000000001</c:v>
                </c:pt>
                <c:pt idx="283">
                  <c:v>1.347</c:v>
                </c:pt>
                <c:pt idx="284">
                  <c:v>32.529000000000003</c:v>
                </c:pt>
                <c:pt idx="285">
                  <c:v>33.749000000000002</c:v>
                </c:pt>
                <c:pt idx="286">
                  <c:v>21.523</c:v>
                </c:pt>
                <c:pt idx="287">
                  <c:v>31.798999999999999</c:v>
                </c:pt>
                <c:pt idx="288">
                  <c:v>55.511000000000003</c:v>
                </c:pt>
              </c:numCache>
            </c:numRef>
          </c:val>
          <c:smooth val="0"/>
          <c:extLst>
            <c:ext xmlns:c16="http://schemas.microsoft.com/office/drawing/2014/chart" uri="{C3380CC4-5D6E-409C-BE32-E72D297353CC}">
              <c16:uniqueId val="{00000002-3589-445F-97F7-3A957B9685D8}"/>
            </c:ext>
          </c:extLst>
        </c:ser>
        <c:dLbls>
          <c:showLegendKey val="0"/>
          <c:showVal val="0"/>
          <c:showCatName val="0"/>
          <c:showSerName val="0"/>
          <c:showPercent val="0"/>
          <c:showBubbleSize val="0"/>
        </c:dLbls>
        <c:marker val="1"/>
        <c:smooth val="0"/>
        <c:axId val="511372240"/>
        <c:axId val="511370160"/>
      </c:lineChart>
      <c:dateAx>
        <c:axId val="979661072"/>
        <c:scaling>
          <c:orientation val="minMax"/>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Amundi Investment Institute, Bloomberg. Data as of May 2025.</a:t>
                </a:r>
              </a:p>
            </c:rich>
          </c:tx>
          <c:layout>
            <c:manualLayout>
              <c:xMode val="edge"/>
              <c:yMode val="edge"/>
              <c:x val="0"/>
              <c:y val="0.9305801305738441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979672304"/>
        <c:crosses val="autoZero"/>
        <c:auto val="1"/>
        <c:lblOffset val="100"/>
        <c:baseTimeUnit val="months"/>
      </c:dateAx>
      <c:valAx>
        <c:axId val="979672304"/>
        <c:scaling>
          <c:orientation val="minMax"/>
        </c:scaling>
        <c:delete val="0"/>
        <c:axPos val="l"/>
        <c:majorGridlines>
          <c:spPr>
            <a:ln w="3175" cap="flat" cmpd="sng" algn="ctr">
              <a:solidFill>
                <a:srgbClr val="767A7E">
                  <a:lumMod val="100000"/>
                </a:srgbClr>
              </a:solidFill>
              <a:prstDash val="sysDash"/>
              <a:round/>
            </a:ln>
            <a:effectLst/>
          </c:spPr>
        </c:majorGridlines>
        <c:numFmt formatCode="_(* #,##0.00_);_(* \(#,##0.00\);_(* &quot;-&quot;??_);_(@_)"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979661072"/>
        <c:crosses val="autoZero"/>
        <c:crossBetween val="between"/>
      </c:valAx>
      <c:valAx>
        <c:axId val="511370160"/>
        <c:scaling>
          <c:orientation val="minMax"/>
        </c:scaling>
        <c:delete val="0"/>
        <c:axPos val="r"/>
        <c:numFmt formatCode="_(* #,##0_);_(* \(#,##0\);_(* &quot;-&quot;_);_(@_)"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11372240"/>
        <c:crosses val="max"/>
        <c:crossBetween val="between"/>
      </c:valAx>
      <c:dateAx>
        <c:axId val="511372240"/>
        <c:scaling>
          <c:orientation val="minMax"/>
        </c:scaling>
        <c:delete val="1"/>
        <c:axPos val="b"/>
        <c:numFmt formatCode="m/d/yyyy" sourceLinked="1"/>
        <c:majorTickMark val="out"/>
        <c:minorTickMark val="none"/>
        <c:tickLblPos val="nextTo"/>
        <c:crossAx val="511370160"/>
        <c:crosses val="autoZero"/>
        <c:auto val="1"/>
        <c:lblOffset val="100"/>
        <c:baseTimeUnit val="months"/>
        <c:majorUnit val="1"/>
        <c:minorUnit val="1"/>
      </c:dateAx>
      <c:spPr>
        <a:noFill/>
        <a:ln>
          <a:noFill/>
        </a:ln>
        <a:effectLst/>
      </c:spPr>
    </c:plotArea>
    <c:legend>
      <c:legendPos val="r"/>
      <c:layout>
        <c:manualLayout>
          <c:xMode val="edge"/>
          <c:yMode val="edge"/>
          <c:x val="0.11542717154693526"/>
          <c:y val="0.69789840882105703"/>
          <c:w val="0.238621890178598"/>
          <c:h val="0.15083906225476176"/>
        </c:manualLayout>
      </c:layout>
      <c:overlay val="0"/>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none" spc="0" normalizeH="0" baseline="0">
                <a:solidFill>
                  <a:schemeClr val="tx1">
                    <a:lumMod val="65000"/>
                    <a:lumOff val="35000"/>
                  </a:schemeClr>
                </a:solidFill>
                <a:latin typeface="+mn-lt"/>
                <a:ea typeface="+mj-ea"/>
                <a:cs typeface="+mj-cs"/>
              </a:defRPr>
            </a:pPr>
            <a:r>
              <a:rPr lang="en-US" sz="1400" b="1" dirty="0">
                <a:solidFill>
                  <a:srgbClr val="003C64"/>
                </a:solidFill>
                <a:latin typeface="+mn-lt"/>
              </a:rPr>
              <a:t>GER Curve Fair Value vs spot and Q1 2026 forward</a:t>
            </a:r>
          </a:p>
        </c:rich>
      </c:tx>
      <c:layout>
        <c:manualLayout>
          <c:xMode val="edge"/>
          <c:yMode val="edge"/>
          <c:x val="0.1214696485623003"/>
          <c:y val="2.4762418774666589E-3"/>
        </c:manualLayout>
      </c:layout>
      <c:overlay val="0"/>
      <c:spPr>
        <a:noFill/>
        <a:ln>
          <a:noFill/>
        </a:ln>
        <a:effectLst/>
      </c:spPr>
      <c:txPr>
        <a:bodyPr rot="0" spcFirstLastPara="1" vertOverflow="ellipsis" vert="horz" wrap="square" anchor="ctr" anchorCtr="1"/>
        <a:lstStyle/>
        <a:p>
          <a:pPr>
            <a:defRPr sz="1400" b="1" i="0" u="none" strike="noStrike" kern="1200" cap="none" spc="0" normalizeH="0" baseline="0">
              <a:solidFill>
                <a:schemeClr val="tx1">
                  <a:lumMod val="65000"/>
                  <a:lumOff val="35000"/>
                </a:schemeClr>
              </a:solidFill>
              <a:latin typeface="+mn-lt"/>
              <a:ea typeface="+mj-ea"/>
              <a:cs typeface="+mj-cs"/>
            </a:defRPr>
          </a:pPr>
          <a:endParaRPr lang="en-US"/>
        </a:p>
      </c:txPr>
    </c:title>
    <c:autoTitleDeleted val="0"/>
    <c:plotArea>
      <c:layout>
        <c:manualLayout>
          <c:layoutTarget val="inner"/>
          <c:xMode val="edge"/>
          <c:yMode val="edge"/>
          <c:x val="7.2680470066909156E-2"/>
          <c:y val="0.10276693870424033"/>
          <c:w val="0.87889839249327051"/>
          <c:h val="0.75641599636920076"/>
        </c:manualLayout>
      </c:layout>
      <c:areaChart>
        <c:grouping val="standard"/>
        <c:varyColors val="0"/>
        <c:ser>
          <c:idx val="10"/>
          <c:order val="9"/>
          <c:tx>
            <c:v>Fair valuation range</c:v>
          </c:tx>
          <c:spPr>
            <a:solidFill>
              <a:schemeClr val="accent1">
                <a:lumMod val="40000"/>
                <a:lumOff val="60000"/>
              </a:schemeClr>
            </a:solidFill>
            <a:ln>
              <a:noFill/>
            </a:ln>
            <a:effectLst/>
          </c:spPr>
          <c:cat>
            <c:strRef>
              <c:f>MAIN!$O$22:$O$27</c:f>
              <c:strCache>
                <c:ptCount val="6"/>
                <c:pt idx="0">
                  <c:v>2Y</c:v>
                </c:pt>
                <c:pt idx="1">
                  <c:v>3Y</c:v>
                </c:pt>
                <c:pt idx="2">
                  <c:v>5Y</c:v>
                </c:pt>
                <c:pt idx="3">
                  <c:v>7Y</c:v>
                </c:pt>
                <c:pt idx="4">
                  <c:v>10Y</c:v>
                </c:pt>
                <c:pt idx="5">
                  <c:v>30Y</c:v>
                </c:pt>
              </c:strCache>
            </c:strRef>
          </c:cat>
          <c:val>
            <c:numRef>
              <c:f>MAIN!$H$14:$H$19</c:f>
              <c:numCache>
                <c:formatCode>0.00%</c:formatCode>
                <c:ptCount val="6"/>
                <c:pt idx="0">
                  <c:v>1.753335648750752E-2</c:v>
                </c:pt>
                <c:pt idx="1">
                  <c:v>1.9212865137249919E-2</c:v>
                </c:pt>
                <c:pt idx="2">
                  <c:v>2.1644044391075524E-2</c:v>
                </c:pt>
                <c:pt idx="3">
                  <c:v>2.3100822335423678E-2</c:v>
                </c:pt>
                <c:pt idx="4">
                  <c:v>2.4467734432662504E-2</c:v>
                </c:pt>
                <c:pt idx="5">
                  <c:v>2.707023882400747E-2</c:v>
                </c:pt>
              </c:numCache>
            </c:numRef>
          </c:val>
          <c:extLst>
            <c:ext xmlns:c16="http://schemas.microsoft.com/office/drawing/2014/chart" uri="{C3380CC4-5D6E-409C-BE32-E72D297353CC}">
              <c16:uniqueId val="{00000000-5304-40C2-A27C-D717810A918F}"/>
            </c:ext>
          </c:extLst>
        </c:ser>
        <c:ser>
          <c:idx val="9"/>
          <c:order val="10"/>
          <c:spPr>
            <a:solidFill>
              <a:schemeClr val="bg1"/>
            </a:solidFill>
            <a:ln>
              <a:noFill/>
            </a:ln>
            <a:effectLst/>
          </c:spPr>
          <c:cat>
            <c:strRef>
              <c:f>MAIN!$O$22:$O$27</c:f>
              <c:strCache>
                <c:ptCount val="6"/>
                <c:pt idx="0">
                  <c:v>2Y</c:v>
                </c:pt>
                <c:pt idx="1">
                  <c:v>3Y</c:v>
                </c:pt>
                <c:pt idx="2">
                  <c:v>5Y</c:v>
                </c:pt>
                <c:pt idx="3">
                  <c:v>7Y</c:v>
                </c:pt>
                <c:pt idx="4">
                  <c:v>10Y</c:v>
                </c:pt>
                <c:pt idx="5">
                  <c:v>30Y</c:v>
                </c:pt>
              </c:strCache>
            </c:strRef>
          </c:cat>
          <c:val>
            <c:numRef>
              <c:f>MAIN!$G$14:$G$19</c:f>
              <c:numCache>
                <c:formatCode>0.00%</c:formatCode>
                <c:ptCount val="6"/>
                <c:pt idx="0">
                  <c:v>1.3443557903830642E-2</c:v>
                </c:pt>
                <c:pt idx="1">
                  <c:v>1.4882102025865856E-2</c:v>
                </c:pt>
                <c:pt idx="2">
                  <c:v>1.7072316751984274E-2</c:v>
                </c:pt>
                <c:pt idx="3">
                  <c:v>1.8704629615755471E-2</c:v>
                </c:pt>
                <c:pt idx="4">
                  <c:v>2.0247076632417333E-2</c:v>
                </c:pt>
                <c:pt idx="5">
                  <c:v>2.2871372931260091E-2</c:v>
                </c:pt>
              </c:numCache>
            </c:numRef>
          </c:val>
          <c:extLst>
            <c:ext xmlns:c16="http://schemas.microsoft.com/office/drawing/2014/chart" uri="{C3380CC4-5D6E-409C-BE32-E72D297353CC}">
              <c16:uniqueId val="{00000001-5304-40C2-A27C-D717810A918F}"/>
            </c:ext>
          </c:extLst>
        </c:ser>
        <c:dLbls>
          <c:showLegendKey val="0"/>
          <c:showVal val="0"/>
          <c:showCatName val="0"/>
          <c:showSerName val="0"/>
          <c:showPercent val="0"/>
          <c:showBubbleSize val="0"/>
        </c:dLbls>
        <c:axId val="534888016"/>
        <c:axId val="534885720"/>
      </c:areaChart>
      <c:lineChart>
        <c:grouping val="standard"/>
        <c:varyColors val="0"/>
        <c:ser>
          <c:idx val="3"/>
          <c:order val="0"/>
          <c:tx>
            <c:strRef>
              <c:f>MAIN!$E$2</c:f>
              <c:strCache>
                <c:ptCount val="1"/>
                <c:pt idx="0">
                  <c:v>Scenario Q1 2026</c:v>
                </c:pt>
              </c:strCache>
            </c:strRef>
          </c:tx>
          <c:spPr>
            <a:ln w="38100" cap="rnd">
              <a:solidFill>
                <a:srgbClr val="004F9F"/>
              </a:solidFill>
              <a:round/>
            </a:ln>
            <a:effectLst/>
          </c:spPr>
          <c:marker>
            <c:symbol val="circle"/>
            <c:size val="6"/>
            <c:spPr>
              <a:solidFill>
                <a:srgbClr val="004F9F"/>
              </a:solidFill>
              <a:ln w="19050">
                <a:solidFill>
                  <a:srgbClr val="004F9F"/>
                </a:solidFill>
              </a:ln>
              <a:effectLst/>
            </c:spPr>
          </c:marker>
          <c:dLbls>
            <c:dLbl>
              <c:idx val="0"/>
              <c:layout>
                <c:manualLayout>
                  <c:x val="-8.0990918467459941E-2"/>
                  <c:y val="6.09112059016842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304-40C2-A27C-D717810A918F}"/>
                </c:ext>
              </c:extLst>
            </c:dLbl>
            <c:dLbl>
              <c:idx val="1"/>
              <c:delete val="1"/>
              <c:extLst>
                <c:ext xmlns:c15="http://schemas.microsoft.com/office/drawing/2012/chart" uri="{CE6537A1-D6FC-4f65-9D91-7224C49458BB}"/>
                <c:ext xmlns:c16="http://schemas.microsoft.com/office/drawing/2014/chart" uri="{C3380CC4-5D6E-409C-BE32-E72D297353CC}">
                  <c16:uniqueId val="{00000003-5304-40C2-A27C-D717810A918F}"/>
                </c:ext>
              </c:extLst>
            </c:dLbl>
            <c:dLbl>
              <c:idx val="2"/>
              <c:layout>
                <c:manualLayout>
                  <c:x val="-4.6886749041900072E-2"/>
                  <c:y val="5.988502237102606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04-40C2-A27C-D717810A918F}"/>
                </c:ext>
              </c:extLst>
            </c:dLbl>
            <c:dLbl>
              <c:idx val="3"/>
              <c:delete val="1"/>
              <c:extLst>
                <c:ext xmlns:c15="http://schemas.microsoft.com/office/drawing/2012/chart" uri="{CE6537A1-D6FC-4f65-9D91-7224C49458BB}"/>
                <c:ext xmlns:c16="http://schemas.microsoft.com/office/drawing/2014/chart" uri="{C3380CC4-5D6E-409C-BE32-E72D297353CC}">
                  <c16:uniqueId val="{00000005-5304-40C2-A27C-D717810A918F}"/>
                </c:ext>
              </c:extLst>
            </c:dLbl>
            <c:dLbl>
              <c:idx val="4"/>
              <c:layout>
                <c:manualLayout>
                  <c:x val="-3.0900515132041041E-3"/>
                  <c:y val="4.3349352933555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304-40C2-A27C-D717810A918F}"/>
                </c:ext>
              </c:extLst>
            </c:dLbl>
            <c:dLbl>
              <c:idx val="5"/>
              <c:layout>
                <c:manualLayout>
                  <c:x val="-1.1714454662970472E-16"/>
                  <c:y val="7.78904565791369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B-5304-40C2-A27C-D717810A918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4F9F"/>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MAIN!$O$22:$O$27</c:f>
              <c:strCache>
                <c:ptCount val="6"/>
                <c:pt idx="0">
                  <c:v>2Y</c:v>
                </c:pt>
                <c:pt idx="1">
                  <c:v>3Y</c:v>
                </c:pt>
                <c:pt idx="2">
                  <c:v>5Y</c:v>
                </c:pt>
                <c:pt idx="3">
                  <c:v>7Y</c:v>
                </c:pt>
                <c:pt idx="4">
                  <c:v>10Y</c:v>
                </c:pt>
                <c:pt idx="5">
                  <c:v>30Y</c:v>
                </c:pt>
              </c:strCache>
            </c:strRef>
          </c:cat>
          <c:val>
            <c:numRef>
              <c:f>MAIN!$F$14:$F$19</c:f>
              <c:numCache>
                <c:formatCode>0.00%</c:formatCode>
                <c:ptCount val="6"/>
                <c:pt idx="0">
                  <c:v>1.5488457195669082E-2</c:v>
                </c:pt>
                <c:pt idx="1">
                  <c:v>1.7047483581557887E-2</c:v>
                </c:pt>
                <c:pt idx="2">
                  <c:v>1.9358180571529899E-2</c:v>
                </c:pt>
                <c:pt idx="3">
                  <c:v>2.0902725975589575E-2</c:v>
                </c:pt>
                <c:pt idx="4">
                  <c:v>2.2357405532539919E-2</c:v>
                </c:pt>
                <c:pt idx="5">
                  <c:v>2.497080587763378E-2</c:v>
                </c:pt>
              </c:numCache>
            </c:numRef>
          </c:val>
          <c:smooth val="0"/>
          <c:extLst xmlns:c15="http://schemas.microsoft.com/office/drawing/2012/chart">
            <c:ext xmlns:c16="http://schemas.microsoft.com/office/drawing/2014/chart" uri="{C3380CC4-5D6E-409C-BE32-E72D297353CC}">
              <c16:uniqueId val="{00000007-5304-40C2-A27C-D717810A918F}"/>
            </c:ext>
          </c:extLst>
        </c:ser>
        <c:ser>
          <c:idx val="8"/>
          <c:order val="5"/>
          <c:tx>
            <c:v>Spot curve</c:v>
          </c:tx>
          <c:spPr>
            <a:ln w="38100" cap="rnd">
              <a:solidFill>
                <a:schemeClr val="tx1"/>
              </a:solidFill>
              <a:round/>
            </a:ln>
            <a:effectLst/>
          </c:spPr>
          <c:marker>
            <c:symbol val="circle"/>
            <c:size val="7"/>
            <c:spPr>
              <a:solidFill>
                <a:schemeClr val="tx1"/>
              </a:solidFill>
              <a:ln>
                <a:solidFill>
                  <a:schemeClr val="tx1"/>
                </a:solidFill>
              </a:ln>
              <a:effectLst/>
            </c:spPr>
          </c:marker>
          <c:dLbls>
            <c:dLbl>
              <c:idx val="0"/>
              <c:layout>
                <c:manualLayout>
                  <c:x val="-7.4676611909134355E-2"/>
                  <c:y val="-0.1151677353605295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304-40C2-A27C-D717810A918F}"/>
                </c:ext>
              </c:extLst>
            </c:dLbl>
            <c:dLbl>
              <c:idx val="1"/>
              <c:delete val="1"/>
              <c:extLst>
                <c:ext xmlns:c15="http://schemas.microsoft.com/office/drawing/2012/chart" uri="{CE6537A1-D6FC-4f65-9D91-7224C49458BB}"/>
                <c:ext xmlns:c16="http://schemas.microsoft.com/office/drawing/2014/chart" uri="{C3380CC4-5D6E-409C-BE32-E72D297353CC}">
                  <c16:uniqueId val="{00000009-5304-40C2-A27C-D717810A918F}"/>
                </c:ext>
              </c:extLst>
            </c:dLbl>
            <c:dLbl>
              <c:idx val="2"/>
              <c:layout>
                <c:manualLayout>
                  <c:x val="-5.9433473371739133E-2"/>
                  <c:y val="-0.1319228720930352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304-40C2-A27C-D717810A918F}"/>
                </c:ext>
              </c:extLst>
            </c:dLbl>
            <c:dLbl>
              <c:idx val="3"/>
              <c:delete val="1"/>
              <c:extLst>
                <c:ext xmlns:c15="http://schemas.microsoft.com/office/drawing/2012/chart" uri="{CE6537A1-D6FC-4f65-9D91-7224C49458BB}"/>
                <c:ext xmlns:c16="http://schemas.microsoft.com/office/drawing/2014/chart" uri="{C3380CC4-5D6E-409C-BE32-E72D297353CC}">
                  <c16:uniqueId val="{0000000B-5304-40C2-A27C-D717810A918F}"/>
                </c:ext>
              </c:extLst>
            </c:dLbl>
            <c:dLbl>
              <c:idx val="4"/>
              <c:layout>
                <c:manualLayout>
                  <c:x val="-0.1020097607607357"/>
                  <c:y val="-0.1046244136494336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304-40C2-A27C-D717810A918F}"/>
                </c:ext>
              </c:extLst>
            </c:dLbl>
            <c:dLbl>
              <c:idx val="5"/>
              <c:layout>
                <c:manualLayout>
                  <c:x val="-6.3897763578275929E-3"/>
                  <c:y val="-8.11358922699343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C-5304-40C2-A27C-D717810A918F}"/>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MAIN!$O$22:$O$27</c:f>
              <c:strCache>
                <c:ptCount val="6"/>
                <c:pt idx="0">
                  <c:v>2Y</c:v>
                </c:pt>
                <c:pt idx="1">
                  <c:v>3Y</c:v>
                </c:pt>
                <c:pt idx="2">
                  <c:v>5Y</c:v>
                </c:pt>
                <c:pt idx="3">
                  <c:v>7Y</c:v>
                </c:pt>
                <c:pt idx="4">
                  <c:v>10Y</c:v>
                </c:pt>
                <c:pt idx="5">
                  <c:v>30Y</c:v>
                </c:pt>
              </c:strCache>
            </c:strRef>
          </c:cat>
          <c:val>
            <c:numRef>
              <c:f>MAIN!$S$22:$S$27</c:f>
              <c:numCache>
                <c:formatCode>0.00%</c:formatCode>
                <c:ptCount val="6"/>
                <c:pt idx="0">
                  <c:v>1.9089999999999999E-2</c:v>
                </c:pt>
                <c:pt idx="1">
                  <c:v>1.9810000000000001E-2</c:v>
                </c:pt>
                <c:pt idx="2">
                  <c:v>2.2200000000000001E-2</c:v>
                </c:pt>
                <c:pt idx="3">
                  <c:v>2.375E-2</c:v>
                </c:pt>
                <c:pt idx="4">
                  <c:v>2.6469999999999997E-2</c:v>
                </c:pt>
                <c:pt idx="5">
                  <c:v>3.0790000000000001E-2</c:v>
                </c:pt>
              </c:numCache>
            </c:numRef>
          </c:val>
          <c:smooth val="0"/>
          <c:extLst xmlns:c15="http://schemas.microsoft.com/office/drawing/2012/chart">
            <c:ext xmlns:c16="http://schemas.microsoft.com/office/drawing/2014/chart" uri="{C3380CC4-5D6E-409C-BE32-E72D297353CC}">
              <c16:uniqueId val="{0000000D-5304-40C2-A27C-D717810A918F}"/>
            </c:ext>
          </c:extLst>
        </c:ser>
        <c:ser>
          <c:idx val="7"/>
          <c:order val="8"/>
          <c:tx>
            <c:strRef>
              <c:f>MAIN!$AF$17</c:f>
              <c:strCache>
                <c:ptCount val="1"/>
                <c:pt idx="0">
                  <c:v>31/03/2026 forward</c:v>
                </c:pt>
              </c:strCache>
              <c:extLst xmlns:c15="http://schemas.microsoft.com/office/drawing/2012/chart"/>
            </c:strRef>
          </c:tx>
          <c:spPr>
            <a:ln w="31750" cap="rnd">
              <a:solidFill>
                <a:srgbClr val="C19135"/>
              </a:solidFill>
              <a:round/>
            </a:ln>
            <a:effectLst/>
          </c:spPr>
          <c:marker>
            <c:symbol val="circle"/>
            <c:size val="7"/>
            <c:spPr>
              <a:solidFill>
                <a:srgbClr val="C19135"/>
              </a:solidFill>
              <a:ln>
                <a:solidFill>
                  <a:srgbClr val="C19135"/>
                </a:solidFill>
              </a:ln>
              <a:effectLst/>
            </c:spPr>
          </c:marker>
          <c:cat>
            <c:strRef>
              <c:f>MAIN!$O$22:$O$27</c:f>
              <c:strCache>
                <c:ptCount val="6"/>
                <c:pt idx="0">
                  <c:v>2Y</c:v>
                </c:pt>
                <c:pt idx="1">
                  <c:v>3Y</c:v>
                </c:pt>
                <c:pt idx="2">
                  <c:v>5Y</c:v>
                </c:pt>
                <c:pt idx="3">
                  <c:v>7Y</c:v>
                </c:pt>
                <c:pt idx="4">
                  <c:v>10Y</c:v>
                </c:pt>
                <c:pt idx="5">
                  <c:v>30Y</c:v>
                </c:pt>
              </c:strCache>
            </c:strRef>
          </c:cat>
          <c:val>
            <c:numRef>
              <c:f>MAIN!$AF$22:$AF$27</c:f>
              <c:numCache>
                <c:formatCode>0.00%</c:formatCode>
                <c:ptCount val="6"/>
                <c:pt idx="0">
                  <c:v>2.0392549406392679E-2</c:v>
                </c:pt>
                <c:pt idx="1">
                  <c:v>2.1844022283105002E-2</c:v>
                </c:pt>
                <c:pt idx="2">
                  <c:v>2.3537351232876702E-2</c:v>
                </c:pt>
                <c:pt idx="3">
                  <c:v>2.5754193424657484E-2</c:v>
                </c:pt>
                <c:pt idx="4">
                  <c:v>2.8228464200913267E-2</c:v>
                </c:pt>
                <c:pt idx="5">
                  <c:v>3.1510554520547948E-2</c:v>
                </c:pt>
              </c:numCache>
            </c:numRef>
          </c:val>
          <c:smooth val="0"/>
          <c:extLst xmlns:c15="http://schemas.microsoft.com/office/drawing/2012/chart">
            <c:ext xmlns:c16="http://schemas.microsoft.com/office/drawing/2014/chart" uri="{C3380CC4-5D6E-409C-BE32-E72D297353CC}">
              <c16:uniqueId val="{0000000E-5304-40C2-A27C-D717810A918F}"/>
            </c:ext>
          </c:extLst>
        </c:ser>
        <c:dLbls>
          <c:showLegendKey val="0"/>
          <c:showVal val="0"/>
          <c:showCatName val="0"/>
          <c:showSerName val="0"/>
          <c:showPercent val="0"/>
          <c:showBubbleSize val="0"/>
        </c:dLbls>
        <c:marker val="1"/>
        <c:smooth val="0"/>
        <c:axId val="534888016"/>
        <c:axId val="534885720"/>
        <c:extLst>
          <c:ext xmlns:c15="http://schemas.microsoft.com/office/drawing/2012/chart" uri="{02D57815-91ED-43cb-92C2-25804820EDAC}">
            <c15:filteredLineSeries>
              <c15:ser>
                <c:idx val="4"/>
                <c:order val="1"/>
                <c:tx>
                  <c:strRef>
                    <c:extLst>
                      <c:ext uri="{02D57815-91ED-43cb-92C2-25804820EDAC}">
                        <c15:formulaRef>
                          <c15:sqref>MAIN!$A$21</c15:sqref>
                        </c15:formulaRef>
                      </c:ext>
                    </c:extLst>
                    <c:strCache>
                      <c:ptCount val="1"/>
                      <c:pt idx="0">
                        <c:v>Step 1 fit</c:v>
                      </c:pt>
                    </c:strCache>
                  </c:strRef>
                </c:tx>
                <c:spPr>
                  <a:ln w="38100" cap="rnd">
                    <a:solidFill>
                      <a:srgbClr val="E6325E"/>
                    </a:solidFill>
                    <a:prstDash val="dash"/>
                    <a:round/>
                  </a:ln>
                  <a:effectLst/>
                </c:spPr>
                <c:marker>
                  <c:symbol val="none"/>
                </c:marker>
                <c:cat>
                  <c:strRef>
                    <c:extLst>
                      <c:ex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c:ext uri="{02D57815-91ED-43cb-92C2-25804820EDAC}">
                        <c15:formulaRef>
                          <c15:sqref>MAIN!$D$25:$D$30</c15:sqref>
                        </c15:formulaRef>
                      </c:ext>
                    </c:extLst>
                    <c:numCache>
                      <c:formatCode>0.00%</c:formatCode>
                      <c:ptCount val="6"/>
                      <c:pt idx="0">
                        <c:v>1.6844037079488974E-2</c:v>
                      </c:pt>
                      <c:pt idx="1">
                        <c:v>1.7596264681914355E-2</c:v>
                      </c:pt>
                      <c:pt idx="2">
                        <c:v>1.9782112144597141E-2</c:v>
                      </c:pt>
                      <c:pt idx="3">
                        <c:v>2.1860928419476545E-2</c:v>
                      </c:pt>
                      <c:pt idx="4">
                        <c:v>2.4189053171793273E-2</c:v>
                      </c:pt>
                      <c:pt idx="5">
                        <c:v>2.8887604502729741E-2</c:v>
                      </c:pt>
                    </c:numCache>
                  </c:numRef>
                </c:val>
                <c:smooth val="0"/>
                <c:extLst>
                  <c:ext xmlns:c16="http://schemas.microsoft.com/office/drawing/2014/chart" uri="{C3380CC4-5D6E-409C-BE32-E72D297353CC}">
                    <c16:uniqueId val="{0000000F-5304-40C2-A27C-D717810A918F}"/>
                  </c:ext>
                </c:extLst>
              </c15:ser>
            </c15:filteredLineSeries>
            <c15:filteredLineSeries>
              <c15:ser>
                <c:idx val="5"/>
                <c:order val="2"/>
                <c:tx>
                  <c:strRef>
                    <c:extLst xmlns:c15="http://schemas.microsoft.com/office/drawing/2012/chart">
                      <c:ext xmlns:c15="http://schemas.microsoft.com/office/drawing/2012/chart" uri="{02D57815-91ED-43cb-92C2-25804820EDAC}">
                        <c15:formulaRef>
                          <c15:sqref>MAIN!$A$32</c15:sqref>
                        </c15:formulaRef>
                      </c:ext>
                    </c:extLst>
                    <c:strCache>
                      <c:ptCount val="1"/>
                      <c:pt idx="0">
                        <c:v>Step 2 fit</c:v>
                      </c:pt>
                    </c:strCache>
                  </c:strRef>
                </c:tx>
                <c:spPr>
                  <a:ln w="38100" cap="rnd">
                    <a:solidFill>
                      <a:srgbClr val="0000FF"/>
                    </a:solidFill>
                    <a:prstDash val="dash"/>
                    <a:round/>
                  </a:ln>
                  <a:effectLst/>
                </c:spPr>
                <c:marker>
                  <c:symbol val="none"/>
                </c:marker>
                <c:cat>
                  <c:strRef>
                    <c:extLst xmlns:c15="http://schemas.microsoft.com/office/drawing/2012/chart">
                      <c:ext xmlns:c15="http://schemas.microsoft.com/office/drawing/2012/char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MAIN!$D$36:$D$41</c15:sqref>
                        </c15:formulaRef>
                      </c:ext>
                    </c:extLst>
                    <c:numCache>
                      <c:formatCode>0.00%</c:formatCode>
                      <c:ptCount val="6"/>
                      <c:pt idx="0">
                        <c:v>1.5070355268777164E-2</c:v>
                      </c:pt>
                      <c:pt idx="1">
                        <c:v>1.5306650450254826E-2</c:v>
                      </c:pt>
                      <c:pt idx="2">
                        <c:v>1.6850948087456234E-2</c:v>
                      </c:pt>
                      <c:pt idx="3">
                        <c:v>1.8571956340661992E-2</c:v>
                      </c:pt>
                      <c:pt idx="4">
                        <c:v>2.0605663112719528E-2</c:v>
                      </c:pt>
                      <c:pt idx="5">
                        <c:v>2.4834603478159224E-2</c:v>
                      </c:pt>
                    </c:numCache>
                  </c:numRef>
                </c:val>
                <c:smooth val="0"/>
                <c:extLst xmlns:c15="http://schemas.microsoft.com/office/drawing/2012/chart">
                  <c:ext xmlns:c16="http://schemas.microsoft.com/office/drawing/2014/chart" uri="{C3380CC4-5D6E-409C-BE32-E72D297353CC}">
                    <c16:uniqueId val="{00000010-5304-40C2-A27C-D717810A918F}"/>
                  </c:ext>
                </c:extLst>
              </c15:ser>
            </c15:filteredLineSeries>
            <c15:filteredLineSeries>
              <c15:ser>
                <c:idx val="1"/>
                <c:order val="3"/>
                <c:tx>
                  <c:strRef>
                    <c:extLst xmlns:c15="http://schemas.microsoft.com/office/drawing/2012/chart">
                      <c:ext xmlns:c15="http://schemas.microsoft.com/office/drawing/2012/chart" uri="{02D57815-91ED-43cb-92C2-25804820EDAC}">
                        <c15:formulaRef>
                          <c15:sqref>MAIN!$R$18</c15:sqref>
                        </c15:formulaRef>
                      </c:ext>
                    </c:extLst>
                    <c:strCache>
                      <c:ptCount val="1"/>
                      <c:pt idx="0">
                        <c:v>Fwd 1Y</c:v>
                      </c:pt>
                    </c:strCache>
                  </c:strRef>
                </c:tx>
                <c:spPr>
                  <a:ln w="38100" cap="rnd">
                    <a:solidFill>
                      <a:srgbClr val="C19135"/>
                    </a:solidFill>
                    <a:round/>
                  </a:ln>
                  <a:effectLst/>
                </c:spPr>
                <c:marker>
                  <c:symbol val="circle"/>
                  <c:size val="7"/>
                  <c:spPr>
                    <a:solidFill>
                      <a:srgbClr val="C19135"/>
                    </a:solidFill>
                    <a:ln>
                      <a:solidFill>
                        <a:srgbClr val="C19135"/>
                      </a:solidFill>
                    </a:ln>
                    <a:effectLst/>
                  </c:spPr>
                </c:marker>
                <c:cat>
                  <c:strRef>
                    <c:extLst xmlns:c15="http://schemas.microsoft.com/office/drawing/2012/chart">
                      <c:ext xmlns:c15="http://schemas.microsoft.com/office/drawing/2012/char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MAIN!$T$22:$T$27</c15:sqref>
                        </c15:formulaRef>
                      </c:ext>
                    </c:extLst>
                    <c:numCache>
                      <c:formatCode>0.00%</c:formatCode>
                      <c:ptCount val="6"/>
                      <c:pt idx="0">
                        <c:v>2.0552800000000003E-2</c:v>
                      </c:pt>
                      <c:pt idx="1">
                        <c:v>2.2097199999999997E-2</c:v>
                      </c:pt>
                      <c:pt idx="2">
                        <c:v>2.3719199999999999E-2</c:v>
                      </c:pt>
                      <c:pt idx="3">
                        <c:v>2.59998E-2</c:v>
                      </c:pt>
                      <c:pt idx="4">
                        <c:v>2.8438100000000001E-2</c:v>
                      </c:pt>
                      <c:pt idx="5">
                        <c:v>3.1604E-2</c:v>
                      </c:pt>
                    </c:numCache>
                  </c:numRef>
                </c:val>
                <c:smooth val="0"/>
                <c:extLst xmlns:c15="http://schemas.microsoft.com/office/drawing/2012/chart">
                  <c:ext xmlns:c16="http://schemas.microsoft.com/office/drawing/2014/chart" uri="{C3380CC4-5D6E-409C-BE32-E72D297353CC}">
                    <c16:uniqueId val="{00000011-5304-40C2-A27C-D717810A918F}"/>
                  </c:ext>
                </c:extLst>
              </c15:ser>
            </c15:filteredLineSeries>
            <c15:filteredLineSeries>
              <c15:ser>
                <c:idx val="2"/>
                <c:order val="4"/>
                <c:tx>
                  <c:strRef>
                    <c:extLst xmlns:c15="http://schemas.microsoft.com/office/drawing/2012/chart">
                      <c:ext xmlns:c15="http://schemas.microsoft.com/office/drawing/2012/chart" uri="{02D57815-91ED-43cb-92C2-25804820EDAC}">
                        <c15:formulaRef>
                          <c15:sqref>MAIN!$A$43</c15:sqref>
                        </c15:formulaRef>
                      </c:ext>
                    </c:extLst>
                    <c:strCache>
                      <c:ptCount val="1"/>
                      <c:pt idx="0">
                        <c:v>Scenario June 2024</c:v>
                      </c:pt>
                    </c:strCache>
                  </c:strRef>
                </c:tx>
                <c:spPr>
                  <a:ln w="38100" cap="rnd">
                    <a:solidFill>
                      <a:srgbClr val="00B0F0"/>
                    </a:solidFill>
                    <a:prstDash val="sysDash"/>
                    <a:round/>
                  </a:ln>
                  <a:effectLst/>
                </c:spPr>
                <c:marker>
                  <c:symbol val="none"/>
                </c:marker>
                <c:dLbls>
                  <c:spPr>
                    <a:noFill/>
                    <a:ln>
                      <a:solidFill>
                        <a:srgbClr val="00B0F0"/>
                      </a:solid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00B0F0"/>
                          </a:solidFill>
                          <a:latin typeface="+mn-lt"/>
                          <a:ea typeface="+mn-ea"/>
                          <a:cs typeface="+mn-cs"/>
                        </a:defRPr>
                      </a:pPr>
                      <a:endParaRPr lang="en-US"/>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MAIN!$D$47:$D$52</c15:sqref>
                        </c15:formulaRef>
                      </c:ext>
                    </c:extLst>
                    <c:numCache>
                      <c:formatCode>0.00%</c:formatCode>
                      <c:ptCount val="6"/>
                      <c:pt idx="0">
                        <c:v>1.8789701977049187E-2</c:v>
                      </c:pt>
                      <c:pt idx="1">
                        <c:v>1.914648431070055E-2</c:v>
                      </c:pt>
                      <c:pt idx="2">
                        <c:v>1.9479696603013335E-2</c:v>
                      </c:pt>
                      <c:pt idx="3">
                        <c:v>1.9589609475806086E-2</c:v>
                      </c:pt>
                      <c:pt idx="4">
                        <c:v>1.9625505531670251E-2</c:v>
                      </c:pt>
                      <c:pt idx="5">
                        <c:v>1.9595761933457204E-2</c:v>
                      </c:pt>
                    </c:numCache>
                  </c:numRef>
                </c:val>
                <c:smooth val="0"/>
                <c:extLst xmlns:c15="http://schemas.microsoft.com/office/drawing/2012/chart">
                  <c:ext xmlns:c16="http://schemas.microsoft.com/office/drawing/2014/chart" uri="{C3380CC4-5D6E-409C-BE32-E72D297353CC}">
                    <c16:uniqueId val="{00000012-5304-40C2-A27C-D717810A918F}"/>
                  </c:ext>
                </c:extLst>
              </c15:ser>
            </c15:filteredLineSeries>
            <c15:filteredLineSeries>
              <c15:ser>
                <c:idx val="0"/>
                <c:order val="6"/>
                <c:tx>
                  <c:strRef>
                    <c:extLst xmlns:c15="http://schemas.microsoft.com/office/drawing/2012/chart">
                      <c:ext xmlns:c15="http://schemas.microsoft.com/office/drawing/2012/chart" uri="{02D57815-91ED-43cb-92C2-25804820EDAC}">
                        <c15:formulaRef>
                          <c15:sqref>MAIN!$S$18</c15:sqref>
                        </c15:formulaRef>
                      </c:ext>
                    </c:extLst>
                    <c:strCache>
                      <c:ptCount val="1"/>
                      <c:pt idx="0">
                        <c:v>Spot Latest</c:v>
                      </c:pt>
                    </c:strCache>
                  </c:strRef>
                </c:tx>
                <c:spPr>
                  <a:ln w="19050" cap="rnd">
                    <a:solidFill>
                      <a:schemeClr val="tx1"/>
                    </a:solidFill>
                    <a:prstDash val="solid"/>
                    <a:round/>
                  </a:ln>
                  <a:effectLst/>
                </c:spPr>
                <c:marker>
                  <c:symbol val="circle"/>
                  <c:size val="10"/>
                  <c:spPr>
                    <a:solidFill>
                      <a:schemeClr val="tx1"/>
                    </a:solidFill>
                    <a:ln w="19050">
                      <a:solidFill>
                        <a:schemeClr val="tx1"/>
                      </a:solidFill>
                      <a:prstDash val="solid"/>
                    </a:ln>
                    <a:effectLst/>
                  </c:spPr>
                </c:marker>
                <c:cat>
                  <c:strRef>
                    <c:extLst xmlns:c15="http://schemas.microsoft.com/office/drawing/2012/chart">
                      <c:ext xmlns:c15="http://schemas.microsoft.com/office/drawing/2012/char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MAIN!$S$22:$S$27</c15:sqref>
                        </c15:formulaRef>
                      </c:ext>
                    </c:extLst>
                    <c:numCache>
                      <c:formatCode>0.00%</c:formatCode>
                      <c:ptCount val="6"/>
                      <c:pt idx="0">
                        <c:v>1.9089999999999999E-2</c:v>
                      </c:pt>
                      <c:pt idx="1">
                        <c:v>1.9810000000000001E-2</c:v>
                      </c:pt>
                      <c:pt idx="2">
                        <c:v>2.2200000000000001E-2</c:v>
                      </c:pt>
                      <c:pt idx="3">
                        <c:v>2.375E-2</c:v>
                      </c:pt>
                      <c:pt idx="4">
                        <c:v>2.6469999999999997E-2</c:v>
                      </c:pt>
                      <c:pt idx="5">
                        <c:v>3.0790000000000001E-2</c:v>
                      </c:pt>
                    </c:numCache>
                  </c:numRef>
                </c:val>
                <c:smooth val="0"/>
                <c:extLst xmlns:c15="http://schemas.microsoft.com/office/drawing/2012/chart">
                  <c:ext xmlns:c16="http://schemas.microsoft.com/office/drawing/2014/chart" uri="{C3380CC4-5D6E-409C-BE32-E72D297353CC}">
                    <c16:uniqueId val="{00000013-5304-40C2-A27C-D717810A918F}"/>
                  </c:ext>
                </c:extLst>
              </c15:ser>
            </c15:filteredLineSeries>
            <c15:filteredLineSeries>
              <c15:ser>
                <c:idx val="6"/>
                <c:order val="7"/>
                <c:tx>
                  <c:strRef>
                    <c:extLst xmlns:c15="http://schemas.microsoft.com/office/drawing/2012/chart">
                      <c:ext xmlns:c15="http://schemas.microsoft.com/office/drawing/2012/chart" uri="{02D57815-91ED-43cb-92C2-25804820EDAC}">
                        <c15:formulaRef>
                          <c15:sqref>MAIN!$T$18</c15:sqref>
                        </c15:formulaRef>
                      </c:ext>
                    </c:extLst>
                    <c:strCache>
                      <c:ptCount val="1"/>
                      <c:pt idx="0">
                        <c:v>Fwd 1Y Latest</c:v>
                      </c:pt>
                    </c:strCache>
                  </c:strRef>
                </c:tx>
                <c:spPr>
                  <a:ln w="19050" cap="rnd">
                    <a:solidFill>
                      <a:srgbClr val="C19135"/>
                    </a:solidFill>
                    <a:round/>
                  </a:ln>
                  <a:effectLst/>
                </c:spPr>
                <c:marker>
                  <c:symbol val="circle"/>
                  <c:size val="8"/>
                  <c:spPr>
                    <a:solidFill>
                      <a:srgbClr val="C19135"/>
                    </a:solidFill>
                    <a:ln w="19050">
                      <a:solidFill>
                        <a:srgbClr val="C19135"/>
                      </a:solidFill>
                    </a:ln>
                    <a:effectLst/>
                  </c:spPr>
                </c:marker>
                <c:dLbls>
                  <c:dLbl>
                    <c:idx val="0"/>
                    <c:layout>
                      <c:manualLayout>
                        <c:x val="-1.9147914777003686E-2"/>
                        <c:y val="5.7866217406112634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4-5304-40C2-A27C-D717810A918F}"/>
                      </c:ext>
                    </c:extLst>
                  </c:dLbl>
                  <c:dLbl>
                    <c:idx val="1"/>
                    <c:layout>
                      <c:manualLayout>
                        <c:x val="-2.0424442428803979E-2"/>
                        <c:y val="5.0632940230348505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5-5304-40C2-A27C-D717810A918F}"/>
                      </c:ext>
                    </c:extLst>
                  </c:dLbl>
                  <c:dLbl>
                    <c:idx val="2"/>
                    <c:layout>
                      <c:manualLayout>
                        <c:x val="-2.6807080687805161E-2"/>
                        <c:y val="5.5455125014191274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6-5304-40C2-A27C-D717810A918F}"/>
                      </c:ext>
                    </c:extLst>
                  </c:dLbl>
                  <c:dLbl>
                    <c:idx val="3"/>
                    <c:layout>
                      <c:manualLayout>
                        <c:x val="-3.0636663643205896E-2"/>
                        <c:y val="4.5810755446505834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7-5304-40C2-A27C-D717810A918F}"/>
                      </c:ext>
                    </c:extLst>
                  </c:dLbl>
                  <c:dLbl>
                    <c:idx val="4"/>
                    <c:layout>
                      <c:manualLayout>
                        <c:x val="-3.8295829554007371E-2"/>
                        <c:y val="4.8221847838427194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18-5304-40C2-A27C-D717810A918F}"/>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C19135"/>
                          </a:solidFill>
                          <a:latin typeface="+mn-lt"/>
                          <a:ea typeface="+mn-ea"/>
                          <a:cs typeface="+mn-cs"/>
                        </a:defRPr>
                      </a:pPr>
                      <a:endParaRPr lang="en-US"/>
                    </a:p>
                  </c:txP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extLst xmlns:c15="http://schemas.microsoft.com/office/drawing/2012/chart">
                      <c:ext xmlns:c15="http://schemas.microsoft.com/office/drawing/2012/chart" uri="{02D57815-91ED-43cb-92C2-25804820EDAC}">
                        <c15:formulaRef>
                          <c15:sqref>MAIN!$O$22:$O$27</c15:sqref>
                        </c15:formulaRef>
                      </c:ext>
                    </c:extLst>
                    <c:strCache>
                      <c:ptCount val="6"/>
                      <c:pt idx="0">
                        <c:v>2Y</c:v>
                      </c:pt>
                      <c:pt idx="1">
                        <c:v>3Y</c:v>
                      </c:pt>
                      <c:pt idx="2">
                        <c:v>5Y</c:v>
                      </c:pt>
                      <c:pt idx="3">
                        <c:v>7Y</c:v>
                      </c:pt>
                      <c:pt idx="4">
                        <c:v>10Y</c:v>
                      </c:pt>
                      <c:pt idx="5">
                        <c:v>30Y</c:v>
                      </c:pt>
                    </c:strCache>
                  </c:strRef>
                </c:cat>
                <c:val>
                  <c:numRef>
                    <c:extLst xmlns:c15="http://schemas.microsoft.com/office/drawing/2012/chart">
                      <c:ext xmlns:c15="http://schemas.microsoft.com/office/drawing/2012/chart" uri="{02D57815-91ED-43cb-92C2-25804820EDAC}">
                        <c15:formulaRef>
                          <c15:sqref>MAIN!$T$22:$T$27</c15:sqref>
                        </c15:formulaRef>
                      </c:ext>
                    </c:extLst>
                    <c:numCache>
                      <c:formatCode>0.00%</c:formatCode>
                      <c:ptCount val="6"/>
                      <c:pt idx="0">
                        <c:v>2.0552800000000003E-2</c:v>
                      </c:pt>
                      <c:pt idx="1">
                        <c:v>2.2097199999999997E-2</c:v>
                      </c:pt>
                      <c:pt idx="2">
                        <c:v>2.3719199999999999E-2</c:v>
                      </c:pt>
                      <c:pt idx="3">
                        <c:v>2.59998E-2</c:v>
                      </c:pt>
                      <c:pt idx="4">
                        <c:v>2.8438100000000001E-2</c:v>
                      </c:pt>
                      <c:pt idx="5">
                        <c:v>3.1604E-2</c:v>
                      </c:pt>
                    </c:numCache>
                  </c:numRef>
                </c:val>
                <c:smooth val="0"/>
                <c:extLst xmlns:c15="http://schemas.microsoft.com/office/drawing/2012/chart">
                  <c:ext xmlns:c16="http://schemas.microsoft.com/office/drawing/2014/chart" uri="{C3380CC4-5D6E-409C-BE32-E72D297353CC}">
                    <c16:uniqueId val="{00000019-5304-40C2-A27C-D717810A918F}"/>
                  </c:ext>
                </c:extLst>
              </c15:ser>
            </c15:filteredLineSeries>
          </c:ext>
        </c:extLst>
      </c:lineChart>
      <c:catAx>
        <c:axId val="534888016"/>
        <c:scaling>
          <c:orientation val="minMax"/>
        </c:scaling>
        <c:delete val="0"/>
        <c:axPos val="b"/>
        <c:title>
          <c:tx>
            <c:strRef>
              <c:f>MAIN!$O$1</c:f>
              <c:strCache>
                <c:ptCount val="1"/>
                <c:pt idx="0">
                  <c:v>Source: Bloomberg, Amundi Institute. Data as of 12/05/2025</c:v>
                </c:pt>
              </c:strCache>
            </c:strRef>
          </c:tx>
          <c:layout>
            <c:manualLayout>
              <c:xMode val="edge"/>
              <c:yMode val="edge"/>
              <c:x val="5.4804425081176049E-4"/>
              <c:y val="0.9714777962078176"/>
            </c:manualLayout>
          </c:layout>
          <c:overlay val="0"/>
          <c:spPr>
            <a:noFill/>
            <a:ln>
              <a:noFill/>
            </a:ln>
            <a:effectLst/>
          </c:spPr>
          <c:txPr>
            <a:bodyPr rot="0" spcFirstLastPara="1" vertOverflow="ellipsis" vert="horz" wrap="square" anchor="ctr" anchorCtr="1"/>
            <a:lstStyle/>
            <a:p>
              <a:pPr>
                <a:defRPr sz="700" b="0" i="0" u="none" strike="noStrike" kern="1200" cap="all"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low"/>
        <c:spPr>
          <a:noFill/>
          <a:ln w="12700" cap="flat" cmpd="sng" algn="ctr">
            <a:solidFill>
              <a:srgbClr val="003C64"/>
            </a:solidFill>
            <a:round/>
          </a:ln>
          <a:effectLst/>
        </c:spPr>
        <c:txPr>
          <a:bodyPr rot="-60000000" spcFirstLastPara="1" vertOverflow="ellipsis" vert="horz" wrap="square" anchor="ctr" anchorCtr="1"/>
          <a:lstStyle/>
          <a:p>
            <a:pPr>
              <a:defRPr sz="800" b="1" i="0" u="none" strike="noStrike" kern="1200" cap="none" spc="0" normalizeH="0" baseline="0">
                <a:solidFill>
                  <a:srgbClr val="003C64"/>
                </a:solidFill>
                <a:latin typeface="Arial" panose="020B0604020202020204" pitchFamily="34" charset="0"/>
                <a:ea typeface="+mn-ea"/>
                <a:cs typeface="Arial" panose="020B0604020202020204" pitchFamily="34" charset="0"/>
              </a:defRPr>
            </a:pPr>
            <a:endParaRPr lang="en-US"/>
          </a:p>
        </c:txPr>
        <c:crossAx val="534885720"/>
        <c:crosses val="autoZero"/>
        <c:auto val="1"/>
        <c:lblAlgn val="ctr"/>
        <c:lblOffset val="100"/>
        <c:noMultiLvlLbl val="0"/>
      </c:catAx>
      <c:valAx>
        <c:axId val="534885720"/>
        <c:scaling>
          <c:orientation val="minMax"/>
          <c:max val="3.2500000000000008E-2"/>
          <c:min val="1.2500000000000002E-2"/>
        </c:scaling>
        <c:delete val="0"/>
        <c:axPos val="l"/>
        <c:numFmt formatCode="0.00%" sourceLinked="0"/>
        <c:majorTickMark val="out"/>
        <c:minorTickMark val="none"/>
        <c:tickLblPos val="nextTo"/>
        <c:spPr>
          <a:noFill/>
          <a:ln w="12700">
            <a:solidFill>
              <a:srgbClr val="003C64"/>
            </a:solidFill>
          </a:ln>
          <a:effectLst/>
        </c:spPr>
        <c:txPr>
          <a:bodyPr rot="-60000000" spcFirstLastPara="1" vertOverflow="ellipsis" vert="horz" wrap="square" anchor="ctr" anchorCtr="1"/>
          <a:lstStyle/>
          <a:p>
            <a:pPr>
              <a:defRPr sz="800" b="1" i="0" u="none" strike="noStrike" kern="1200" baseline="0">
                <a:solidFill>
                  <a:srgbClr val="003C64"/>
                </a:solidFill>
                <a:latin typeface="Arial" panose="020B0604020202020204" pitchFamily="34" charset="0"/>
                <a:ea typeface="+mn-ea"/>
                <a:cs typeface="Arial" panose="020B0604020202020204" pitchFamily="34" charset="0"/>
              </a:defRPr>
            </a:pPr>
            <a:endParaRPr lang="en-US"/>
          </a:p>
        </c:txPr>
        <c:crossAx val="534888016"/>
        <c:crosses val="autoZero"/>
        <c:crossBetween val="between"/>
        <c:majorUnit val="2.5000000000000005E-3"/>
      </c:valAx>
      <c:spPr>
        <a:noFill/>
        <a:ln>
          <a:noFill/>
        </a:ln>
        <a:effectLst/>
      </c:spPr>
    </c:plotArea>
    <c:legend>
      <c:legendPos val="b"/>
      <c:legendEntry>
        <c:idx val="1"/>
        <c:delete val="1"/>
      </c:legendEntry>
      <c:layout>
        <c:manualLayout>
          <c:xMode val="edge"/>
          <c:yMode val="edge"/>
          <c:x val="3.0274987662214214E-2"/>
          <c:y val="0.90349939742225538"/>
          <c:w val="0.89959944436897432"/>
          <c:h val="6.9611529014195081E-2"/>
        </c:manualLayout>
      </c:layout>
      <c:overlay val="0"/>
      <c:spPr>
        <a:noFill/>
        <a:ln>
          <a:noFill/>
        </a:ln>
        <a:effectLst/>
      </c:spPr>
      <c:txPr>
        <a:bodyPr rot="0" spcFirstLastPara="1" vertOverflow="ellipsis" vert="horz" wrap="square" anchor="ctr" anchorCtr="1"/>
        <a:lstStyle/>
        <a:p>
          <a:pPr>
            <a:defRPr sz="700" b="1" i="0" u="none" strike="noStrike" kern="1200" baseline="0">
              <a:solidFill>
                <a:srgbClr val="003C64"/>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'ECB-AmundiVSmarketTABLE'!$N$5:$R$5</c:f>
          <c:strCache>
            <c:ptCount val="5"/>
            <c:pt idx="0">
              <c:v>ECB Depo Rate Projection by meeting</c:v>
            </c:pt>
          </c:strCache>
        </c:strRef>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3387355706750247E-2"/>
          <c:y val="0.11530680399500626"/>
          <c:w val="0.80632551028208854"/>
          <c:h val="0.65224676614387522"/>
        </c:manualLayout>
      </c:layout>
      <c:barChart>
        <c:barDir val="col"/>
        <c:grouping val="clustered"/>
        <c:varyColors val="0"/>
        <c:ser>
          <c:idx val="2"/>
          <c:order val="2"/>
          <c:tx>
            <c:v>Amundi rate change by meeting (RHS)</c:v>
          </c:tx>
          <c:spPr>
            <a:solidFill>
              <a:schemeClr val="tx2">
                <a:alpha val="70000"/>
              </a:schemeClr>
            </a:solidFill>
            <a:ln w="22225">
              <a:noFill/>
            </a:ln>
            <a:effectLst/>
          </c:spPr>
          <c:invertIfNegative val="0"/>
          <c:cat>
            <c:numRef>
              <c:f>'ECB-AmundiVSmarketTABLE'!$N$15:$N$25</c:f>
              <c:numCache>
                <c:formatCode>mmm\-yy</c:formatCode>
                <c:ptCount val="11"/>
                <c:pt idx="0">
                  <c:v>45183</c:v>
                </c:pt>
                <c:pt idx="1">
                  <c:v>45225</c:v>
                </c:pt>
                <c:pt idx="2">
                  <c:v>45274</c:v>
                </c:pt>
                <c:pt idx="3">
                  <c:v>45316</c:v>
                </c:pt>
                <c:pt idx="4">
                  <c:v>45358</c:v>
                </c:pt>
                <c:pt idx="5">
                  <c:v>45393</c:v>
                </c:pt>
                <c:pt idx="6">
                  <c:v>45449</c:v>
                </c:pt>
                <c:pt idx="7">
                  <c:v>45491</c:v>
                </c:pt>
                <c:pt idx="8">
                  <c:v>45547</c:v>
                </c:pt>
                <c:pt idx="9">
                  <c:v>45582</c:v>
                </c:pt>
                <c:pt idx="10">
                  <c:v>45638</c:v>
                </c:pt>
              </c:numCache>
            </c:numRef>
          </c:cat>
          <c:val>
            <c:numRef>
              <c:f>'ECB-AmundiVSmarketTABLE'!$O$15:$O$33</c:f>
              <c:numCache>
                <c:formatCode>General</c:formatCode>
                <c:ptCount val="19"/>
                <c:pt idx="14" formatCode="0.00%">
                  <c:v>-2.5000000000000001E-3</c:v>
                </c:pt>
                <c:pt idx="15" formatCode="0.00%">
                  <c:v>-2.5000000000000001E-3</c:v>
                </c:pt>
                <c:pt idx="16" formatCode="0.00%">
                  <c:v>-2.5000000000000001E-3</c:v>
                </c:pt>
                <c:pt idx="17" formatCode="0.00%">
                  <c:v>0</c:v>
                </c:pt>
                <c:pt idx="18" formatCode="0.00%">
                  <c:v>0</c:v>
                </c:pt>
              </c:numCache>
            </c:numRef>
          </c:val>
          <c:extLst>
            <c:ext xmlns:c16="http://schemas.microsoft.com/office/drawing/2014/chart" uri="{C3380CC4-5D6E-409C-BE32-E72D297353CC}">
              <c16:uniqueId val="{00000000-D262-4C6D-8FF0-B91666B36C3B}"/>
            </c:ext>
          </c:extLst>
        </c:ser>
        <c:ser>
          <c:idx val="3"/>
          <c:order val="3"/>
          <c:tx>
            <c:v>Market rate change by meeting (RHS)</c:v>
          </c:tx>
          <c:spPr>
            <a:solidFill>
              <a:srgbClr val="39B2B6">
                <a:alpha val="70000"/>
              </a:srgbClr>
            </a:solidFill>
            <a:ln w="22225">
              <a:noFill/>
            </a:ln>
            <a:effectLst/>
          </c:spPr>
          <c:invertIfNegative val="0"/>
          <c:cat>
            <c:numRef>
              <c:f>'ECB-AmundiVSmarketTABLE'!$N$15:$N$25</c:f>
              <c:numCache>
                <c:formatCode>mmm\-yy</c:formatCode>
                <c:ptCount val="11"/>
                <c:pt idx="0">
                  <c:v>45183</c:v>
                </c:pt>
                <c:pt idx="1">
                  <c:v>45225</c:v>
                </c:pt>
                <c:pt idx="2">
                  <c:v>45274</c:v>
                </c:pt>
                <c:pt idx="3">
                  <c:v>45316</c:v>
                </c:pt>
                <c:pt idx="4">
                  <c:v>45358</c:v>
                </c:pt>
                <c:pt idx="5">
                  <c:v>45393</c:v>
                </c:pt>
                <c:pt idx="6">
                  <c:v>45449</c:v>
                </c:pt>
                <c:pt idx="7">
                  <c:v>45491</c:v>
                </c:pt>
                <c:pt idx="8">
                  <c:v>45547</c:v>
                </c:pt>
                <c:pt idx="9">
                  <c:v>45582</c:v>
                </c:pt>
                <c:pt idx="10">
                  <c:v>45638</c:v>
                </c:pt>
              </c:numCache>
            </c:numRef>
          </c:cat>
          <c:val>
            <c:numRef>
              <c:f>'ECB-AmundiVSmarketTABLE'!$P$15:$P$33</c:f>
              <c:numCache>
                <c:formatCode>General</c:formatCode>
                <c:ptCount val="19"/>
                <c:pt idx="14" formatCode="0.00%">
                  <c:v>-2.16E-3</c:v>
                </c:pt>
                <c:pt idx="15" formatCode="0.00%">
                  <c:v>-6.500000000000003E-4</c:v>
                </c:pt>
                <c:pt idx="16" formatCode="0.00%">
                  <c:v>-9.8999999999999978E-4</c:v>
                </c:pt>
                <c:pt idx="17" formatCode="0.00%">
                  <c:v>-3.6999999999999978E-4</c:v>
                </c:pt>
                <c:pt idx="18" formatCode="0.00%">
                  <c:v>-4.7000000000000042E-4</c:v>
                </c:pt>
              </c:numCache>
            </c:numRef>
          </c:val>
          <c:extLst>
            <c:ext xmlns:c16="http://schemas.microsoft.com/office/drawing/2014/chart" uri="{C3380CC4-5D6E-409C-BE32-E72D297353CC}">
              <c16:uniqueId val="{00000001-D262-4C6D-8FF0-B91666B36C3B}"/>
            </c:ext>
          </c:extLst>
        </c:ser>
        <c:dLbls>
          <c:showLegendKey val="0"/>
          <c:showVal val="0"/>
          <c:showCatName val="0"/>
          <c:showSerName val="0"/>
          <c:showPercent val="0"/>
          <c:showBubbleSize val="0"/>
        </c:dLbls>
        <c:gapWidth val="150"/>
        <c:axId val="892743232"/>
        <c:axId val="892746840"/>
      </c:barChart>
      <c:lineChart>
        <c:grouping val="standard"/>
        <c:varyColors val="0"/>
        <c:ser>
          <c:idx val="0"/>
          <c:order val="0"/>
          <c:tx>
            <c:v>Amundi ECB forecast</c:v>
          </c:tx>
          <c:spPr>
            <a:ln w="22225" cap="rnd" cmpd="sng" algn="ctr">
              <a:solidFill>
                <a:srgbClr val="004F9F">
                  <a:lumMod val="100000"/>
                </a:srgbClr>
              </a:solidFill>
              <a:prstDash val="solid"/>
              <a:round/>
              <a:headEnd type="none" w="med" len="med"/>
              <a:tailEnd type="none" w="med" len="med"/>
            </a:ln>
            <a:effectLst/>
          </c:spPr>
          <c:marker>
            <c:symbol val="circle"/>
            <c:size val="5"/>
            <c:spPr>
              <a:solidFill>
                <a:schemeClr val="tx2"/>
              </a:solidFill>
              <a:ln w="9525">
                <a:solidFill>
                  <a:schemeClr val="tx2"/>
                </a:solidFill>
              </a:ln>
              <a:effectLst/>
            </c:spPr>
          </c:marker>
          <c:dLbls>
            <c:dLbl>
              <c:idx val="14"/>
              <c:layout>
                <c:manualLayout>
                  <c:x val="-9.1631474243173722E-2"/>
                  <c:y val="0.11327824456995639"/>
                </c:manualLayout>
              </c:layout>
              <c:spPr>
                <a:solidFill>
                  <a:srgbClr val="004F9F"/>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62-4C6D-8FF0-B91666B36C3B}"/>
                </c:ext>
              </c:extLst>
            </c:dLbl>
            <c:dLbl>
              <c:idx val="18"/>
              <c:layout>
                <c:manualLayout>
                  <c:x val="-0.1011806922905686"/>
                  <c:y val="6.3316994100974702E-2"/>
                </c:manualLayout>
              </c:layout>
              <c:spPr>
                <a:solidFill>
                  <a:srgbClr val="004F9F"/>
                </a:solidFill>
                <a:ln>
                  <a:solidFill>
                    <a:srgbClr val="004F9F"/>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262-4C6D-8FF0-B91666B36C3B}"/>
                </c:ext>
              </c:extLst>
            </c:dLbl>
            <c:dLbl>
              <c:idx val="20"/>
              <c:layout>
                <c:manualLayout>
                  <c:x val="-8.306709265175731E-2"/>
                  <c:y val="5.7615786181012471E-2"/>
                </c:manualLayout>
              </c:layout>
              <c:spPr>
                <a:solidFill>
                  <a:srgbClr val="004F9F"/>
                </a:solidFill>
                <a:ln>
                  <a:solidFill>
                    <a:srgbClr val="003C64"/>
                  </a:solid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8-D262-4C6D-8FF0-B91666B36C3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'ECB-AmundiVSmarketTABLE'!$N$15:$N$35</c:f>
              <c:numCache>
                <c:formatCode>mmm\-yy</c:formatCode>
                <c:ptCount val="21"/>
                <c:pt idx="0">
                  <c:v>45183</c:v>
                </c:pt>
                <c:pt idx="1">
                  <c:v>45225</c:v>
                </c:pt>
                <c:pt idx="2">
                  <c:v>45274</c:v>
                </c:pt>
                <c:pt idx="3">
                  <c:v>45316</c:v>
                </c:pt>
                <c:pt idx="4">
                  <c:v>45358</c:v>
                </c:pt>
                <c:pt idx="5">
                  <c:v>45393</c:v>
                </c:pt>
                <c:pt idx="6">
                  <c:v>45449</c:v>
                </c:pt>
                <c:pt idx="7">
                  <c:v>45491</c:v>
                </c:pt>
                <c:pt idx="8">
                  <c:v>45547</c:v>
                </c:pt>
                <c:pt idx="9">
                  <c:v>45582</c:v>
                </c:pt>
                <c:pt idx="10">
                  <c:v>45638</c:v>
                </c:pt>
                <c:pt idx="11">
                  <c:v>45687</c:v>
                </c:pt>
                <c:pt idx="12">
                  <c:v>45722</c:v>
                </c:pt>
                <c:pt idx="13">
                  <c:v>45764</c:v>
                </c:pt>
                <c:pt idx="14">
                  <c:v>45813</c:v>
                </c:pt>
                <c:pt idx="15">
                  <c:v>45862</c:v>
                </c:pt>
                <c:pt idx="16">
                  <c:v>45911</c:v>
                </c:pt>
                <c:pt idx="17">
                  <c:v>45960</c:v>
                </c:pt>
                <c:pt idx="18">
                  <c:v>46009</c:v>
                </c:pt>
                <c:pt idx="19">
                  <c:v>46058</c:v>
                </c:pt>
                <c:pt idx="20">
                  <c:v>46100</c:v>
                </c:pt>
              </c:numCache>
            </c:numRef>
          </c:cat>
          <c:val>
            <c:numRef>
              <c:f>'ECB-AmundiVSmarketTABLE'!$Q$15:$Q$35</c:f>
              <c:numCache>
                <c:formatCode>0.00%</c:formatCode>
                <c:ptCount val="21"/>
                <c:pt idx="0">
                  <c:v>4.0000000000000008E-2</c:v>
                </c:pt>
                <c:pt idx="1">
                  <c:v>4.0000000000000008E-2</c:v>
                </c:pt>
                <c:pt idx="2">
                  <c:v>4.0000000000000008E-2</c:v>
                </c:pt>
                <c:pt idx="3">
                  <c:v>4.0000000000000008E-2</c:v>
                </c:pt>
                <c:pt idx="4">
                  <c:v>4.0000000000000008E-2</c:v>
                </c:pt>
                <c:pt idx="5">
                  <c:v>4.0000000000000008E-2</c:v>
                </c:pt>
                <c:pt idx="6">
                  <c:v>3.7500000000000006E-2</c:v>
                </c:pt>
                <c:pt idx="7">
                  <c:v>3.7500000000000006E-2</c:v>
                </c:pt>
                <c:pt idx="8">
                  <c:v>3.5000000000000003E-2</c:v>
                </c:pt>
                <c:pt idx="9">
                  <c:v>3.2500000000000001E-2</c:v>
                </c:pt>
                <c:pt idx="10">
                  <c:v>3.0000000000000002E-2</c:v>
                </c:pt>
                <c:pt idx="11">
                  <c:v>2.7500000000000004E-2</c:v>
                </c:pt>
                <c:pt idx="12">
                  <c:v>2.5000000000000005E-2</c:v>
                </c:pt>
                <c:pt idx="13">
                  <c:v>2.2500000000000006E-2</c:v>
                </c:pt>
                <c:pt idx="14">
                  <c:v>2.0000000000000007E-2</c:v>
                </c:pt>
                <c:pt idx="15">
                  <c:v>1.7500000000000009E-2</c:v>
                </c:pt>
                <c:pt idx="16">
                  <c:v>1.5000000000000008E-2</c:v>
                </c:pt>
                <c:pt idx="17">
                  <c:v>1.5000000000000008E-2</c:v>
                </c:pt>
                <c:pt idx="18">
                  <c:v>1.5000000000000008E-2</c:v>
                </c:pt>
                <c:pt idx="19">
                  <c:v>1.5000000000000008E-2</c:v>
                </c:pt>
                <c:pt idx="20">
                  <c:v>1.5000000000000008E-2</c:v>
                </c:pt>
              </c:numCache>
            </c:numRef>
          </c:val>
          <c:smooth val="0"/>
          <c:extLst>
            <c:ext xmlns:c16="http://schemas.microsoft.com/office/drawing/2014/chart" uri="{C3380CC4-5D6E-409C-BE32-E72D297353CC}">
              <c16:uniqueId val="{00000004-D262-4C6D-8FF0-B91666B36C3B}"/>
            </c:ext>
          </c:extLst>
        </c:ser>
        <c:ser>
          <c:idx val="1"/>
          <c:order val="1"/>
          <c:tx>
            <c:v>Market ECB pricing</c:v>
          </c:tx>
          <c:spPr>
            <a:ln w="22225" cap="rnd" cmpd="sng" algn="ctr">
              <a:solidFill>
                <a:srgbClr val="39B2B6">
                  <a:lumMod val="100000"/>
                </a:srgbClr>
              </a:solidFill>
              <a:prstDash val="solid"/>
              <a:round/>
              <a:headEnd type="none" w="med" len="med"/>
              <a:tailEnd type="none" w="med" len="med"/>
            </a:ln>
            <a:effectLst/>
          </c:spPr>
          <c:marker>
            <c:symbol val="circle"/>
            <c:size val="5"/>
            <c:spPr>
              <a:solidFill>
                <a:srgbClr val="39B2B6"/>
              </a:solidFill>
              <a:ln w="9525">
                <a:solidFill>
                  <a:srgbClr val="39B2B6"/>
                </a:solidFill>
              </a:ln>
              <a:effectLst/>
            </c:spPr>
          </c:marker>
          <c:dLbls>
            <c:dLbl>
              <c:idx val="6"/>
              <c:delete val="1"/>
              <c:extLst>
                <c:ext xmlns:c15="http://schemas.microsoft.com/office/drawing/2012/chart" uri="{CE6537A1-D6FC-4f65-9D91-7224C49458BB}"/>
                <c:ext xmlns:c16="http://schemas.microsoft.com/office/drawing/2014/chart" uri="{C3380CC4-5D6E-409C-BE32-E72D297353CC}">
                  <c16:uniqueId val="{00000005-D262-4C6D-8FF0-B91666B36C3B}"/>
                </c:ext>
              </c:extLst>
            </c:dLbl>
            <c:dLbl>
              <c:idx val="7"/>
              <c:delete val="1"/>
              <c:extLst>
                <c:ext xmlns:c15="http://schemas.microsoft.com/office/drawing/2012/chart" uri="{CE6537A1-D6FC-4f65-9D91-7224C49458BB}"/>
                <c:ext xmlns:c16="http://schemas.microsoft.com/office/drawing/2014/chart" uri="{C3380CC4-5D6E-409C-BE32-E72D297353CC}">
                  <c16:uniqueId val="{00000006-D262-4C6D-8FF0-B91666B36C3B}"/>
                </c:ext>
              </c:extLst>
            </c:dLbl>
            <c:dLbl>
              <c:idx val="8"/>
              <c:delete val="1"/>
              <c:extLst>
                <c:ext xmlns:c15="http://schemas.microsoft.com/office/drawing/2012/chart" uri="{CE6537A1-D6FC-4f65-9D91-7224C49458BB}"/>
                <c:ext xmlns:c16="http://schemas.microsoft.com/office/drawing/2014/chart" uri="{C3380CC4-5D6E-409C-BE32-E72D297353CC}">
                  <c16:uniqueId val="{00000007-D262-4C6D-8FF0-B91666B36C3B}"/>
                </c:ext>
              </c:extLst>
            </c:dLbl>
            <c:dLbl>
              <c:idx val="9"/>
              <c:delete val="1"/>
              <c:extLst>
                <c:ext xmlns:c15="http://schemas.microsoft.com/office/drawing/2012/chart" uri="{CE6537A1-D6FC-4f65-9D91-7224C49458BB}"/>
                <c:ext xmlns:c16="http://schemas.microsoft.com/office/drawing/2014/chart" uri="{C3380CC4-5D6E-409C-BE32-E72D297353CC}">
                  <c16:uniqueId val="{00000008-D262-4C6D-8FF0-B91666B36C3B}"/>
                </c:ext>
              </c:extLst>
            </c:dLbl>
            <c:dLbl>
              <c:idx val="10"/>
              <c:delete val="1"/>
              <c:extLst>
                <c:ext xmlns:c15="http://schemas.microsoft.com/office/drawing/2012/chart" uri="{CE6537A1-D6FC-4f65-9D91-7224C49458BB}"/>
                <c:ext xmlns:c16="http://schemas.microsoft.com/office/drawing/2014/chart" uri="{C3380CC4-5D6E-409C-BE32-E72D297353CC}">
                  <c16:uniqueId val="{00000009-D262-4C6D-8FF0-B91666B36C3B}"/>
                </c:ext>
              </c:extLst>
            </c:dLbl>
            <c:dLbl>
              <c:idx val="11"/>
              <c:delete val="1"/>
              <c:extLst>
                <c:ext xmlns:c15="http://schemas.microsoft.com/office/drawing/2012/chart" uri="{CE6537A1-D6FC-4f65-9D91-7224C49458BB}"/>
                <c:ext xmlns:c16="http://schemas.microsoft.com/office/drawing/2014/chart" uri="{C3380CC4-5D6E-409C-BE32-E72D297353CC}">
                  <c16:uniqueId val="{0000000A-D262-4C6D-8FF0-B91666B36C3B}"/>
                </c:ext>
              </c:extLst>
            </c:dLbl>
            <c:dLbl>
              <c:idx val="12"/>
              <c:delete val="1"/>
              <c:extLst>
                <c:ext xmlns:c15="http://schemas.microsoft.com/office/drawing/2012/chart" uri="{CE6537A1-D6FC-4f65-9D91-7224C49458BB}"/>
                <c:ext xmlns:c16="http://schemas.microsoft.com/office/drawing/2014/chart" uri="{C3380CC4-5D6E-409C-BE32-E72D297353CC}">
                  <c16:uniqueId val="{0000000B-D262-4C6D-8FF0-B91666B36C3B}"/>
                </c:ext>
              </c:extLst>
            </c:dLbl>
            <c:dLbl>
              <c:idx val="13"/>
              <c:delete val="1"/>
              <c:extLst>
                <c:ext xmlns:c15="http://schemas.microsoft.com/office/drawing/2012/chart" uri="{CE6537A1-D6FC-4f65-9D91-7224C49458BB}"/>
                <c:ext xmlns:c16="http://schemas.microsoft.com/office/drawing/2014/chart" uri="{C3380CC4-5D6E-409C-BE32-E72D297353CC}">
                  <c16:uniqueId val="{0000000C-D262-4C6D-8FF0-B91666B36C3B}"/>
                </c:ext>
              </c:extLst>
            </c:dLbl>
            <c:dLbl>
              <c:idx val="14"/>
              <c:layout>
                <c:manualLayout>
                  <c:x val="-7.4112852506855148E-2"/>
                  <c:y val="-9.84020919520727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D262-4C6D-8FF0-B91666B36C3B}"/>
                </c:ext>
              </c:extLst>
            </c:dLbl>
            <c:dLbl>
              <c:idx val="15"/>
              <c:delete val="1"/>
              <c:extLst>
                <c:ext xmlns:c15="http://schemas.microsoft.com/office/drawing/2012/chart" uri="{CE6537A1-D6FC-4f65-9D91-7224C49458BB}"/>
                <c:ext xmlns:c16="http://schemas.microsoft.com/office/drawing/2014/chart" uri="{C3380CC4-5D6E-409C-BE32-E72D297353CC}">
                  <c16:uniqueId val="{0000000E-D262-4C6D-8FF0-B91666B36C3B}"/>
                </c:ext>
              </c:extLst>
            </c:dLbl>
            <c:dLbl>
              <c:idx val="16"/>
              <c:delete val="1"/>
              <c:extLst>
                <c:ext xmlns:c15="http://schemas.microsoft.com/office/drawing/2012/chart" uri="{CE6537A1-D6FC-4f65-9D91-7224C49458BB}"/>
                <c:ext xmlns:c16="http://schemas.microsoft.com/office/drawing/2014/chart" uri="{C3380CC4-5D6E-409C-BE32-E72D297353CC}">
                  <c16:uniqueId val="{0000000F-D262-4C6D-8FF0-B91666B36C3B}"/>
                </c:ext>
              </c:extLst>
            </c:dLbl>
            <c:dLbl>
              <c:idx val="17"/>
              <c:delete val="1"/>
              <c:extLst>
                <c:ext xmlns:c15="http://schemas.microsoft.com/office/drawing/2012/chart" uri="{CE6537A1-D6FC-4f65-9D91-7224C49458BB}"/>
                <c:ext xmlns:c16="http://schemas.microsoft.com/office/drawing/2014/chart" uri="{C3380CC4-5D6E-409C-BE32-E72D297353CC}">
                  <c16:uniqueId val="{00000010-D262-4C6D-8FF0-B91666B36C3B}"/>
                </c:ext>
              </c:extLst>
            </c:dLbl>
            <c:dLbl>
              <c:idx val="18"/>
              <c:layout>
                <c:manualLayout>
                  <c:x val="-6.2135949445489135E-2"/>
                  <c:y val="-0.1345958168280476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D262-4C6D-8FF0-B91666B36C3B}"/>
                </c:ext>
              </c:extLst>
            </c:dLbl>
            <c:dLbl>
              <c:idx val="19"/>
              <c:delete val="1"/>
              <c:extLst>
                <c:ext xmlns:c15="http://schemas.microsoft.com/office/drawing/2012/chart" uri="{CE6537A1-D6FC-4f65-9D91-7224C49458BB}"/>
                <c:ext xmlns:c16="http://schemas.microsoft.com/office/drawing/2014/chart" uri="{C3380CC4-5D6E-409C-BE32-E72D297353CC}">
                  <c16:uniqueId val="{00000012-D262-4C6D-8FF0-B91666B36C3B}"/>
                </c:ext>
              </c:extLst>
            </c:dLbl>
            <c:dLbl>
              <c:idx val="20"/>
              <c:layout>
                <c:manualLayout>
                  <c:x val="-7.9872204472843572E-2"/>
                  <c:y val="-0.109469993743923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D262-4C6D-8FF0-B91666B36C3B}"/>
                </c:ext>
              </c:extLst>
            </c:dLbl>
            <c:spPr>
              <a:solidFill>
                <a:srgbClr val="39B2B6"/>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'ECB-AmundiVSmarketTABLE'!$N$15:$N$35</c:f>
              <c:numCache>
                <c:formatCode>mmm\-yy</c:formatCode>
                <c:ptCount val="21"/>
                <c:pt idx="0">
                  <c:v>45183</c:v>
                </c:pt>
                <c:pt idx="1">
                  <c:v>45225</c:v>
                </c:pt>
                <c:pt idx="2">
                  <c:v>45274</c:v>
                </c:pt>
                <c:pt idx="3">
                  <c:v>45316</c:v>
                </c:pt>
                <c:pt idx="4">
                  <c:v>45358</c:v>
                </c:pt>
                <c:pt idx="5">
                  <c:v>45393</c:v>
                </c:pt>
                <c:pt idx="6">
                  <c:v>45449</c:v>
                </c:pt>
                <c:pt idx="7">
                  <c:v>45491</c:v>
                </c:pt>
                <c:pt idx="8">
                  <c:v>45547</c:v>
                </c:pt>
                <c:pt idx="9">
                  <c:v>45582</c:v>
                </c:pt>
                <c:pt idx="10">
                  <c:v>45638</c:v>
                </c:pt>
                <c:pt idx="11">
                  <c:v>45687</c:v>
                </c:pt>
                <c:pt idx="12">
                  <c:v>45722</c:v>
                </c:pt>
                <c:pt idx="13">
                  <c:v>45764</c:v>
                </c:pt>
                <c:pt idx="14">
                  <c:v>45813</c:v>
                </c:pt>
                <c:pt idx="15">
                  <c:v>45862</c:v>
                </c:pt>
                <c:pt idx="16">
                  <c:v>45911</c:v>
                </c:pt>
                <c:pt idx="17">
                  <c:v>45960</c:v>
                </c:pt>
                <c:pt idx="18">
                  <c:v>46009</c:v>
                </c:pt>
                <c:pt idx="19">
                  <c:v>46058</c:v>
                </c:pt>
                <c:pt idx="20">
                  <c:v>46100</c:v>
                </c:pt>
              </c:numCache>
            </c:numRef>
          </c:cat>
          <c:val>
            <c:numRef>
              <c:f>'ECB-AmundiVSmarketTABLE'!$R$15:$R$35</c:f>
              <c:numCache>
                <c:formatCode>0.00%</c:formatCode>
                <c:ptCount val="21"/>
                <c:pt idx="0">
                  <c:v>4.0000000000000008E-2</c:v>
                </c:pt>
                <c:pt idx="1">
                  <c:v>4.0000000000000008E-2</c:v>
                </c:pt>
                <c:pt idx="2">
                  <c:v>4.0000000000000008E-2</c:v>
                </c:pt>
                <c:pt idx="3">
                  <c:v>4.0000000000000008E-2</c:v>
                </c:pt>
                <c:pt idx="4">
                  <c:v>4.0000000000000008E-2</c:v>
                </c:pt>
                <c:pt idx="5">
                  <c:v>4.0000000000000008E-2</c:v>
                </c:pt>
                <c:pt idx="6">
                  <c:v>3.7500000000000006E-2</c:v>
                </c:pt>
                <c:pt idx="7">
                  <c:v>3.7500000000000006E-2</c:v>
                </c:pt>
                <c:pt idx="8">
                  <c:v>3.5000000000000003E-2</c:v>
                </c:pt>
                <c:pt idx="9">
                  <c:v>3.2500000000000001E-2</c:v>
                </c:pt>
                <c:pt idx="10">
                  <c:v>3.0000000000000002E-2</c:v>
                </c:pt>
                <c:pt idx="11">
                  <c:v>2.7500000000000004E-2</c:v>
                </c:pt>
                <c:pt idx="12">
                  <c:v>2.5000000000000005E-2</c:v>
                </c:pt>
                <c:pt idx="13">
                  <c:v>2.2500000000000006E-2</c:v>
                </c:pt>
                <c:pt idx="14">
                  <c:v>2.0340000000000007E-2</c:v>
                </c:pt>
                <c:pt idx="15">
                  <c:v>1.9690000000000006E-2</c:v>
                </c:pt>
                <c:pt idx="16">
                  <c:v>1.8700000000000005E-2</c:v>
                </c:pt>
                <c:pt idx="17">
                  <c:v>1.8330000000000006E-2</c:v>
                </c:pt>
                <c:pt idx="18">
                  <c:v>1.7860000000000004E-2</c:v>
                </c:pt>
                <c:pt idx="19">
                  <c:v>1.7770000000000005E-2</c:v>
                </c:pt>
                <c:pt idx="20">
                  <c:v>1.7780000000000004E-2</c:v>
                </c:pt>
              </c:numCache>
            </c:numRef>
          </c:val>
          <c:smooth val="0"/>
          <c:extLst>
            <c:ext xmlns:c16="http://schemas.microsoft.com/office/drawing/2014/chart" uri="{C3380CC4-5D6E-409C-BE32-E72D297353CC}">
              <c16:uniqueId val="{00000014-D262-4C6D-8FF0-B91666B36C3B}"/>
            </c:ext>
          </c:extLst>
        </c:ser>
        <c:ser>
          <c:idx val="4"/>
          <c:order val="4"/>
          <c:tx>
            <c:v>Bloomberg median consensus</c:v>
          </c:tx>
          <c:spPr>
            <a:ln w="22225" cap="rnd">
              <a:solidFill>
                <a:schemeClr val="bg2">
                  <a:lumMod val="75000"/>
                </a:schemeClr>
              </a:solidFill>
              <a:round/>
            </a:ln>
            <a:effectLst/>
          </c:spPr>
          <c:marker>
            <c:symbol val="circle"/>
            <c:size val="5"/>
            <c:spPr>
              <a:solidFill>
                <a:schemeClr val="bg2">
                  <a:lumMod val="75000"/>
                </a:schemeClr>
              </a:solidFill>
              <a:ln w="9525">
                <a:solidFill>
                  <a:schemeClr val="bg2">
                    <a:lumMod val="75000"/>
                  </a:schemeClr>
                </a:solidFill>
              </a:ln>
              <a:effectLst/>
            </c:spPr>
          </c:marker>
          <c:dLbls>
            <c:dLbl>
              <c:idx val="11"/>
              <c:layout>
                <c:manualLayout>
                  <c:x val="7.8241862230250397E-3"/>
                  <c:y val="-5.9404995819821685E-2"/>
                </c:manualLayout>
              </c:layout>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D262-4C6D-8FF0-B91666B36C3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'ECB-AmundiVSmarketTABLE'!$N$15:$N$35</c:f>
              <c:numCache>
                <c:formatCode>mmm\-yy</c:formatCode>
                <c:ptCount val="21"/>
                <c:pt idx="0">
                  <c:v>45183</c:v>
                </c:pt>
                <c:pt idx="1">
                  <c:v>45225</c:v>
                </c:pt>
                <c:pt idx="2">
                  <c:v>45274</c:v>
                </c:pt>
                <c:pt idx="3">
                  <c:v>45316</c:v>
                </c:pt>
                <c:pt idx="4">
                  <c:v>45358</c:v>
                </c:pt>
                <c:pt idx="5">
                  <c:v>45393</c:v>
                </c:pt>
                <c:pt idx="6">
                  <c:v>45449</c:v>
                </c:pt>
                <c:pt idx="7">
                  <c:v>45491</c:v>
                </c:pt>
                <c:pt idx="8">
                  <c:v>45547</c:v>
                </c:pt>
                <c:pt idx="9">
                  <c:v>45582</c:v>
                </c:pt>
                <c:pt idx="10">
                  <c:v>45638</c:v>
                </c:pt>
                <c:pt idx="11">
                  <c:v>45687</c:v>
                </c:pt>
                <c:pt idx="12">
                  <c:v>45722</c:v>
                </c:pt>
                <c:pt idx="13">
                  <c:v>45764</c:v>
                </c:pt>
                <c:pt idx="14">
                  <c:v>45813</c:v>
                </c:pt>
                <c:pt idx="15">
                  <c:v>45862</c:v>
                </c:pt>
                <c:pt idx="16">
                  <c:v>45911</c:v>
                </c:pt>
                <c:pt idx="17">
                  <c:v>45960</c:v>
                </c:pt>
                <c:pt idx="18">
                  <c:v>46009</c:v>
                </c:pt>
                <c:pt idx="19">
                  <c:v>46058</c:v>
                </c:pt>
                <c:pt idx="20">
                  <c:v>46100</c:v>
                </c:pt>
              </c:numCache>
            </c:numRef>
          </c:cat>
          <c:val>
            <c:numRef>
              <c:f>'ECB-AmundiVSmarketTABLE'!$V$15:$V$35</c:f>
              <c:numCache>
                <c:formatCode>General</c:formatCode>
                <c:ptCount val="21"/>
                <c:pt idx="2" formatCode="0.00%">
                  <c:v>4.0000000000000008E-2</c:v>
                </c:pt>
                <c:pt idx="3" formatCode="0.00%">
                  <c:v>4.0000000000000008E-2</c:v>
                </c:pt>
                <c:pt idx="4" formatCode="0.00%">
                  <c:v>4.0000000000000008E-2</c:v>
                </c:pt>
                <c:pt idx="5" formatCode="0.00%">
                  <c:v>4.0000000000000008E-2</c:v>
                </c:pt>
                <c:pt idx="6" formatCode="0.00%">
                  <c:v>3.7500000000000006E-2</c:v>
                </c:pt>
                <c:pt idx="7" formatCode="0.00%">
                  <c:v>3.7500000000000006E-2</c:v>
                </c:pt>
                <c:pt idx="8" formatCode="0.00%">
                  <c:v>3.5000000000000003E-2</c:v>
                </c:pt>
                <c:pt idx="9" formatCode="0.00%">
                  <c:v>3.2500000000000001E-2</c:v>
                </c:pt>
                <c:pt idx="10" formatCode="0.00%">
                  <c:v>3.0000000000000002E-2</c:v>
                </c:pt>
                <c:pt idx="11" formatCode="0.00%">
                  <c:v>2.7500000000000004E-2</c:v>
                </c:pt>
                <c:pt idx="12" formatCode="0.00%">
                  <c:v>2.5000000000000005E-2</c:v>
                </c:pt>
                <c:pt idx="13" formatCode="0.00%">
                  <c:v>2.2500000000000006E-2</c:v>
                </c:pt>
                <c:pt idx="14" formatCode="0.00%">
                  <c:v>2.1373626373626387E-2</c:v>
                </c:pt>
                <c:pt idx="15" formatCode="0.00%">
                  <c:v>0.02</c:v>
                </c:pt>
                <c:pt idx="16" formatCode="0.00%">
                  <c:v>0.02</c:v>
                </c:pt>
                <c:pt idx="17" formatCode="0.00%">
                  <c:v>0.02</c:v>
                </c:pt>
                <c:pt idx="18" formatCode="0.00%">
                  <c:v>0.02</c:v>
                </c:pt>
                <c:pt idx="19" formatCode="0.00%">
                  <c:v>0.02</c:v>
                </c:pt>
                <c:pt idx="20" formatCode="0.00%">
                  <c:v>0.02</c:v>
                </c:pt>
              </c:numCache>
            </c:numRef>
          </c:val>
          <c:smooth val="0"/>
          <c:extLst xmlns:c15="http://schemas.microsoft.com/office/drawing/2012/chart">
            <c:ext xmlns:c16="http://schemas.microsoft.com/office/drawing/2014/chart" uri="{C3380CC4-5D6E-409C-BE32-E72D297353CC}">
              <c16:uniqueId val="{00000016-D262-4C6D-8FF0-B91666B36C3B}"/>
            </c:ext>
          </c:extLst>
        </c:ser>
        <c:dLbls>
          <c:showLegendKey val="0"/>
          <c:showVal val="0"/>
          <c:showCatName val="0"/>
          <c:showSerName val="0"/>
          <c:showPercent val="0"/>
          <c:showBubbleSize val="0"/>
        </c:dLbls>
        <c:marker val="1"/>
        <c:smooth val="0"/>
        <c:axId val="1130739504"/>
        <c:axId val="1130737208"/>
        <c:extLst/>
      </c:lineChart>
      <c:dateAx>
        <c:axId val="1130739504"/>
        <c:scaling>
          <c:orientation val="minMax"/>
          <c:min val="45717"/>
        </c:scaling>
        <c:delete val="0"/>
        <c:axPos val="b"/>
        <c:majorGridlines>
          <c:spPr>
            <a:ln w="9525" cap="flat" cmpd="sng" algn="ctr">
              <a:solidFill>
                <a:schemeClr val="tx1">
                  <a:lumMod val="15000"/>
                  <a:lumOff val="85000"/>
                </a:schemeClr>
              </a:solidFill>
              <a:round/>
            </a:ln>
            <a:effectLst/>
          </c:spPr>
        </c:majorGridlines>
        <c:title>
          <c:tx>
            <c:strRef>
              <c:f>'ECB-AmundiVSmarketTABLE'!$L$2</c:f>
              <c:strCache>
                <c:ptCount val="1"/>
                <c:pt idx="0">
                  <c:v>Source: Amundi Investment Institute, Bloomberg. Data as of 13/05/2025</c:v>
                </c:pt>
              </c:strCache>
            </c:strRef>
          </c:tx>
          <c:layout>
            <c:manualLayout>
              <c:xMode val="edge"/>
              <c:yMode val="edge"/>
              <c:x val="0"/>
              <c:y val="0.94886775945459645"/>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130737208"/>
        <c:crossesAt val="1.0000000000000002E-2"/>
        <c:auto val="1"/>
        <c:lblOffset val="100"/>
        <c:baseTimeUnit val="months"/>
      </c:dateAx>
      <c:valAx>
        <c:axId val="1130737208"/>
        <c:scaling>
          <c:orientation val="minMax"/>
          <c:max val="3.5000000000000003E-2"/>
          <c:min val="0"/>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130739504"/>
        <c:crosses val="autoZero"/>
        <c:crossBetween val="between"/>
      </c:valAx>
      <c:valAx>
        <c:axId val="892746840"/>
        <c:scaling>
          <c:orientation val="minMax"/>
          <c:max val="1.2500000000000002E-2"/>
          <c:min val="-5.000000000000001E-3"/>
        </c:scaling>
        <c:delete val="0"/>
        <c:axPos val="r"/>
        <c:numFmt formatCode="General"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892743232"/>
        <c:crosses val="max"/>
        <c:crossBetween val="between"/>
        <c:majorUnit val="2.5000000000000005E-3"/>
      </c:valAx>
      <c:dateAx>
        <c:axId val="892743232"/>
        <c:scaling>
          <c:orientation val="minMax"/>
        </c:scaling>
        <c:delete val="1"/>
        <c:axPos val="b"/>
        <c:numFmt formatCode="mmm\-yy" sourceLinked="1"/>
        <c:majorTickMark val="out"/>
        <c:minorTickMark val="none"/>
        <c:tickLblPos val="nextTo"/>
        <c:crossAx val="892746840"/>
        <c:crosses val="autoZero"/>
        <c:auto val="1"/>
        <c:lblOffset val="100"/>
        <c:baseTimeUnit val="months"/>
      </c:dateAx>
      <c:spPr>
        <a:noFill/>
        <a:ln>
          <a:noFill/>
        </a:ln>
        <a:effectLst/>
      </c:spPr>
    </c:plotArea>
    <c:legend>
      <c:legendPos val="b"/>
      <c:layout>
        <c:manualLayout>
          <c:xMode val="edge"/>
          <c:yMode val="edge"/>
          <c:x val="0"/>
          <c:y val="0.84730047358361582"/>
          <c:w val="1"/>
          <c:h val="8.8932234308431363E-2"/>
        </c:manualLayout>
      </c:layout>
      <c:overlay val="0"/>
      <c:spPr>
        <a:noFill/>
        <a:ln w="25400">
          <a:noFill/>
        </a:ln>
        <a:effectLst/>
      </c:spPr>
      <c:txPr>
        <a:bodyPr rot="0" spcFirstLastPara="1" vertOverflow="ellipsis" vert="horz" wrap="square" anchor="ctr" anchorCtr="1"/>
        <a:lstStyle/>
        <a:p>
          <a:pPr>
            <a:defRPr sz="7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10Y fair value month-by</a:t>
            </a:r>
            <a:r>
              <a:rPr lang="en-GB" b="1" baseline="0">
                <a:solidFill>
                  <a:srgbClr val="003C64"/>
                </a:solidFill>
              </a:rPr>
              <a:t>-month </a:t>
            </a:r>
            <a:r>
              <a:rPr lang="en-GB" b="1">
                <a:solidFill>
                  <a:srgbClr val="003C64"/>
                </a:solidFill>
              </a:rPr>
              <a:t>projection</a:t>
            </a:r>
          </a:p>
        </c:rich>
      </c:tx>
      <c:layout>
        <c:manualLayout>
          <c:xMode val="edge"/>
          <c:yMode val="edge"/>
          <c:x val="0.11325073583054512"/>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1524238383940026"/>
          <c:y val="0.14662878451022543"/>
          <c:w val="0.84961384619254865"/>
          <c:h val="0.64445332041292169"/>
        </c:manualLayout>
      </c:layout>
      <c:lineChart>
        <c:grouping val="standard"/>
        <c:varyColors val="0"/>
        <c:ser>
          <c:idx val="0"/>
          <c:order val="0"/>
          <c:tx>
            <c:strRef>
              <c:f>FV_evolution_MbyM!$AG$3</c:f>
              <c:strCache>
                <c:ptCount val="1"/>
                <c:pt idx="0">
                  <c:v>FV 10Y</c:v>
                </c:pt>
              </c:strCache>
            </c:strRef>
          </c:tx>
          <c:spPr>
            <a:ln w="25400" cap="rnd">
              <a:solidFill>
                <a:srgbClr val="004F9F"/>
              </a:solidFill>
              <a:round/>
            </a:ln>
            <a:effectLst/>
          </c:spPr>
          <c:marker>
            <c:symbol val="none"/>
          </c:marker>
          <c:dPt>
            <c:idx val="360"/>
            <c:marker>
              <c:symbol val="none"/>
            </c:marker>
            <c:bubble3D val="0"/>
            <c:spPr>
              <a:ln w="25400" cap="rnd">
                <a:solidFill>
                  <a:srgbClr val="FFFFCC"/>
                </a:solidFill>
                <a:round/>
              </a:ln>
              <a:effectLst/>
            </c:spPr>
            <c:extLst>
              <c:ext xmlns:c16="http://schemas.microsoft.com/office/drawing/2014/chart" uri="{C3380CC4-5D6E-409C-BE32-E72D297353CC}">
                <c16:uniqueId val="{00000007-1E1D-4ECC-A18E-00B1AED83970}"/>
              </c:ext>
            </c:extLst>
          </c:dPt>
          <c:dLbls>
            <c:dLbl>
              <c:idx val="360"/>
              <c:layout>
                <c:manualLayout>
                  <c:x val="-7.9872204472843572E-2"/>
                  <c:y val="0.13630829901348976"/>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E1D-4ECC-A18E-00B1AED83970}"/>
                </c:ext>
              </c:extLst>
            </c:dLbl>
            <c:dLbl>
              <c:idx val="385"/>
              <c:layout>
                <c:manualLayout>
                  <c:x val="-3.1167769364292722E-2"/>
                  <c:y val="-0.1384441534625988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35-4DB9-8D1F-5705FF101119}"/>
                </c:ext>
              </c:extLst>
            </c:dLbl>
            <c:dLbl>
              <c:idx val="516"/>
              <c:layout>
                <c:manualLayout>
                  <c:x val="-3.9805368984212823E-2"/>
                  <c:y val="-0.213172482222694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535-4DB9-8D1F-5705FF101119}"/>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FV_evolution_MbyM!$AG$4:$AG$1000</c:f>
              <c:numCache>
                <c:formatCode>0.00%</c:formatCode>
                <c:ptCount val="997"/>
                <c:pt idx="0">
                  <c:v>2.2387010431542516E-2</c:v>
                </c:pt>
                <c:pt idx="1">
                  <c:v>2.2387010431542516E-2</c:v>
                </c:pt>
                <c:pt idx="2">
                  <c:v>2.2387010431542516E-2</c:v>
                </c:pt>
                <c:pt idx="3">
                  <c:v>2.2387010431542516E-2</c:v>
                </c:pt>
                <c:pt idx="4">
                  <c:v>2.2387010431542516E-2</c:v>
                </c:pt>
                <c:pt idx="5">
                  <c:v>2.2387010431542516E-2</c:v>
                </c:pt>
                <c:pt idx="6">
                  <c:v>2.2387010431542516E-2</c:v>
                </c:pt>
                <c:pt idx="7">
                  <c:v>2.2387010431542516E-2</c:v>
                </c:pt>
                <c:pt idx="8">
                  <c:v>2.2387010431542516E-2</c:v>
                </c:pt>
                <c:pt idx="9">
                  <c:v>2.2387010431542516E-2</c:v>
                </c:pt>
                <c:pt idx="10">
                  <c:v>2.2387010431542516E-2</c:v>
                </c:pt>
                <c:pt idx="11">
                  <c:v>2.2387010431542516E-2</c:v>
                </c:pt>
                <c:pt idx="12">
                  <c:v>2.2387010431542516E-2</c:v>
                </c:pt>
                <c:pt idx="13">
                  <c:v>2.2387010431542516E-2</c:v>
                </c:pt>
                <c:pt idx="14">
                  <c:v>2.2387010431542516E-2</c:v>
                </c:pt>
                <c:pt idx="15">
                  <c:v>2.2387010431542516E-2</c:v>
                </c:pt>
                <c:pt idx="16">
                  <c:v>2.2387010431542516E-2</c:v>
                </c:pt>
                <c:pt idx="17">
                  <c:v>2.2387010431542516E-2</c:v>
                </c:pt>
                <c:pt idx="18">
                  <c:v>2.2387010431542516E-2</c:v>
                </c:pt>
                <c:pt idx="19">
                  <c:v>2.2387010431542516E-2</c:v>
                </c:pt>
                <c:pt idx="20">
                  <c:v>2.2387010431542516E-2</c:v>
                </c:pt>
                <c:pt idx="21">
                  <c:v>2.2387010431542516E-2</c:v>
                </c:pt>
                <c:pt idx="22">
                  <c:v>2.2387010431542516E-2</c:v>
                </c:pt>
                <c:pt idx="23">
                  <c:v>2.4656585660283219E-2</c:v>
                </c:pt>
                <c:pt idx="24">
                  <c:v>2.4656585660283219E-2</c:v>
                </c:pt>
                <c:pt idx="25">
                  <c:v>2.4656585660283219E-2</c:v>
                </c:pt>
                <c:pt idx="26">
                  <c:v>2.4656585660283219E-2</c:v>
                </c:pt>
                <c:pt idx="27">
                  <c:v>2.4656585660283219E-2</c:v>
                </c:pt>
                <c:pt idx="28">
                  <c:v>2.4656585660283219E-2</c:v>
                </c:pt>
                <c:pt idx="29">
                  <c:v>2.4656585660283219E-2</c:v>
                </c:pt>
                <c:pt idx="30">
                  <c:v>2.4656585660283219E-2</c:v>
                </c:pt>
                <c:pt idx="31">
                  <c:v>2.4656585660283219E-2</c:v>
                </c:pt>
                <c:pt idx="32">
                  <c:v>2.4656585660283219E-2</c:v>
                </c:pt>
                <c:pt idx="33">
                  <c:v>2.4656585660283219E-2</c:v>
                </c:pt>
                <c:pt idx="34">
                  <c:v>2.4656585660283219E-2</c:v>
                </c:pt>
                <c:pt idx="35">
                  <c:v>2.4656585660283219E-2</c:v>
                </c:pt>
                <c:pt idx="36">
                  <c:v>2.4656585660283219E-2</c:v>
                </c:pt>
                <c:pt idx="37">
                  <c:v>2.4656585660283219E-2</c:v>
                </c:pt>
                <c:pt idx="38">
                  <c:v>2.4656585660283219E-2</c:v>
                </c:pt>
                <c:pt idx="39">
                  <c:v>2.4656585660283219E-2</c:v>
                </c:pt>
                <c:pt idx="40">
                  <c:v>2.4656585660283219E-2</c:v>
                </c:pt>
                <c:pt idx="41">
                  <c:v>2.4656585660283219E-2</c:v>
                </c:pt>
                <c:pt idx="42">
                  <c:v>2.4656585660283219E-2</c:v>
                </c:pt>
                <c:pt idx="43">
                  <c:v>2.4656585660283219E-2</c:v>
                </c:pt>
                <c:pt idx="44">
                  <c:v>2.3888058502903979E-2</c:v>
                </c:pt>
                <c:pt idx="45">
                  <c:v>2.3888058502903979E-2</c:v>
                </c:pt>
                <c:pt idx="46">
                  <c:v>2.3888058502903979E-2</c:v>
                </c:pt>
                <c:pt idx="47">
                  <c:v>2.3888058502903979E-2</c:v>
                </c:pt>
                <c:pt idx="48">
                  <c:v>2.3888058502903979E-2</c:v>
                </c:pt>
                <c:pt idx="49">
                  <c:v>2.3888058502903979E-2</c:v>
                </c:pt>
                <c:pt idx="50">
                  <c:v>2.3888058502903979E-2</c:v>
                </c:pt>
                <c:pt idx="51">
                  <c:v>2.3888058502903979E-2</c:v>
                </c:pt>
                <c:pt idx="52">
                  <c:v>2.3888058502903979E-2</c:v>
                </c:pt>
                <c:pt idx="53">
                  <c:v>2.3888058502903979E-2</c:v>
                </c:pt>
                <c:pt idx="54">
                  <c:v>2.3888058502903979E-2</c:v>
                </c:pt>
                <c:pt idx="55">
                  <c:v>2.3888058502903979E-2</c:v>
                </c:pt>
                <c:pt idx="56">
                  <c:v>2.3888058502903979E-2</c:v>
                </c:pt>
                <c:pt idx="57">
                  <c:v>2.3888058502903979E-2</c:v>
                </c:pt>
                <c:pt idx="58">
                  <c:v>2.3888058502903979E-2</c:v>
                </c:pt>
                <c:pt idx="59">
                  <c:v>2.3888058502903979E-2</c:v>
                </c:pt>
                <c:pt idx="60">
                  <c:v>2.3888058502903979E-2</c:v>
                </c:pt>
                <c:pt idx="61">
                  <c:v>2.3888058502903979E-2</c:v>
                </c:pt>
                <c:pt idx="62">
                  <c:v>2.3888058502903979E-2</c:v>
                </c:pt>
                <c:pt idx="63">
                  <c:v>2.3888058502903979E-2</c:v>
                </c:pt>
                <c:pt idx="64">
                  <c:v>2.3888058502903979E-2</c:v>
                </c:pt>
                <c:pt idx="65">
                  <c:v>2.7363433850920927E-2</c:v>
                </c:pt>
                <c:pt idx="66">
                  <c:v>2.7363433850920927E-2</c:v>
                </c:pt>
                <c:pt idx="67">
                  <c:v>2.7363433850920927E-2</c:v>
                </c:pt>
                <c:pt idx="68">
                  <c:v>2.7363433850920927E-2</c:v>
                </c:pt>
                <c:pt idx="69">
                  <c:v>2.7363433850920927E-2</c:v>
                </c:pt>
                <c:pt idx="70">
                  <c:v>2.7363433850920927E-2</c:v>
                </c:pt>
                <c:pt idx="71">
                  <c:v>2.7363433850920927E-2</c:v>
                </c:pt>
                <c:pt idx="72">
                  <c:v>2.7363433850920927E-2</c:v>
                </c:pt>
                <c:pt idx="73">
                  <c:v>2.7363433850920927E-2</c:v>
                </c:pt>
                <c:pt idx="74">
                  <c:v>2.7363433850920927E-2</c:v>
                </c:pt>
                <c:pt idx="75">
                  <c:v>2.7363433850920927E-2</c:v>
                </c:pt>
                <c:pt idx="76">
                  <c:v>2.7363433850920927E-2</c:v>
                </c:pt>
                <c:pt idx="77">
                  <c:v>2.7363433850920927E-2</c:v>
                </c:pt>
                <c:pt idx="78">
                  <c:v>2.7363433850920927E-2</c:v>
                </c:pt>
                <c:pt idx="79">
                  <c:v>2.7363433850920927E-2</c:v>
                </c:pt>
                <c:pt idx="80">
                  <c:v>2.7363433850920927E-2</c:v>
                </c:pt>
                <c:pt idx="81">
                  <c:v>2.7363433850920927E-2</c:v>
                </c:pt>
                <c:pt idx="82">
                  <c:v>2.7363433850920927E-2</c:v>
                </c:pt>
                <c:pt idx="83">
                  <c:v>2.7363433850920927E-2</c:v>
                </c:pt>
                <c:pt idx="84">
                  <c:v>2.7363433850920927E-2</c:v>
                </c:pt>
                <c:pt idx="85">
                  <c:v>2.7363433850920927E-2</c:v>
                </c:pt>
                <c:pt idx="86">
                  <c:v>2.7363433850920927E-2</c:v>
                </c:pt>
                <c:pt idx="87">
                  <c:v>2.7191077299809813E-2</c:v>
                </c:pt>
                <c:pt idx="88">
                  <c:v>2.7191077299809813E-2</c:v>
                </c:pt>
                <c:pt idx="89">
                  <c:v>2.7191077299809813E-2</c:v>
                </c:pt>
                <c:pt idx="90">
                  <c:v>2.7191077299809813E-2</c:v>
                </c:pt>
                <c:pt idx="91">
                  <c:v>2.7191077299809813E-2</c:v>
                </c:pt>
                <c:pt idx="92">
                  <c:v>2.7191077299809813E-2</c:v>
                </c:pt>
                <c:pt idx="93">
                  <c:v>2.7191077299809813E-2</c:v>
                </c:pt>
                <c:pt idx="94">
                  <c:v>2.7191077299809813E-2</c:v>
                </c:pt>
                <c:pt idx="95">
                  <c:v>2.7191077299809813E-2</c:v>
                </c:pt>
                <c:pt idx="96">
                  <c:v>2.7191077299809813E-2</c:v>
                </c:pt>
                <c:pt idx="97">
                  <c:v>2.7191077299809813E-2</c:v>
                </c:pt>
                <c:pt idx="98">
                  <c:v>2.7191077299809813E-2</c:v>
                </c:pt>
                <c:pt idx="99">
                  <c:v>2.7191077299809813E-2</c:v>
                </c:pt>
                <c:pt idx="100">
                  <c:v>2.7191077299809813E-2</c:v>
                </c:pt>
                <c:pt idx="101">
                  <c:v>2.7191077299809813E-2</c:v>
                </c:pt>
                <c:pt idx="102">
                  <c:v>2.7191077299809813E-2</c:v>
                </c:pt>
                <c:pt idx="103">
                  <c:v>2.7191077299809813E-2</c:v>
                </c:pt>
                <c:pt idx="104">
                  <c:v>2.7191077299809813E-2</c:v>
                </c:pt>
                <c:pt idx="105">
                  <c:v>2.7191077299809813E-2</c:v>
                </c:pt>
                <c:pt idx="106">
                  <c:v>2.7191077299809813E-2</c:v>
                </c:pt>
                <c:pt idx="107">
                  <c:v>2.7191077299809813E-2</c:v>
                </c:pt>
                <c:pt idx="108">
                  <c:v>2.7191077299809813E-2</c:v>
                </c:pt>
                <c:pt idx="109">
                  <c:v>2.7191077299809813E-2</c:v>
                </c:pt>
                <c:pt idx="110">
                  <c:v>2.6095858589223832E-2</c:v>
                </c:pt>
                <c:pt idx="111">
                  <c:v>2.6095858589223832E-2</c:v>
                </c:pt>
                <c:pt idx="112">
                  <c:v>2.6095858589223832E-2</c:v>
                </c:pt>
                <c:pt idx="113">
                  <c:v>2.6095858589223832E-2</c:v>
                </c:pt>
                <c:pt idx="114">
                  <c:v>2.6095858589223832E-2</c:v>
                </c:pt>
                <c:pt idx="115">
                  <c:v>2.6095858589223832E-2</c:v>
                </c:pt>
                <c:pt idx="116">
                  <c:v>2.6095858589223832E-2</c:v>
                </c:pt>
                <c:pt idx="117">
                  <c:v>2.6095858589223832E-2</c:v>
                </c:pt>
                <c:pt idx="118">
                  <c:v>2.6095858589223832E-2</c:v>
                </c:pt>
                <c:pt idx="119">
                  <c:v>2.6095858589223832E-2</c:v>
                </c:pt>
                <c:pt idx="120">
                  <c:v>2.6095858589223832E-2</c:v>
                </c:pt>
                <c:pt idx="121">
                  <c:v>2.6095858589223832E-2</c:v>
                </c:pt>
                <c:pt idx="122">
                  <c:v>2.6095858589223832E-2</c:v>
                </c:pt>
                <c:pt idx="123">
                  <c:v>2.6095858589223832E-2</c:v>
                </c:pt>
                <c:pt idx="124">
                  <c:v>2.6095858589223832E-2</c:v>
                </c:pt>
                <c:pt idx="125">
                  <c:v>2.6095858589223832E-2</c:v>
                </c:pt>
                <c:pt idx="126">
                  <c:v>2.6095858589223832E-2</c:v>
                </c:pt>
                <c:pt idx="127">
                  <c:v>2.6095858589223832E-2</c:v>
                </c:pt>
                <c:pt idx="128">
                  <c:v>2.6095858589223832E-2</c:v>
                </c:pt>
                <c:pt idx="129">
                  <c:v>2.6095858589223832E-2</c:v>
                </c:pt>
                <c:pt idx="130">
                  <c:v>2.4529268332909596E-2</c:v>
                </c:pt>
                <c:pt idx="131">
                  <c:v>2.4529268332909596E-2</c:v>
                </c:pt>
                <c:pt idx="132">
                  <c:v>2.4529268332909596E-2</c:v>
                </c:pt>
                <c:pt idx="133">
                  <c:v>2.4529268332909596E-2</c:v>
                </c:pt>
                <c:pt idx="134">
                  <c:v>2.4529268332909596E-2</c:v>
                </c:pt>
                <c:pt idx="135">
                  <c:v>2.4529268332909596E-2</c:v>
                </c:pt>
                <c:pt idx="136">
                  <c:v>2.4529268332909596E-2</c:v>
                </c:pt>
                <c:pt idx="137">
                  <c:v>2.4529268332909596E-2</c:v>
                </c:pt>
                <c:pt idx="138">
                  <c:v>2.4529268332909596E-2</c:v>
                </c:pt>
                <c:pt idx="139">
                  <c:v>2.4529268332909596E-2</c:v>
                </c:pt>
                <c:pt idx="140">
                  <c:v>2.4529268332909596E-2</c:v>
                </c:pt>
                <c:pt idx="141">
                  <c:v>2.4529268332909596E-2</c:v>
                </c:pt>
                <c:pt idx="142">
                  <c:v>2.4529268332909596E-2</c:v>
                </c:pt>
                <c:pt idx="143">
                  <c:v>2.4529268332909596E-2</c:v>
                </c:pt>
                <c:pt idx="144">
                  <c:v>2.4529268332909596E-2</c:v>
                </c:pt>
                <c:pt idx="145">
                  <c:v>2.4529268332909596E-2</c:v>
                </c:pt>
                <c:pt idx="146">
                  <c:v>2.4529268332909596E-2</c:v>
                </c:pt>
                <c:pt idx="147">
                  <c:v>2.4529268332909596E-2</c:v>
                </c:pt>
                <c:pt idx="148">
                  <c:v>2.4529268332909596E-2</c:v>
                </c:pt>
                <c:pt idx="149">
                  <c:v>2.4529268332909596E-2</c:v>
                </c:pt>
                <c:pt idx="150">
                  <c:v>2.4529268332909596E-2</c:v>
                </c:pt>
                <c:pt idx="151">
                  <c:v>2.4529268332909596E-2</c:v>
                </c:pt>
                <c:pt idx="152">
                  <c:v>2.4529268332909596E-2</c:v>
                </c:pt>
                <c:pt idx="153">
                  <c:v>2.361607299318021E-2</c:v>
                </c:pt>
                <c:pt idx="154">
                  <c:v>2.361607299318021E-2</c:v>
                </c:pt>
                <c:pt idx="155">
                  <c:v>2.361607299318021E-2</c:v>
                </c:pt>
                <c:pt idx="156">
                  <c:v>2.361607299318021E-2</c:v>
                </c:pt>
                <c:pt idx="157">
                  <c:v>2.361607299318021E-2</c:v>
                </c:pt>
                <c:pt idx="158">
                  <c:v>2.361607299318021E-2</c:v>
                </c:pt>
                <c:pt idx="159">
                  <c:v>2.361607299318021E-2</c:v>
                </c:pt>
                <c:pt idx="160">
                  <c:v>2.361607299318021E-2</c:v>
                </c:pt>
                <c:pt idx="161">
                  <c:v>2.361607299318021E-2</c:v>
                </c:pt>
                <c:pt idx="162">
                  <c:v>2.361607299318021E-2</c:v>
                </c:pt>
                <c:pt idx="163">
                  <c:v>2.361607299318021E-2</c:v>
                </c:pt>
                <c:pt idx="164">
                  <c:v>2.361607299318021E-2</c:v>
                </c:pt>
                <c:pt idx="165">
                  <c:v>2.361607299318021E-2</c:v>
                </c:pt>
                <c:pt idx="166">
                  <c:v>2.361607299318021E-2</c:v>
                </c:pt>
                <c:pt idx="167">
                  <c:v>2.361607299318021E-2</c:v>
                </c:pt>
                <c:pt idx="168">
                  <c:v>2.361607299318021E-2</c:v>
                </c:pt>
                <c:pt idx="169">
                  <c:v>2.361607299318021E-2</c:v>
                </c:pt>
                <c:pt idx="170">
                  <c:v>2.361607299318021E-2</c:v>
                </c:pt>
                <c:pt idx="171">
                  <c:v>2.361607299318021E-2</c:v>
                </c:pt>
                <c:pt idx="172">
                  <c:v>2.361607299318021E-2</c:v>
                </c:pt>
                <c:pt idx="173">
                  <c:v>2.361607299318021E-2</c:v>
                </c:pt>
                <c:pt idx="174">
                  <c:v>2.361607299318021E-2</c:v>
                </c:pt>
                <c:pt idx="175">
                  <c:v>1.9583988811905179E-2</c:v>
                </c:pt>
                <c:pt idx="176">
                  <c:v>1.9583988811905179E-2</c:v>
                </c:pt>
                <c:pt idx="177">
                  <c:v>1.9583988811905179E-2</c:v>
                </c:pt>
                <c:pt idx="178">
                  <c:v>1.9583988811905179E-2</c:v>
                </c:pt>
                <c:pt idx="179">
                  <c:v>1.9583988811905179E-2</c:v>
                </c:pt>
                <c:pt idx="180">
                  <c:v>1.9583988811905179E-2</c:v>
                </c:pt>
                <c:pt idx="181">
                  <c:v>1.9583988811905179E-2</c:v>
                </c:pt>
                <c:pt idx="182">
                  <c:v>1.9583988811905179E-2</c:v>
                </c:pt>
                <c:pt idx="183">
                  <c:v>1.9583988811905179E-2</c:v>
                </c:pt>
                <c:pt idx="184">
                  <c:v>1.9583988811905179E-2</c:v>
                </c:pt>
                <c:pt idx="185">
                  <c:v>1.9583988811905179E-2</c:v>
                </c:pt>
                <c:pt idx="186">
                  <c:v>1.9583988811905179E-2</c:v>
                </c:pt>
                <c:pt idx="187">
                  <c:v>1.9583988811905179E-2</c:v>
                </c:pt>
                <c:pt idx="188">
                  <c:v>1.9583988811905179E-2</c:v>
                </c:pt>
                <c:pt idx="189">
                  <c:v>1.9583988811905179E-2</c:v>
                </c:pt>
                <c:pt idx="190">
                  <c:v>1.9583988811905179E-2</c:v>
                </c:pt>
                <c:pt idx="191">
                  <c:v>1.9583988811905179E-2</c:v>
                </c:pt>
                <c:pt idx="192">
                  <c:v>1.9583988811905179E-2</c:v>
                </c:pt>
                <c:pt idx="193">
                  <c:v>1.9583988811905179E-2</c:v>
                </c:pt>
                <c:pt idx="194">
                  <c:v>1.9583988811905179E-2</c:v>
                </c:pt>
                <c:pt idx="195">
                  <c:v>1.9583988811905179E-2</c:v>
                </c:pt>
                <c:pt idx="196">
                  <c:v>2.2083611931119521E-2</c:v>
                </c:pt>
                <c:pt idx="197">
                  <c:v>2.2083611931119521E-2</c:v>
                </c:pt>
                <c:pt idx="198">
                  <c:v>2.2083611931119521E-2</c:v>
                </c:pt>
                <c:pt idx="199">
                  <c:v>2.2083611931119521E-2</c:v>
                </c:pt>
                <c:pt idx="200">
                  <c:v>2.2083611931119521E-2</c:v>
                </c:pt>
                <c:pt idx="201">
                  <c:v>2.2083611931119521E-2</c:v>
                </c:pt>
                <c:pt idx="202">
                  <c:v>2.2083611931119521E-2</c:v>
                </c:pt>
                <c:pt idx="203">
                  <c:v>2.2083611931119521E-2</c:v>
                </c:pt>
                <c:pt idx="204">
                  <c:v>2.2083611931119521E-2</c:v>
                </c:pt>
                <c:pt idx="205">
                  <c:v>2.2083611931119521E-2</c:v>
                </c:pt>
                <c:pt idx="206">
                  <c:v>2.2083611931119521E-2</c:v>
                </c:pt>
                <c:pt idx="207">
                  <c:v>2.2083611931119521E-2</c:v>
                </c:pt>
                <c:pt idx="208">
                  <c:v>2.2083611931119521E-2</c:v>
                </c:pt>
                <c:pt idx="209">
                  <c:v>2.2083611931119521E-2</c:v>
                </c:pt>
                <c:pt idx="210">
                  <c:v>2.2083611931119521E-2</c:v>
                </c:pt>
                <c:pt idx="211">
                  <c:v>2.2083611931119521E-2</c:v>
                </c:pt>
                <c:pt idx="212">
                  <c:v>2.2083611931119521E-2</c:v>
                </c:pt>
                <c:pt idx="213">
                  <c:v>2.2083611931119521E-2</c:v>
                </c:pt>
                <c:pt idx="214">
                  <c:v>2.2083611931119521E-2</c:v>
                </c:pt>
                <c:pt idx="215">
                  <c:v>2.2083611931119521E-2</c:v>
                </c:pt>
                <c:pt idx="216">
                  <c:v>2.2083611931119521E-2</c:v>
                </c:pt>
                <c:pt idx="217">
                  <c:v>2.2083611931119521E-2</c:v>
                </c:pt>
                <c:pt idx="218">
                  <c:v>2.2083611931119521E-2</c:v>
                </c:pt>
                <c:pt idx="219">
                  <c:v>1.9168990483053403E-2</c:v>
                </c:pt>
                <c:pt idx="220">
                  <c:v>1.9168990483053403E-2</c:v>
                </c:pt>
                <c:pt idx="221">
                  <c:v>1.9168990483053403E-2</c:v>
                </c:pt>
                <c:pt idx="222">
                  <c:v>1.9168990483053403E-2</c:v>
                </c:pt>
                <c:pt idx="223">
                  <c:v>1.9168990483053403E-2</c:v>
                </c:pt>
                <c:pt idx="224">
                  <c:v>1.9168990483053403E-2</c:v>
                </c:pt>
                <c:pt idx="225">
                  <c:v>1.9168990483053403E-2</c:v>
                </c:pt>
                <c:pt idx="226">
                  <c:v>1.9168990483053403E-2</c:v>
                </c:pt>
                <c:pt idx="227">
                  <c:v>1.9168990483053403E-2</c:v>
                </c:pt>
                <c:pt idx="228">
                  <c:v>1.9168990483053403E-2</c:v>
                </c:pt>
                <c:pt idx="229">
                  <c:v>1.9168990483053403E-2</c:v>
                </c:pt>
                <c:pt idx="230">
                  <c:v>1.9168990483053403E-2</c:v>
                </c:pt>
                <c:pt idx="231">
                  <c:v>1.9168990483053403E-2</c:v>
                </c:pt>
                <c:pt idx="232">
                  <c:v>1.9168990483053403E-2</c:v>
                </c:pt>
                <c:pt idx="233">
                  <c:v>1.9168990483053403E-2</c:v>
                </c:pt>
                <c:pt idx="234">
                  <c:v>1.9168990483053403E-2</c:v>
                </c:pt>
                <c:pt idx="235">
                  <c:v>1.9168990483053403E-2</c:v>
                </c:pt>
                <c:pt idx="236">
                  <c:v>1.9168990483053403E-2</c:v>
                </c:pt>
                <c:pt idx="237">
                  <c:v>1.9168990483053403E-2</c:v>
                </c:pt>
                <c:pt idx="238">
                  <c:v>1.9168990483053403E-2</c:v>
                </c:pt>
                <c:pt idx="239">
                  <c:v>1.9168990483053403E-2</c:v>
                </c:pt>
                <c:pt idx="240">
                  <c:v>2.0621550541483374E-2</c:v>
                </c:pt>
                <c:pt idx="241">
                  <c:v>2.0621550541483374E-2</c:v>
                </c:pt>
                <c:pt idx="242">
                  <c:v>2.0621550541483374E-2</c:v>
                </c:pt>
                <c:pt idx="243">
                  <c:v>2.0621550541483374E-2</c:v>
                </c:pt>
                <c:pt idx="244">
                  <c:v>2.0621550541483374E-2</c:v>
                </c:pt>
                <c:pt idx="245">
                  <c:v>2.0621550541483374E-2</c:v>
                </c:pt>
                <c:pt idx="246">
                  <c:v>2.0621550541483374E-2</c:v>
                </c:pt>
                <c:pt idx="247">
                  <c:v>2.0621550541483374E-2</c:v>
                </c:pt>
                <c:pt idx="248">
                  <c:v>2.0621550541483374E-2</c:v>
                </c:pt>
                <c:pt idx="249">
                  <c:v>2.0621550541483374E-2</c:v>
                </c:pt>
                <c:pt idx="250">
                  <c:v>2.0621550541483374E-2</c:v>
                </c:pt>
                <c:pt idx="251">
                  <c:v>2.0621550541483374E-2</c:v>
                </c:pt>
                <c:pt idx="252">
                  <c:v>2.0621550541483374E-2</c:v>
                </c:pt>
                <c:pt idx="253">
                  <c:v>2.0621550541483374E-2</c:v>
                </c:pt>
                <c:pt idx="254">
                  <c:v>2.0621550541483374E-2</c:v>
                </c:pt>
                <c:pt idx="255">
                  <c:v>2.0621550541483374E-2</c:v>
                </c:pt>
                <c:pt idx="256">
                  <c:v>2.0621550541483374E-2</c:v>
                </c:pt>
                <c:pt idx="257">
                  <c:v>2.0621550541483374E-2</c:v>
                </c:pt>
                <c:pt idx="258">
                  <c:v>2.0621550541483374E-2</c:v>
                </c:pt>
                <c:pt idx="259">
                  <c:v>2.0621550541483374E-2</c:v>
                </c:pt>
                <c:pt idx="260">
                  <c:v>2.0621550541483374E-2</c:v>
                </c:pt>
                <c:pt idx="261">
                  <c:v>2.0621550541483374E-2</c:v>
                </c:pt>
                <c:pt idx="262">
                  <c:v>1.8840341219101789E-2</c:v>
                </c:pt>
                <c:pt idx="263">
                  <c:v>1.8840341219101789E-2</c:v>
                </c:pt>
                <c:pt idx="264">
                  <c:v>1.8840341219101789E-2</c:v>
                </c:pt>
                <c:pt idx="265">
                  <c:v>1.8840341219101789E-2</c:v>
                </c:pt>
                <c:pt idx="266">
                  <c:v>1.8840341219101789E-2</c:v>
                </c:pt>
                <c:pt idx="267">
                  <c:v>1.8840341219101789E-2</c:v>
                </c:pt>
                <c:pt idx="268">
                  <c:v>1.8840341219101789E-2</c:v>
                </c:pt>
                <c:pt idx="269">
                  <c:v>1.8840341219101789E-2</c:v>
                </c:pt>
                <c:pt idx="270">
                  <c:v>1.8840341219101789E-2</c:v>
                </c:pt>
                <c:pt idx="271">
                  <c:v>1.8840341219101789E-2</c:v>
                </c:pt>
                <c:pt idx="272">
                  <c:v>1.8840341219101789E-2</c:v>
                </c:pt>
                <c:pt idx="273">
                  <c:v>1.8840341219101789E-2</c:v>
                </c:pt>
                <c:pt idx="274">
                  <c:v>1.8840341219101789E-2</c:v>
                </c:pt>
                <c:pt idx="275">
                  <c:v>1.8840341219101789E-2</c:v>
                </c:pt>
                <c:pt idx="276">
                  <c:v>1.8840341219101789E-2</c:v>
                </c:pt>
                <c:pt idx="277">
                  <c:v>1.8840341219101789E-2</c:v>
                </c:pt>
                <c:pt idx="278">
                  <c:v>1.8840341219101789E-2</c:v>
                </c:pt>
                <c:pt idx="279">
                  <c:v>1.8840341219101789E-2</c:v>
                </c:pt>
                <c:pt idx="280">
                  <c:v>1.8840341219101789E-2</c:v>
                </c:pt>
                <c:pt idx="281">
                  <c:v>1.8840341219101789E-2</c:v>
                </c:pt>
                <c:pt idx="282">
                  <c:v>1.8840341219101789E-2</c:v>
                </c:pt>
                <c:pt idx="283">
                  <c:v>1.8840341219101789E-2</c:v>
                </c:pt>
                <c:pt idx="284">
                  <c:v>1.8840341219101789E-2</c:v>
                </c:pt>
                <c:pt idx="285">
                  <c:v>2.0005632521509758E-2</c:v>
                </c:pt>
                <c:pt idx="286">
                  <c:v>2.0005632521509758E-2</c:v>
                </c:pt>
                <c:pt idx="287">
                  <c:v>2.0005632521509758E-2</c:v>
                </c:pt>
                <c:pt idx="288">
                  <c:v>2.0005632521509758E-2</c:v>
                </c:pt>
                <c:pt idx="289">
                  <c:v>2.0005632521509758E-2</c:v>
                </c:pt>
                <c:pt idx="290">
                  <c:v>2.0005632521509758E-2</c:v>
                </c:pt>
                <c:pt idx="291">
                  <c:v>2.0005632521509758E-2</c:v>
                </c:pt>
                <c:pt idx="292">
                  <c:v>2.0005632521509758E-2</c:v>
                </c:pt>
                <c:pt idx="293">
                  <c:v>2.0005632521509758E-2</c:v>
                </c:pt>
                <c:pt idx="294">
                  <c:v>2.0005632521509758E-2</c:v>
                </c:pt>
                <c:pt idx="295">
                  <c:v>2.0005632521509758E-2</c:v>
                </c:pt>
                <c:pt idx="296">
                  <c:v>2.0005632521509758E-2</c:v>
                </c:pt>
                <c:pt idx="297">
                  <c:v>2.0005632521509758E-2</c:v>
                </c:pt>
                <c:pt idx="298">
                  <c:v>2.0005632521509758E-2</c:v>
                </c:pt>
                <c:pt idx="299">
                  <c:v>2.0005632521509758E-2</c:v>
                </c:pt>
                <c:pt idx="300">
                  <c:v>2.0005632521509758E-2</c:v>
                </c:pt>
                <c:pt idx="301">
                  <c:v>2.0005632521509758E-2</c:v>
                </c:pt>
                <c:pt idx="302">
                  <c:v>2.0005632521509758E-2</c:v>
                </c:pt>
                <c:pt idx="303">
                  <c:v>2.0005632521509758E-2</c:v>
                </c:pt>
                <c:pt idx="304">
                  <c:v>2.0005632521509758E-2</c:v>
                </c:pt>
                <c:pt idx="305">
                  <c:v>2.2869527574084881E-2</c:v>
                </c:pt>
                <c:pt idx="306">
                  <c:v>2.2869527574084881E-2</c:v>
                </c:pt>
                <c:pt idx="307">
                  <c:v>2.2869527574084881E-2</c:v>
                </c:pt>
                <c:pt idx="308">
                  <c:v>2.2869527574084881E-2</c:v>
                </c:pt>
                <c:pt idx="309">
                  <c:v>2.2869527574084881E-2</c:v>
                </c:pt>
                <c:pt idx="310">
                  <c:v>2.2869527574084881E-2</c:v>
                </c:pt>
                <c:pt idx="311">
                  <c:v>2.2869527574084881E-2</c:v>
                </c:pt>
                <c:pt idx="312">
                  <c:v>2.2869527574084881E-2</c:v>
                </c:pt>
                <c:pt idx="313">
                  <c:v>2.2869527574084881E-2</c:v>
                </c:pt>
                <c:pt idx="314">
                  <c:v>2.2869527574084881E-2</c:v>
                </c:pt>
                <c:pt idx="315">
                  <c:v>2.2869527574084881E-2</c:v>
                </c:pt>
                <c:pt idx="316">
                  <c:v>2.2869527574084881E-2</c:v>
                </c:pt>
                <c:pt idx="317">
                  <c:v>2.2869527574084881E-2</c:v>
                </c:pt>
                <c:pt idx="318">
                  <c:v>2.2869527574084881E-2</c:v>
                </c:pt>
                <c:pt idx="319">
                  <c:v>2.2869527574084881E-2</c:v>
                </c:pt>
                <c:pt idx="320">
                  <c:v>2.2869527574084881E-2</c:v>
                </c:pt>
                <c:pt idx="321">
                  <c:v>2.2869527574084881E-2</c:v>
                </c:pt>
                <c:pt idx="322">
                  <c:v>2.2869527574084881E-2</c:v>
                </c:pt>
                <c:pt idx="323">
                  <c:v>2.2869527574084881E-2</c:v>
                </c:pt>
                <c:pt idx="324">
                  <c:v>2.2869527574084881E-2</c:v>
                </c:pt>
                <c:pt idx="325">
                  <c:v>2.2869527574084881E-2</c:v>
                </c:pt>
                <c:pt idx="326">
                  <c:v>2.0605663112719528E-2</c:v>
                </c:pt>
                <c:pt idx="327">
                  <c:v>2.0605663112719528E-2</c:v>
                </c:pt>
                <c:pt idx="328">
                  <c:v>2.0605663112719528E-2</c:v>
                </c:pt>
                <c:pt idx="329">
                  <c:v>2.0605663112719528E-2</c:v>
                </c:pt>
                <c:pt idx="330">
                  <c:v>2.0605663112719528E-2</c:v>
                </c:pt>
                <c:pt idx="331">
                  <c:v>2.0605663112719528E-2</c:v>
                </c:pt>
                <c:pt idx="332">
                  <c:v>2.0605663112719528E-2</c:v>
                </c:pt>
                <c:pt idx="333">
                  <c:v>2.0605663112719528E-2</c:v>
                </c:pt>
                <c:pt idx="334">
                  <c:v>2.0605663112719528E-2</c:v>
                </c:pt>
                <c:pt idx="335">
                  <c:v>2.0605663112719528E-2</c:v>
                </c:pt>
                <c:pt idx="336">
                  <c:v>2.0605663112719528E-2</c:v>
                </c:pt>
                <c:pt idx="337">
                  <c:v>2.0605663112719528E-2</c:v>
                </c:pt>
                <c:pt idx="338">
                  <c:v>2.0605663112719528E-2</c:v>
                </c:pt>
                <c:pt idx="339">
                  <c:v>2.0605663112719528E-2</c:v>
                </c:pt>
                <c:pt idx="340">
                  <c:v>2.0605663112719528E-2</c:v>
                </c:pt>
                <c:pt idx="341">
                  <c:v>2.0605663112719528E-2</c:v>
                </c:pt>
                <c:pt idx="342">
                  <c:v>2.0605663112719528E-2</c:v>
                </c:pt>
                <c:pt idx="343">
                  <c:v>2.0605663112719528E-2</c:v>
                </c:pt>
                <c:pt idx="344">
                  <c:v>2.0605663112719528E-2</c:v>
                </c:pt>
                <c:pt idx="345">
                  <c:v>2.0605663112719528E-2</c:v>
                </c:pt>
                <c:pt idx="346">
                  <c:v>2.0605663112719528E-2</c:v>
                </c:pt>
                <c:pt idx="347">
                  <c:v>2.0605663112719528E-2</c:v>
                </c:pt>
                <c:pt idx="348">
                  <c:v>2.1298336181906612E-2</c:v>
                </c:pt>
                <c:pt idx="349">
                  <c:v>2.1298336181906612E-2</c:v>
                </c:pt>
                <c:pt idx="350">
                  <c:v>2.1298336181906612E-2</c:v>
                </c:pt>
                <c:pt idx="351">
                  <c:v>2.1298336181906612E-2</c:v>
                </c:pt>
                <c:pt idx="352">
                  <c:v>2.1298336181906612E-2</c:v>
                </c:pt>
                <c:pt idx="353">
                  <c:v>2.1298336181906612E-2</c:v>
                </c:pt>
                <c:pt idx="354">
                  <c:v>2.1298336181906612E-2</c:v>
                </c:pt>
                <c:pt idx="355">
                  <c:v>2.1298336181906612E-2</c:v>
                </c:pt>
                <c:pt idx="356">
                  <c:v>2.1298336181906612E-2</c:v>
                </c:pt>
                <c:pt idx="357">
                  <c:v>2.1298336181906612E-2</c:v>
                </c:pt>
                <c:pt idx="358">
                  <c:v>2.1298336181906612E-2</c:v>
                </c:pt>
                <c:pt idx="359">
                  <c:v>2.1298336181906612E-2</c:v>
                </c:pt>
                <c:pt idx="360">
                  <c:v>2.1298336181906612E-2</c:v>
                </c:pt>
                <c:pt idx="361">
                  <c:v>2.1298336181906612E-2</c:v>
                </c:pt>
                <c:pt idx="362">
                  <c:v>2.1298336181906612E-2</c:v>
                </c:pt>
                <c:pt idx="363">
                  <c:v>2.1298336181906612E-2</c:v>
                </c:pt>
                <c:pt idx="364">
                  <c:v>2.1298336181906612E-2</c:v>
                </c:pt>
                <c:pt idx="365">
                  <c:v>2.1298336181906612E-2</c:v>
                </c:pt>
                <c:pt idx="366">
                  <c:v>2.1298336181906612E-2</c:v>
                </c:pt>
                <c:pt idx="367">
                  <c:v>2.1298336181906612E-2</c:v>
                </c:pt>
                <c:pt idx="368">
                  <c:v>2.1298336181906612E-2</c:v>
                </c:pt>
                <c:pt idx="369">
                  <c:v>2.1298336181906612E-2</c:v>
                </c:pt>
                <c:pt idx="370">
                  <c:v>2.1199454848155601E-2</c:v>
                </c:pt>
                <c:pt idx="371">
                  <c:v>2.1199454848155601E-2</c:v>
                </c:pt>
                <c:pt idx="372">
                  <c:v>2.1199454848155601E-2</c:v>
                </c:pt>
                <c:pt idx="373">
                  <c:v>2.1199454848155601E-2</c:v>
                </c:pt>
                <c:pt idx="374">
                  <c:v>2.1199454848155601E-2</c:v>
                </c:pt>
                <c:pt idx="375">
                  <c:v>2.1199454848155601E-2</c:v>
                </c:pt>
                <c:pt idx="376">
                  <c:v>2.1199454848155601E-2</c:v>
                </c:pt>
                <c:pt idx="377">
                  <c:v>2.1199454848155601E-2</c:v>
                </c:pt>
                <c:pt idx="378">
                  <c:v>2.1199454848155601E-2</c:v>
                </c:pt>
                <c:pt idx="379">
                  <c:v>2.1199454848155601E-2</c:v>
                </c:pt>
                <c:pt idx="380">
                  <c:v>2.1199454848155601E-2</c:v>
                </c:pt>
                <c:pt idx="381">
                  <c:v>2.1199454848155601E-2</c:v>
                </c:pt>
                <c:pt idx="382">
                  <c:v>2.1199454848155601E-2</c:v>
                </c:pt>
                <c:pt idx="383">
                  <c:v>2.1199454848155601E-2</c:v>
                </c:pt>
                <c:pt idx="384">
                  <c:v>2.1199454848155601E-2</c:v>
                </c:pt>
                <c:pt idx="385">
                  <c:v>2.1199454848155601E-2</c:v>
                </c:pt>
                <c:pt idx="386">
                  <c:v>2.1199454848155601E-2</c:v>
                </c:pt>
                <c:pt idx="387">
                  <c:v>2.1199454848155601E-2</c:v>
                </c:pt>
                <c:pt idx="388">
                  <c:v>2.1199454848155601E-2</c:v>
                </c:pt>
                <c:pt idx="389">
                  <c:v>2.1199454848155601E-2</c:v>
                </c:pt>
                <c:pt idx="390">
                  <c:v>2.1199454848155601E-2</c:v>
                </c:pt>
                <c:pt idx="391">
                  <c:v>2.110045198195146E-2</c:v>
                </c:pt>
                <c:pt idx="392">
                  <c:v>2.110045198195146E-2</c:v>
                </c:pt>
                <c:pt idx="393">
                  <c:v>2.110045198195146E-2</c:v>
                </c:pt>
                <c:pt idx="394">
                  <c:v>2.110045198195146E-2</c:v>
                </c:pt>
                <c:pt idx="395">
                  <c:v>2.110045198195146E-2</c:v>
                </c:pt>
                <c:pt idx="396">
                  <c:v>2.110045198195146E-2</c:v>
                </c:pt>
                <c:pt idx="397">
                  <c:v>2.110045198195146E-2</c:v>
                </c:pt>
                <c:pt idx="398">
                  <c:v>2.110045198195146E-2</c:v>
                </c:pt>
                <c:pt idx="399">
                  <c:v>2.110045198195146E-2</c:v>
                </c:pt>
                <c:pt idx="400">
                  <c:v>2.110045198195146E-2</c:v>
                </c:pt>
                <c:pt idx="401">
                  <c:v>2.110045198195146E-2</c:v>
                </c:pt>
                <c:pt idx="402">
                  <c:v>2.110045198195146E-2</c:v>
                </c:pt>
                <c:pt idx="403">
                  <c:v>2.110045198195146E-2</c:v>
                </c:pt>
                <c:pt idx="404">
                  <c:v>2.110045198195146E-2</c:v>
                </c:pt>
                <c:pt idx="405">
                  <c:v>2.110045198195146E-2</c:v>
                </c:pt>
                <c:pt idx="406">
                  <c:v>2.110045198195146E-2</c:v>
                </c:pt>
                <c:pt idx="407">
                  <c:v>2.110045198195146E-2</c:v>
                </c:pt>
                <c:pt idx="408">
                  <c:v>2.110045198195146E-2</c:v>
                </c:pt>
                <c:pt idx="409">
                  <c:v>2.110045198195146E-2</c:v>
                </c:pt>
                <c:pt idx="410">
                  <c:v>2.110045198195146E-2</c:v>
                </c:pt>
                <c:pt idx="411">
                  <c:v>2.110045198195146E-2</c:v>
                </c:pt>
                <c:pt idx="412">
                  <c:v>2.110045198195146E-2</c:v>
                </c:pt>
                <c:pt idx="413">
                  <c:v>2.110045198195146E-2</c:v>
                </c:pt>
                <c:pt idx="414">
                  <c:v>2.145071961612402E-2</c:v>
                </c:pt>
                <c:pt idx="415">
                  <c:v>2.145071961612402E-2</c:v>
                </c:pt>
                <c:pt idx="416">
                  <c:v>2.145071961612402E-2</c:v>
                </c:pt>
                <c:pt idx="417">
                  <c:v>2.145071961612402E-2</c:v>
                </c:pt>
                <c:pt idx="418">
                  <c:v>2.145071961612402E-2</c:v>
                </c:pt>
                <c:pt idx="419">
                  <c:v>2.145071961612402E-2</c:v>
                </c:pt>
                <c:pt idx="420">
                  <c:v>2.145071961612402E-2</c:v>
                </c:pt>
                <c:pt idx="421">
                  <c:v>2.145071961612402E-2</c:v>
                </c:pt>
                <c:pt idx="422">
                  <c:v>2.145071961612402E-2</c:v>
                </c:pt>
                <c:pt idx="423">
                  <c:v>2.145071961612402E-2</c:v>
                </c:pt>
                <c:pt idx="424">
                  <c:v>2.145071961612402E-2</c:v>
                </c:pt>
                <c:pt idx="425">
                  <c:v>2.145071961612402E-2</c:v>
                </c:pt>
                <c:pt idx="426">
                  <c:v>2.145071961612402E-2</c:v>
                </c:pt>
                <c:pt idx="427">
                  <c:v>2.145071961612402E-2</c:v>
                </c:pt>
                <c:pt idx="428">
                  <c:v>2.145071961612402E-2</c:v>
                </c:pt>
                <c:pt idx="429">
                  <c:v>2.145071961612402E-2</c:v>
                </c:pt>
                <c:pt idx="430">
                  <c:v>2.145071961612402E-2</c:v>
                </c:pt>
                <c:pt idx="431">
                  <c:v>2.145071961612402E-2</c:v>
                </c:pt>
                <c:pt idx="432">
                  <c:v>2.145071961612402E-2</c:v>
                </c:pt>
                <c:pt idx="433">
                  <c:v>2.145071961612402E-2</c:v>
                </c:pt>
                <c:pt idx="434">
                  <c:v>2.145071961612402E-2</c:v>
                </c:pt>
                <c:pt idx="435">
                  <c:v>2.1351813642680989E-2</c:v>
                </c:pt>
                <c:pt idx="436">
                  <c:v>2.1351813642680989E-2</c:v>
                </c:pt>
                <c:pt idx="437">
                  <c:v>2.1351813642680989E-2</c:v>
                </c:pt>
                <c:pt idx="438">
                  <c:v>2.1351813642680989E-2</c:v>
                </c:pt>
                <c:pt idx="439">
                  <c:v>2.1351813642680989E-2</c:v>
                </c:pt>
                <c:pt idx="440">
                  <c:v>2.1351813642680989E-2</c:v>
                </c:pt>
                <c:pt idx="441">
                  <c:v>2.1351813642680989E-2</c:v>
                </c:pt>
                <c:pt idx="442">
                  <c:v>2.1351813642680989E-2</c:v>
                </c:pt>
                <c:pt idx="443">
                  <c:v>2.1351813642680989E-2</c:v>
                </c:pt>
                <c:pt idx="444">
                  <c:v>2.1351813642680989E-2</c:v>
                </c:pt>
                <c:pt idx="445">
                  <c:v>2.1351813642680989E-2</c:v>
                </c:pt>
                <c:pt idx="446">
                  <c:v>2.1351813642680989E-2</c:v>
                </c:pt>
                <c:pt idx="447">
                  <c:v>2.1351813642680989E-2</c:v>
                </c:pt>
                <c:pt idx="448">
                  <c:v>2.1351813642680989E-2</c:v>
                </c:pt>
                <c:pt idx="449">
                  <c:v>2.1351813642680989E-2</c:v>
                </c:pt>
                <c:pt idx="450">
                  <c:v>2.1351813642680989E-2</c:v>
                </c:pt>
                <c:pt idx="451">
                  <c:v>2.1351813642680989E-2</c:v>
                </c:pt>
                <c:pt idx="452">
                  <c:v>2.1351813642680989E-2</c:v>
                </c:pt>
                <c:pt idx="453">
                  <c:v>2.1351813642680989E-2</c:v>
                </c:pt>
                <c:pt idx="454">
                  <c:v>2.1351813642680989E-2</c:v>
                </c:pt>
                <c:pt idx="455">
                  <c:v>2.1351813642680989E-2</c:v>
                </c:pt>
                <c:pt idx="456">
                  <c:v>2.1351813642680989E-2</c:v>
                </c:pt>
                <c:pt idx="457">
                  <c:v>2.1702081276853538E-2</c:v>
                </c:pt>
                <c:pt idx="458">
                  <c:v>2.1702081276853538E-2</c:v>
                </c:pt>
                <c:pt idx="459">
                  <c:v>2.1702081276853538E-2</c:v>
                </c:pt>
                <c:pt idx="460">
                  <c:v>2.1702081276853538E-2</c:v>
                </c:pt>
                <c:pt idx="461">
                  <c:v>2.1702081276853538E-2</c:v>
                </c:pt>
                <c:pt idx="462">
                  <c:v>2.1702081276853538E-2</c:v>
                </c:pt>
                <c:pt idx="463">
                  <c:v>2.1702081276853538E-2</c:v>
                </c:pt>
                <c:pt idx="464">
                  <c:v>2.1702081276853538E-2</c:v>
                </c:pt>
                <c:pt idx="465">
                  <c:v>2.1702081276853538E-2</c:v>
                </c:pt>
                <c:pt idx="466">
                  <c:v>2.1702081276853538E-2</c:v>
                </c:pt>
                <c:pt idx="467">
                  <c:v>2.1702081276853538E-2</c:v>
                </c:pt>
                <c:pt idx="468">
                  <c:v>2.1702081276853538E-2</c:v>
                </c:pt>
                <c:pt idx="469">
                  <c:v>2.1702081276853538E-2</c:v>
                </c:pt>
                <c:pt idx="470">
                  <c:v>2.1702081276853538E-2</c:v>
                </c:pt>
                <c:pt idx="471">
                  <c:v>2.1702081276853538E-2</c:v>
                </c:pt>
                <c:pt idx="472">
                  <c:v>2.1702081276853538E-2</c:v>
                </c:pt>
                <c:pt idx="473">
                  <c:v>2.1702081276853538E-2</c:v>
                </c:pt>
                <c:pt idx="474">
                  <c:v>2.1702081276853538E-2</c:v>
                </c:pt>
                <c:pt idx="475">
                  <c:v>2.1702081276853538E-2</c:v>
                </c:pt>
                <c:pt idx="476">
                  <c:v>2.1702081276853538E-2</c:v>
                </c:pt>
                <c:pt idx="477">
                  <c:v>2.1702081276853538E-2</c:v>
                </c:pt>
                <c:pt idx="478">
                  <c:v>2.1702081276853538E-2</c:v>
                </c:pt>
                <c:pt idx="479">
                  <c:v>2.1702081276853538E-2</c:v>
                </c:pt>
                <c:pt idx="480">
                  <c:v>2.204104995508506E-2</c:v>
                </c:pt>
                <c:pt idx="481">
                  <c:v>2.204104995508506E-2</c:v>
                </c:pt>
                <c:pt idx="482">
                  <c:v>2.204104995508506E-2</c:v>
                </c:pt>
                <c:pt idx="483">
                  <c:v>2.204104995508506E-2</c:v>
                </c:pt>
                <c:pt idx="484">
                  <c:v>2.204104995508506E-2</c:v>
                </c:pt>
                <c:pt idx="485">
                  <c:v>2.204104995508506E-2</c:v>
                </c:pt>
                <c:pt idx="486">
                  <c:v>2.204104995508506E-2</c:v>
                </c:pt>
                <c:pt idx="487">
                  <c:v>2.204104995508506E-2</c:v>
                </c:pt>
                <c:pt idx="488">
                  <c:v>2.204104995508506E-2</c:v>
                </c:pt>
                <c:pt idx="489">
                  <c:v>2.204104995508506E-2</c:v>
                </c:pt>
                <c:pt idx="490">
                  <c:v>2.204104995508506E-2</c:v>
                </c:pt>
                <c:pt idx="491">
                  <c:v>2.204104995508506E-2</c:v>
                </c:pt>
                <c:pt idx="492">
                  <c:v>2.204104995508506E-2</c:v>
                </c:pt>
                <c:pt idx="493">
                  <c:v>2.204104995508506E-2</c:v>
                </c:pt>
                <c:pt idx="494">
                  <c:v>2.204104995508506E-2</c:v>
                </c:pt>
                <c:pt idx="495">
                  <c:v>2.204104995508506E-2</c:v>
                </c:pt>
                <c:pt idx="496">
                  <c:v>2.204104995508506E-2</c:v>
                </c:pt>
                <c:pt idx="497">
                  <c:v>2.204104995508506E-2</c:v>
                </c:pt>
                <c:pt idx="498">
                  <c:v>2.204104995508506E-2</c:v>
                </c:pt>
                <c:pt idx="499">
                  <c:v>2.204104995508506E-2</c:v>
                </c:pt>
                <c:pt idx="500">
                  <c:v>2.240268890435913E-2</c:v>
                </c:pt>
                <c:pt idx="501">
                  <c:v>2.240268890435913E-2</c:v>
                </c:pt>
                <c:pt idx="502">
                  <c:v>2.240268890435913E-2</c:v>
                </c:pt>
                <c:pt idx="503">
                  <c:v>2.240268890435913E-2</c:v>
                </c:pt>
                <c:pt idx="504">
                  <c:v>2.240268890435913E-2</c:v>
                </c:pt>
                <c:pt idx="505">
                  <c:v>2.240268890435913E-2</c:v>
                </c:pt>
                <c:pt idx="506">
                  <c:v>2.240268890435913E-2</c:v>
                </c:pt>
                <c:pt idx="507">
                  <c:v>2.240268890435913E-2</c:v>
                </c:pt>
                <c:pt idx="508">
                  <c:v>2.240268890435913E-2</c:v>
                </c:pt>
                <c:pt idx="509">
                  <c:v>2.240268890435913E-2</c:v>
                </c:pt>
                <c:pt idx="510">
                  <c:v>2.240268890435913E-2</c:v>
                </c:pt>
                <c:pt idx="511">
                  <c:v>2.240268890435913E-2</c:v>
                </c:pt>
                <c:pt idx="512">
                  <c:v>2.240268890435913E-2</c:v>
                </c:pt>
                <c:pt idx="513">
                  <c:v>2.240268890435913E-2</c:v>
                </c:pt>
                <c:pt idx="514">
                  <c:v>2.240268890435913E-2</c:v>
                </c:pt>
                <c:pt idx="515">
                  <c:v>2.240268890435913E-2</c:v>
                </c:pt>
                <c:pt idx="516">
                  <c:v>2.240268890435913E-2</c:v>
                </c:pt>
                <c:pt idx="517">
                  <c:v>2.240268890435913E-2</c:v>
                </c:pt>
                <c:pt idx="518">
                  <c:v>2.240268890435913E-2</c:v>
                </c:pt>
                <c:pt idx="519">
                  <c:v>2.240268890435913E-2</c:v>
                </c:pt>
                <c:pt idx="520">
                  <c:v>2.240268890435913E-2</c:v>
                </c:pt>
                <c:pt idx="521">
                  <c:v>2.240268890435913E-2</c:v>
                </c:pt>
                <c:pt idx="522">
                  <c:v>2.240268890435913E-2</c:v>
                </c:pt>
                <c:pt idx="523">
                  <c:v>2.2383182926352916E-2</c:v>
                </c:pt>
                <c:pt idx="524">
                  <c:v>2.2383182926352916E-2</c:v>
                </c:pt>
                <c:pt idx="525">
                  <c:v>2.2383182926352916E-2</c:v>
                </c:pt>
                <c:pt idx="526">
                  <c:v>2.2383182926352916E-2</c:v>
                </c:pt>
                <c:pt idx="527">
                  <c:v>2.2383182926352916E-2</c:v>
                </c:pt>
                <c:pt idx="528">
                  <c:v>2.2383182926352916E-2</c:v>
                </c:pt>
                <c:pt idx="529">
                  <c:v>2.2383182926352916E-2</c:v>
                </c:pt>
                <c:pt idx="530">
                  <c:v>2.2383182926352916E-2</c:v>
                </c:pt>
                <c:pt idx="531">
                  <c:v>2.2383182926352916E-2</c:v>
                </c:pt>
                <c:pt idx="532">
                  <c:v>2.2383182926352916E-2</c:v>
                </c:pt>
                <c:pt idx="533">
                  <c:v>2.2383182926352916E-2</c:v>
                </c:pt>
                <c:pt idx="534">
                  <c:v>2.2383182926352916E-2</c:v>
                </c:pt>
                <c:pt idx="535">
                  <c:v>2.2383182926352916E-2</c:v>
                </c:pt>
                <c:pt idx="536">
                  <c:v>2.2383182926352916E-2</c:v>
                </c:pt>
                <c:pt idx="537">
                  <c:v>2.2383182926352916E-2</c:v>
                </c:pt>
                <c:pt idx="538">
                  <c:v>2.2383182926352916E-2</c:v>
                </c:pt>
                <c:pt idx="539">
                  <c:v>2.2383182926352916E-2</c:v>
                </c:pt>
                <c:pt idx="540">
                  <c:v>2.2383182926352916E-2</c:v>
                </c:pt>
                <c:pt idx="541">
                  <c:v>2.2383182926352916E-2</c:v>
                </c:pt>
                <c:pt idx="542">
                  <c:v>2.2383182926352916E-2</c:v>
                </c:pt>
                <c:pt idx="543">
                  <c:v>2.2383182926352916E-2</c:v>
                </c:pt>
                <c:pt idx="544">
                  <c:v>2.2383182926352916E-2</c:v>
                </c:pt>
                <c:pt idx="545">
                  <c:v>2.2383182926352916E-2</c:v>
                </c:pt>
                <c:pt idx="546">
                  <c:v>2.2383182926352916E-2</c:v>
                </c:pt>
                <c:pt idx="547">
                  <c:v>2.2383182926352916E-2</c:v>
                </c:pt>
                <c:pt idx="548">
                  <c:v>2.2383182926352916E-2</c:v>
                </c:pt>
                <c:pt idx="549">
                  <c:v>2.2383182926352916E-2</c:v>
                </c:pt>
                <c:pt idx="550">
                  <c:v>2.2383182926352916E-2</c:v>
                </c:pt>
                <c:pt idx="551">
                  <c:v>2.2383182926352916E-2</c:v>
                </c:pt>
                <c:pt idx="552">
                  <c:v>2.2383182926352916E-2</c:v>
                </c:pt>
                <c:pt idx="553">
                  <c:v>2.2383182926352916E-2</c:v>
                </c:pt>
                <c:pt idx="554">
                  <c:v>2.2365564623637636E-2</c:v>
                </c:pt>
                <c:pt idx="555">
                  <c:v>2.2365564623637636E-2</c:v>
                </c:pt>
                <c:pt idx="556">
                  <c:v>2.2365564623637636E-2</c:v>
                </c:pt>
                <c:pt idx="557">
                  <c:v>2.2365564623637636E-2</c:v>
                </c:pt>
                <c:pt idx="558">
                  <c:v>2.2365564623637636E-2</c:v>
                </c:pt>
                <c:pt idx="559">
                  <c:v>2.2365564623637636E-2</c:v>
                </c:pt>
                <c:pt idx="560">
                  <c:v>2.2365564623637636E-2</c:v>
                </c:pt>
                <c:pt idx="561">
                  <c:v>2.2365564623637636E-2</c:v>
                </c:pt>
                <c:pt idx="562">
                  <c:v>2.2365564623637636E-2</c:v>
                </c:pt>
                <c:pt idx="563">
                  <c:v>2.2365564623637636E-2</c:v>
                </c:pt>
                <c:pt idx="564">
                  <c:v>2.2365564623637636E-2</c:v>
                </c:pt>
                <c:pt idx="565">
                  <c:v>2.2365564623637636E-2</c:v>
                </c:pt>
                <c:pt idx="566">
                  <c:v>2.2365564623637636E-2</c:v>
                </c:pt>
                <c:pt idx="567">
                  <c:v>2.2365564623637636E-2</c:v>
                </c:pt>
                <c:pt idx="568">
                  <c:v>2.2365564623637636E-2</c:v>
                </c:pt>
                <c:pt idx="569">
                  <c:v>2.2365564623637636E-2</c:v>
                </c:pt>
                <c:pt idx="570">
                  <c:v>2.2365564623637636E-2</c:v>
                </c:pt>
                <c:pt idx="571">
                  <c:v>2.2365564623637636E-2</c:v>
                </c:pt>
                <c:pt idx="572">
                  <c:v>2.2365564623637636E-2</c:v>
                </c:pt>
                <c:pt idx="573">
                  <c:v>2.2365564623637636E-2</c:v>
                </c:pt>
                <c:pt idx="574">
                  <c:v>2.2365564623637636E-2</c:v>
                </c:pt>
                <c:pt idx="575">
                  <c:v>2.2365564623637636E-2</c:v>
                </c:pt>
                <c:pt idx="576">
                  <c:v>2.2365564623637636E-2</c:v>
                </c:pt>
                <c:pt idx="577">
                  <c:v>2.2365564623637636E-2</c:v>
                </c:pt>
                <c:pt idx="578">
                  <c:v>2.2365564623637636E-2</c:v>
                </c:pt>
                <c:pt idx="579">
                  <c:v>2.2365564623637636E-2</c:v>
                </c:pt>
                <c:pt idx="580">
                  <c:v>2.2365564623637636E-2</c:v>
                </c:pt>
                <c:pt idx="581">
                  <c:v>2.2365564623637636E-2</c:v>
                </c:pt>
                <c:pt idx="582">
                  <c:v>2.2357405532539919E-2</c:v>
                </c:pt>
                <c:pt idx="583">
                  <c:v>2.2357405532539919E-2</c:v>
                </c:pt>
                <c:pt idx="584">
                  <c:v>2.2357405532539919E-2</c:v>
                </c:pt>
                <c:pt idx="585">
                  <c:v>2.2357405532539919E-2</c:v>
                </c:pt>
                <c:pt idx="586">
                  <c:v>2.2357405532539919E-2</c:v>
                </c:pt>
                <c:pt idx="587">
                  <c:v>2.2357405532539919E-2</c:v>
                </c:pt>
                <c:pt idx="588">
                  <c:v>2.2357405532539919E-2</c:v>
                </c:pt>
                <c:pt idx="589">
                  <c:v>2.2357405532539919E-2</c:v>
                </c:pt>
                <c:pt idx="590">
                  <c:v>2.2357405532539919E-2</c:v>
                </c:pt>
                <c:pt idx="591">
                  <c:v>2.2357405532539919E-2</c:v>
                </c:pt>
                <c:pt idx="592">
                  <c:v>2.2357405532539919E-2</c:v>
                </c:pt>
                <c:pt idx="593">
                  <c:v>2.2357405532539919E-2</c:v>
                </c:pt>
                <c:pt idx="594">
                  <c:v>2.2357405532539919E-2</c:v>
                </c:pt>
                <c:pt idx="595">
                  <c:v>2.2357405532539919E-2</c:v>
                </c:pt>
                <c:pt idx="596">
                  <c:v>2.2357405532539919E-2</c:v>
                </c:pt>
                <c:pt idx="597">
                  <c:v>2.2357405532539919E-2</c:v>
                </c:pt>
                <c:pt idx="598">
                  <c:v>2.2357405532539919E-2</c:v>
                </c:pt>
                <c:pt idx="599">
                  <c:v>2.2357405532539919E-2</c:v>
                </c:pt>
                <c:pt idx="600">
                  <c:v>2.2357405532539919E-2</c:v>
                </c:pt>
                <c:pt idx="601">
                  <c:v>2.2357405532539919E-2</c:v>
                </c:pt>
                <c:pt idx="602">
                  <c:v>2.2357405532539919E-2</c:v>
                </c:pt>
                <c:pt idx="603">
                  <c:v>2.2357405532539919E-2</c:v>
                </c:pt>
                <c:pt idx="604">
                  <c:v>2.2357405532539919E-2</c:v>
                </c:pt>
                <c:pt idx="605">
                  <c:v>2.2357405532539919E-2</c:v>
                </c:pt>
                <c:pt idx="606">
                  <c:v>2.2357405532539919E-2</c:v>
                </c:pt>
                <c:pt idx="607">
                  <c:v>2.2357405532539919E-2</c:v>
                </c:pt>
                <c:pt idx="608">
                  <c:v>2.2357405532539919E-2</c:v>
                </c:pt>
                <c:pt idx="609">
                  <c:v>2.2357405532539919E-2</c:v>
                </c:pt>
                <c:pt idx="610">
                  <c:v>2.2357405532539919E-2</c:v>
                </c:pt>
                <c:pt idx="611">
                  <c:v>2.2357405532539919E-2</c:v>
                </c:pt>
                <c:pt idx="612">
                  <c:v>2.2357405532539919E-2</c:v>
                </c:pt>
              </c:numCache>
            </c:numRef>
          </c:val>
          <c:smooth val="0"/>
          <c:extLst>
            <c:ext xmlns:c16="http://schemas.microsoft.com/office/drawing/2014/chart" uri="{C3380CC4-5D6E-409C-BE32-E72D297353CC}">
              <c16:uniqueId val="{00000003-0535-4DB9-8D1F-5705FF101119}"/>
            </c:ext>
          </c:extLst>
        </c:ser>
        <c:ser>
          <c:idx val="1"/>
          <c:order val="1"/>
          <c:tx>
            <c:strRef>
              <c:f>FV_evolution_MbyM!$Q$2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FV_evolution_MbyM!$AH$4:$AH$1000</c:f>
              <c:numCache>
                <c:formatCode>0.00%</c:formatCode>
                <c:ptCount val="997"/>
                <c:pt idx="0">
                  <c:v>2.4497339331665102E-2</c:v>
                </c:pt>
                <c:pt idx="1">
                  <c:v>2.4497339331665102E-2</c:v>
                </c:pt>
                <c:pt idx="2">
                  <c:v>2.4497339331665102E-2</c:v>
                </c:pt>
                <c:pt idx="3">
                  <c:v>2.4497339331665102E-2</c:v>
                </c:pt>
                <c:pt idx="4">
                  <c:v>2.4497339331665102E-2</c:v>
                </c:pt>
                <c:pt idx="5">
                  <c:v>2.4497339331665102E-2</c:v>
                </c:pt>
                <c:pt idx="6">
                  <c:v>2.4497339331665102E-2</c:v>
                </c:pt>
                <c:pt idx="7">
                  <c:v>2.4497339331665102E-2</c:v>
                </c:pt>
                <c:pt idx="8">
                  <c:v>2.4497339331665102E-2</c:v>
                </c:pt>
                <c:pt idx="9">
                  <c:v>2.4497339331665102E-2</c:v>
                </c:pt>
                <c:pt idx="10">
                  <c:v>2.4497339331665102E-2</c:v>
                </c:pt>
                <c:pt idx="11">
                  <c:v>2.4497339331665102E-2</c:v>
                </c:pt>
                <c:pt idx="12">
                  <c:v>2.4497339331665102E-2</c:v>
                </c:pt>
                <c:pt idx="13">
                  <c:v>2.4497339331665102E-2</c:v>
                </c:pt>
                <c:pt idx="14">
                  <c:v>2.4497339331665102E-2</c:v>
                </c:pt>
                <c:pt idx="15">
                  <c:v>2.4497339331665102E-2</c:v>
                </c:pt>
                <c:pt idx="16">
                  <c:v>2.4497339331665102E-2</c:v>
                </c:pt>
                <c:pt idx="17">
                  <c:v>2.4497339331665102E-2</c:v>
                </c:pt>
                <c:pt idx="18">
                  <c:v>2.4497339331665102E-2</c:v>
                </c:pt>
                <c:pt idx="19">
                  <c:v>2.4497339331665102E-2</c:v>
                </c:pt>
                <c:pt idx="20">
                  <c:v>2.4497339331665102E-2</c:v>
                </c:pt>
                <c:pt idx="21">
                  <c:v>2.4497339331665102E-2</c:v>
                </c:pt>
                <c:pt idx="22">
                  <c:v>2.4497339331665102E-2</c:v>
                </c:pt>
                <c:pt idx="23">
                  <c:v>2.6766914560405804E-2</c:v>
                </c:pt>
                <c:pt idx="24">
                  <c:v>2.6766914560405804E-2</c:v>
                </c:pt>
                <c:pt idx="25">
                  <c:v>2.6766914560405804E-2</c:v>
                </c:pt>
                <c:pt idx="26">
                  <c:v>2.6766914560405804E-2</c:v>
                </c:pt>
                <c:pt idx="27">
                  <c:v>2.6766914560405804E-2</c:v>
                </c:pt>
                <c:pt idx="28">
                  <c:v>2.6766914560405804E-2</c:v>
                </c:pt>
                <c:pt idx="29">
                  <c:v>2.6766914560405804E-2</c:v>
                </c:pt>
                <c:pt idx="30">
                  <c:v>2.6766914560405804E-2</c:v>
                </c:pt>
                <c:pt idx="31">
                  <c:v>2.6766914560405804E-2</c:v>
                </c:pt>
                <c:pt idx="32">
                  <c:v>2.6766914560405804E-2</c:v>
                </c:pt>
                <c:pt idx="33">
                  <c:v>2.6766914560405804E-2</c:v>
                </c:pt>
                <c:pt idx="34">
                  <c:v>2.6766914560405804E-2</c:v>
                </c:pt>
                <c:pt idx="35">
                  <c:v>2.6766914560405804E-2</c:v>
                </c:pt>
                <c:pt idx="36">
                  <c:v>2.6766914560405804E-2</c:v>
                </c:pt>
                <c:pt idx="37">
                  <c:v>2.6766914560405804E-2</c:v>
                </c:pt>
                <c:pt idx="38">
                  <c:v>2.6766914560405804E-2</c:v>
                </c:pt>
                <c:pt idx="39">
                  <c:v>2.6766914560405804E-2</c:v>
                </c:pt>
                <c:pt idx="40">
                  <c:v>2.6766914560405804E-2</c:v>
                </c:pt>
                <c:pt idx="41">
                  <c:v>2.6766914560405804E-2</c:v>
                </c:pt>
                <c:pt idx="42">
                  <c:v>2.6766914560405804E-2</c:v>
                </c:pt>
                <c:pt idx="43">
                  <c:v>2.6766914560405804E-2</c:v>
                </c:pt>
                <c:pt idx="44">
                  <c:v>2.5998387403026565E-2</c:v>
                </c:pt>
                <c:pt idx="45">
                  <c:v>2.5998387403026565E-2</c:v>
                </c:pt>
                <c:pt idx="46">
                  <c:v>2.5998387403026565E-2</c:v>
                </c:pt>
                <c:pt idx="47">
                  <c:v>2.5998387403026565E-2</c:v>
                </c:pt>
                <c:pt idx="48">
                  <c:v>2.5998387403026565E-2</c:v>
                </c:pt>
                <c:pt idx="49">
                  <c:v>2.5998387403026565E-2</c:v>
                </c:pt>
                <c:pt idx="50">
                  <c:v>2.5998387403026565E-2</c:v>
                </c:pt>
                <c:pt idx="51">
                  <c:v>2.5998387403026565E-2</c:v>
                </c:pt>
                <c:pt idx="52">
                  <c:v>2.5998387403026565E-2</c:v>
                </c:pt>
                <c:pt idx="53">
                  <c:v>2.5998387403026565E-2</c:v>
                </c:pt>
                <c:pt idx="54">
                  <c:v>2.5998387403026565E-2</c:v>
                </c:pt>
                <c:pt idx="55">
                  <c:v>2.5998387403026565E-2</c:v>
                </c:pt>
                <c:pt idx="56">
                  <c:v>2.5998387403026565E-2</c:v>
                </c:pt>
                <c:pt idx="57">
                  <c:v>2.5998387403026565E-2</c:v>
                </c:pt>
                <c:pt idx="58">
                  <c:v>2.5998387403026565E-2</c:v>
                </c:pt>
                <c:pt idx="59">
                  <c:v>2.5998387403026565E-2</c:v>
                </c:pt>
                <c:pt idx="60">
                  <c:v>2.5998387403026565E-2</c:v>
                </c:pt>
                <c:pt idx="61">
                  <c:v>2.5998387403026565E-2</c:v>
                </c:pt>
                <c:pt idx="62">
                  <c:v>2.5998387403026565E-2</c:v>
                </c:pt>
                <c:pt idx="63">
                  <c:v>2.5998387403026565E-2</c:v>
                </c:pt>
                <c:pt idx="64">
                  <c:v>2.5998387403026565E-2</c:v>
                </c:pt>
                <c:pt idx="65">
                  <c:v>2.9473762751043513E-2</c:v>
                </c:pt>
                <c:pt idx="66">
                  <c:v>2.9473762751043513E-2</c:v>
                </c:pt>
                <c:pt idx="67">
                  <c:v>2.9473762751043513E-2</c:v>
                </c:pt>
                <c:pt idx="68">
                  <c:v>2.9473762751043513E-2</c:v>
                </c:pt>
                <c:pt idx="69">
                  <c:v>2.9473762751043513E-2</c:v>
                </c:pt>
                <c:pt idx="70">
                  <c:v>2.9473762751043513E-2</c:v>
                </c:pt>
                <c:pt idx="71">
                  <c:v>2.9473762751043513E-2</c:v>
                </c:pt>
                <c:pt idx="72">
                  <c:v>2.9473762751043513E-2</c:v>
                </c:pt>
                <c:pt idx="73">
                  <c:v>2.9473762751043513E-2</c:v>
                </c:pt>
                <c:pt idx="74">
                  <c:v>2.9473762751043513E-2</c:v>
                </c:pt>
                <c:pt idx="75">
                  <c:v>2.9473762751043513E-2</c:v>
                </c:pt>
                <c:pt idx="76">
                  <c:v>2.9473762751043513E-2</c:v>
                </c:pt>
                <c:pt idx="77">
                  <c:v>2.9473762751043513E-2</c:v>
                </c:pt>
                <c:pt idx="78">
                  <c:v>2.9473762751043513E-2</c:v>
                </c:pt>
                <c:pt idx="79">
                  <c:v>2.9473762751043513E-2</c:v>
                </c:pt>
                <c:pt idx="80">
                  <c:v>2.9473762751043513E-2</c:v>
                </c:pt>
                <c:pt idx="81">
                  <c:v>2.9473762751043513E-2</c:v>
                </c:pt>
                <c:pt idx="82">
                  <c:v>2.9473762751043513E-2</c:v>
                </c:pt>
                <c:pt idx="83">
                  <c:v>2.9473762751043513E-2</c:v>
                </c:pt>
                <c:pt idx="84">
                  <c:v>2.9473762751043513E-2</c:v>
                </c:pt>
                <c:pt idx="85">
                  <c:v>2.9473762751043513E-2</c:v>
                </c:pt>
                <c:pt idx="86">
                  <c:v>2.9473762751043513E-2</c:v>
                </c:pt>
                <c:pt idx="87">
                  <c:v>2.9301406199932399E-2</c:v>
                </c:pt>
                <c:pt idx="88">
                  <c:v>2.9301406199932399E-2</c:v>
                </c:pt>
                <c:pt idx="89">
                  <c:v>2.9301406199932399E-2</c:v>
                </c:pt>
                <c:pt idx="90">
                  <c:v>2.9301406199932399E-2</c:v>
                </c:pt>
                <c:pt idx="91">
                  <c:v>2.9301406199932399E-2</c:v>
                </c:pt>
                <c:pt idx="92">
                  <c:v>2.9301406199932399E-2</c:v>
                </c:pt>
                <c:pt idx="93">
                  <c:v>2.9301406199932399E-2</c:v>
                </c:pt>
                <c:pt idx="94">
                  <c:v>2.9301406199932399E-2</c:v>
                </c:pt>
                <c:pt idx="95">
                  <c:v>2.9301406199932399E-2</c:v>
                </c:pt>
                <c:pt idx="96">
                  <c:v>2.9301406199932399E-2</c:v>
                </c:pt>
                <c:pt idx="97">
                  <c:v>2.9301406199932399E-2</c:v>
                </c:pt>
                <c:pt idx="98">
                  <c:v>2.9301406199932399E-2</c:v>
                </c:pt>
                <c:pt idx="99">
                  <c:v>2.9301406199932399E-2</c:v>
                </c:pt>
                <c:pt idx="100">
                  <c:v>2.9301406199932399E-2</c:v>
                </c:pt>
                <c:pt idx="101">
                  <c:v>2.9301406199932399E-2</c:v>
                </c:pt>
                <c:pt idx="102">
                  <c:v>2.9301406199932399E-2</c:v>
                </c:pt>
                <c:pt idx="103">
                  <c:v>2.9301406199932399E-2</c:v>
                </c:pt>
                <c:pt idx="104">
                  <c:v>2.9301406199932399E-2</c:v>
                </c:pt>
                <c:pt idx="105">
                  <c:v>2.9301406199932399E-2</c:v>
                </c:pt>
                <c:pt idx="106">
                  <c:v>2.9301406199932399E-2</c:v>
                </c:pt>
                <c:pt idx="107">
                  <c:v>2.9301406199932399E-2</c:v>
                </c:pt>
                <c:pt idx="108">
                  <c:v>2.9301406199932399E-2</c:v>
                </c:pt>
                <c:pt idx="109">
                  <c:v>2.9301406199932399E-2</c:v>
                </c:pt>
                <c:pt idx="110">
                  <c:v>2.8206187489346418E-2</c:v>
                </c:pt>
                <c:pt idx="111">
                  <c:v>2.8206187489346418E-2</c:v>
                </c:pt>
                <c:pt idx="112">
                  <c:v>2.8206187489346418E-2</c:v>
                </c:pt>
                <c:pt idx="113">
                  <c:v>2.8206187489346418E-2</c:v>
                </c:pt>
                <c:pt idx="114">
                  <c:v>2.8206187489346418E-2</c:v>
                </c:pt>
                <c:pt idx="115">
                  <c:v>2.8206187489346418E-2</c:v>
                </c:pt>
                <c:pt idx="116">
                  <c:v>2.8206187489346418E-2</c:v>
                </c:pt>
                <c:pt idx="117">
                  <c:v>2.8206187489346418E-2</c:v>
                </c:pt>
                <c:pt idx="118">
                  <c:v>2.8206187489346418E-2</c:v>
                </c:pt>
                <c:pt idx="119">
                  <c:v>2.8206187489346418E-2</c:v>
                </c:pt>
                <c:pt idx="120">
                  <c:v>2.8206187489346418E-2</c:v>
                </c:pt>
                <c:pt idx="121">
                  <c:v>2.8206187489346418E-2</c:v>
                </c:pt>
                <c:pt idx="122">
                  <c:v>2.8206187489346418E-2</c:v>
                </c:pt>
                <c:pt idx="123">
                  <c:v>2.8206187489346418E-2</c:v>
                </c:pt>
                <c:pt idx="124">
                  <c:v>2.8206187489346418E-2</c:v>
                </c:pt>
                <c:pt idx="125">
                  <c:v>2.8206187489346418E-2</c:v>
                </c:pt>
                <c:pt idx="126">
                  <c:v>2.8206187489346418E-2</c:v>
                </c:pt>
                <c:pt idx="127">
                  <c:v>2.8206187489346418E-2</c:v>
                </c:pt>
                <c:pt idx="128">
                  <c:v>2.8206187489346418E-2</c:v>
                </c:pt>
                <c:pt idx="129">
                  <c:v>2.8206187489346418E-2</c:v>
                </c:pt>
                <c:pt idx="130">
                  <c:v>2.6639597233032181E-2</c:v>
                </c:pt>
                <c:pt idx="131">
                  <c:v>2.6639597233032181E-2</c:v>
                </c:pt>
                <c:pt idx="132">
                  <c:v>2.6639597233032181E-2</c:v>
                </c:pt>
                <c:pt idx="133">
                  <c:v>2.6639597233032181E-2</c:v>
                </c:pt>
                <c:pt idx="134">
                  <c:v>2.6639597233032181E-2</c:v>
                </c:pt>
                <c:pt idx="135">
                  <c:v>2.6639597233032181E-2</c:v>
                </c:pt>
                <c:pt idx="136">
                  <c:v>2.6639597233032181E-2</c:v>
                </c:pt>
                <c:pt idx="137">
                  <c:v>2.6639597233032181E-2</c:v>
                </c:pt>
                <c:pt idx="138">
                  <c:v>2.6639597233032181E-2</c:v>
                </c:pt>
                <c:pt idx="139">
                  <c:v>2.6639597233032181E-2</c:v>
                </c:pt>
                <c:pt idx="140">
                  <c:v>2.6639597233032181E-2</c:v>
                </c:pt>
                <c:pt idx="141">
                  <c:v>2.6639597233032181E-2</c:v>
                </c:pt>
                <c:pt idx="142">
                  <c:v>2.6639597233032181E-2</c:v>
                </c:pt>
                <c:pt idx="143">
                  <c:v>2.6639597233032181E-2</c:v>
                </c:pt>
                <c:pt idx="144">
                  <c:v>2.6639597233032181E-2</c:v>
                </c:pt>
                <c:pt idx="145">
                  <c:v>2.6639597233032181E-2</c:v>
                </c:pt>
                <c:pt idx="146">
                  <c:v>2.6639597233032181E-2</c:v>
                </c:pt>
                <c:pt idx="147">
                  <c:v>2.6639597233032181E-2</c:v>
                </c:pt>
                <c:pt idx="148">
                  <c:v>2.6639597233032181E-2</c:v>
                </c:pt>
                <c:pt idx="149">
                  <c:v>2.6639597233032181E-2</c:v>
                </c:pt>
                <c:pt idx="150">
                  <c:v>2.6639597233032181E-2</c:v>
                </c:pt>
                <c:pt idx="151">
                  <c:v>2.6639597233032181E-2</c:v>
                </c:pt>
                <c:pt idx="152">
                  <c:v>2.6639597233032181E-2</c:v>
                </c:pt>
                <c:pt idx="153">
                  <c:v>2.5726401893302796E-2</c:v>
                </c:pt>
                <c:pt idx="154">
                  <c:v>2.5726401893302796E-2</c:v>
                </c:pt>
                <c:pt idx="155">
                  <c:v>2.5726401893302796E-2</c:v>
                </c:pt>
                <c:pt idx="156">
                  <c:v>2.5726401893302796E-2</c:v>
                </c:pt>
                <c:pt idx="157">
                  <c:v>2.5726401893302796E-2</c:v>
                </c:pt>
                <c:pt idx="158">
                  <c:v>2.5726401893302796E-2</c:v>
                </c:pt>
                <c:pt idx="159">
                  <c:v>2.5726401893302796E-2</c:v>
                </c:pt>
                <c:pt idx="160">
                  <c:v>2.5726401893302796E-2</c:v>
                </c:pt>
                <c:pt idx="161">
                  <c:v>2.5726401893302796E-2</c:v>
                </c:pt>
                <c:pt idx="162">
                  <c:v>2.5726401893302796E-2</c:v>
                </c:pt>
                <c:pt idx="163">
                  <c:v>2.5726401893302796E-2</c:v>
                </c:pt>
                <c:pt idx="164">
                  <c:v>2.5726401893302796E-2</c:v>
                </c:pt>
                <c:pt idx="165">
                  <c:v>2.5726401893302796E-2</c:v>
                </c:pt>
                <c:pt idx="166">
                  <c:v>2.5726401893302796E-2</c:v>
                </c:pt>
                <c:pt idx="167">
                  <c:v>2.5726401893302796E-2</c:v>
                </c:pt>
                <c:pt idx="168">
                  <c:v>2.5726401893302796E-2</c:v>
                </c:pt>
                <c:pt idx="169">
                  <c:v>2.5726401893302796E-2</c:v>
                </c:pt>
                <c:pt idx="170">
                  <c:v>2.5726401893302796E-2</c:v>
                </c:pt>
                <c:pt idx="171">
                  <c:v>2.5726401893302796E-2</c:v>
                </c:pt>
                <c:pt idx="172">
                  <c:v>2.5726401893302796E-2</c:v>
                </c:pt>
                <c:pt idx="173">
                  <c:v>2.5726401893302796E-2</c:v>
                </c:pt>
                <c:pt idx="174">
                  <c:v>2.5726401893302796E-2</c:v>
                </c:pt>
                <c:pt idx="175">
                  <c:v>2.1694317712027764E-2</c:v>
                </c:pt>
                <c:pt idx="176">
                  <c:v>2.1694317712027764E-2</c:v>
                </c:pt>
                <c:pt idx="177">
                  <c:v>2.1694317712027764E-2</c:v>
                </c:pt>
                <c:pt idx="178">
                  <c:v>2.1694317712027764E-2</c:v>
                </c:pt>
                <c:pt idx="179">
                  <c:v>2.1694317712027764E-2</c:v>
                </c:pt>
                <c:pt idx="180">
                  <c:v>2.1694317712027764E-2</c:v>
                </c:pt>
                <c:pt idx="181">
                  <c:v>2.1694317712027764E-2</c:v>
                </c:pt>
                <c:pt idx="182">
                  <c:v>2.1694317712027764E-2</c:v>
                </c:pt>
                <c:pt idx="183">
                  <c:v>2.1694317712027764E-2</c:v>
                </c:pt>
                <c:pt idx="184">
                  <c:v>2.1694317712027764E-2</c:v>
                </c:pt>
                <c:pt idx="185">
                  <c:v>2.1694317712027764E-2</c:v>
                </c:pt>
                <c:pt idx="186">
                  <c:v>2.1694317712027764E-2</c:v>
                </c:pt>
                <c:pt idx="187">
                  <c:v>2.1694317712027764E-2</c:v>
                </c:pt>
                <c:pt idx="188">
                  <c:v>2.1694317712027764E-2</c:v>
                </c:pt>
                <c:pt idx="189">
                  <c:v>2.1694317712027764E-2</c:v>
                </c:pt>
                <c:pt idx="190">
                  <c:v>2.1694317712027764E-2</c:v>
                </c:pt>
                <c:pt idx="191">
                  <c:v>2.1694317712027764E-2</c:v>
                </c:pt>
                <c:pt idx="192">
                  <c:v>2.1694317712027764E-2</c:v>
                </c:pt>
                <c:pt idx="193">
                  <c:v>2.1694317712027764E-2</c:v>
                </c:pt>
                <c:pt idx="194">
                  <c:v>2.1694317712027764E-2</c:v>
                </c:pt>
                <c:pt idx="195">
                  <c:v>2.1694317712027764E-2</c:v>
                </c:pt>
                <c:pt idx="196">
                  <c:v>2.4193940831242107E-2</c:v>
                </c:pt>
                <c:pt idx="197">
                  <c:v>2.4193940831242107E-2</c:v>
                </c:pt>
                <c:pt idx="198">
                  <c:v>2.4193940831242107E-2</c:v>
                </c:pt>
                <c:pt idx="199">
                  <c:v>2.4193940831242107E-2</c:v>
                </c:pt>
                <c:pt idx="200">
                  <c:v>2.4193940831242107E-2</c:v>
                </c:pt>
                <c:pt idx="201">
                  <c:v>2.4193940831242107E-2</c:v>
                </c:pt>
                <c:pt idx="202">
                  <c:v>2.4193940831242107E-2</c:v>
                </c:pt>
                <c:pt idx="203">
                  <c:v>2.4193940831242107E-2</c:v>
                </c:pt>
                <c:pt idx="204">
                  <c:v>2.4193940831242107E-2</c:v>
                </c:pt>
                <c:pt idx="205">
                  <c:v>2.4193940831242107E-2</c:v>
                </c:pt>
                <c:pt idx="206">
                  <c:v>2.4193940831242107E-2</c:v>
                </c:pt>
                <c:pt idx="207">
                  <c:v>2.4193940831242107E-2</c:v>
                </c:pt>
                <c:pt idx="208">
                  <c:v>2.4193940831242107E-2</c:v>
                </c:pt>
                <c:pt idx="209">
                  <c:v>2.4193940831242107E-2</c:v>
                </c:pt>
                <c:pt idx="210">
                  <c:v>2.4193940831242107E-2</c:v>
                </c:pt>
                <c:pt idx="211">
                  <c:v>2.4193940831242107E-2</c:v>
                </c:pt>
                <c:pt idx="212">
                  <c:v>2.4193940831242107E-2</c:v>
                </c:pt>
                <c:pt idx="213">
                  <c:v>2.4193940831242107E-2</c:v>
                </c:pt>
                <c:pt idx="214">
                  <c:v>2.4193940831242107E-2</c:v>
                </c:pt>
                <c:pt idx="215">
                  <c:v>2.4193940831242107E-2</c:v>
                </c:pt>
                <c:pt idx="216">
                  <c:v>2.4193940831242107E-2</c:v>
                </c:pt>
                <c:pt idx="217">
                  <c:v>2.4193940831242107E-2</c:v>
                </c:pt>
                <c:pt idx="218">
                  <c:v>2.4193940831242107E-2</c:v>
                </c:pt>
                <c:pt idx="219">
                  <c:v>2.1279319383175989E-2</c:v>
                </c:pt>
                <c:pt idx="220">
                  <c:v>2.1279319383175989E-2</c:v>
                </c:pt>
                <c:pt idx="221">
                  <c:v>2.1279319383175989E-2</c:v>
                </c:pt>
                <c:pt idx="222">
                  <c:v>2.1279319383175989E-2</c:v>
                </c:pt>
                <c:pt idx="223">
                  <c:v>2.1279319383175989E-2</c:v>
                </c:pt>
                <c:pt idx="224">
                  <c:v>2.1279319383175989E-2</c:v>
                </c:pt>
                <c:pt idx="225">
                  <c:v>2.1279319383175989E-2</c:v>
                </c:pt>
                <c:pt idx="226">
                  <c:v>2.1279319383175989E-2</c:v>
                </c:pt>
                <c:pt idx="227">
                  <c:v>2.1279319383175989E-2</c:v>
                </c:pt>
                <c:pt idx="228">
                  <c:v>2.1279319383175989E-2</c:v>
                </c:pt>
                <c:pt idx="229">
                  <c:v>2.1279319383175989E-2</c:v>
                </c:pt>
                <c:pt idx="230">
                  <c:v>2.1279319383175989E-2</c:v>
                </c:pt>
                <c:pt idx="231">
                  <c:v>2.1279319383175989E-2</c:v>
                </c:pt>
                <c:pt idx="232">
                  <c:v>2.1279319383175989E-2</c:v>
                </c:pt>
                <c:pt idx="233">
                  <c:v>2.1279319383175989E-2</c:v>
                </c:pt>
                <c:pt idx="234">
                  <c:v>2.1279319383175989E-2</c:v>
                </c:pt>
                <c:pt idx="235">
                  <c:v>2.1279319383175989E-2</c:v>
                </c:pt>
                <c:pt idx="236">
                  <c:v>2.1279319383175989E-2</c:v>
                </c:pt>
                <c:pt idx="237">
                  <c:v>2.1279319383175989E-2</c:v>
                </c:pt>
                <c:pt idx="238">
                  <c:v>2.1279319383175989E-2</c:v>
                </c:pt>
                <c:pt idx="239">
                  <c:v>2.1279319383175989E-2</c:v>
                </c:pt>
                <c:pt idx="240">
                  <c:v>2.273187944160596E-2</c:v>
                </c:pt>
                <c:pt idx="241">
                  <c:v>2.273187944160596E-2</c:v>
                </c:pt>
                <c:pt idx="242">
                  <c:v>2.273187944160596E-2</c:v>
                </c:pt>
                <c:pt idx="243">
                  <c:v>2.273187944160596E-2</c:v>
                </c:pt>
                <c:pt idx="244">
                  <c:v>2.273187944160596E-2</c:v>
                </c:pt>
                <c:pt idx="245">
                  <c:v>2.273187944160596E-2</c:v>
                </c:pt>
                <c:pt idx="246">
                  <c:v>2.273187944160596E-2</c:v>
                </c:pt>
                <c:pt idx="247">
                  <c:v>2.273187944160596E-2</c:v>
                </c:pt>
                <c:pt idx="248">
                  <c:v>2.273187944160596E-2</c:v>
                </c:pt>
                <c:pt idx="249">
                  <c:v>2.273187944160596E-2</c:v>
                </c:pt>
                <c:pt idx="250">
                  <c:v>2.273187944160596E-2</c:v>
                </c:pt>
                <c:pt idx="251">
                  <c:v>2.273187944160596E-2</c:v>
                </c:pt>
                <c:pt idx="252">
                  <c:v>2.273187944160596E-2</c:v>
                </c:pt>
                <c:pt idx="253">
                  <c:v>2.273187944160596E-2</c:v>
                </c:pt>
                <c:pt idx="254">
                  <c:v>2.273187944160596E-2</c:v>
                </c:pt>
                <c:pt idx="255">
                  <c:v>2.273187944160596E-2</c:v>
                </c:pt>
                <c:pt idx="256">
                  <c:v>2.273187944160596E-2</c:v>
                </c:pt>
                <c:pt idx="257">
                  <c:v>2.273187944160596E-2</c:v>
                </c:pt>
                <c:pt idx="258">
                  <c:v>2.273187944160596E-2</c:v>
                </c:pt>
                <c:pt idx="259">
                  <c:v>2.273187944160596E-2</c:v>
                </c:pt>
                <c:pt idx="260">
                  <c:v>2.273187944160596E-2</c:v>
                </c:pt>
                <c:pt idx="261">
                  <c:v>2.273187944160596E-2</c:v>
                </c:pt>
                <c:pt idx="262">
                  <c:v>2.0950670119224375E-2</c:v>
                </c:pt>
                <c:pt idx="263">
                  <c:v>2.0950670119224375E-2</c:v>
                </c:pt>
                <c:pt idx="264">
                  <c:v>2.0950670119224375E-2</c:v>
                </c:pt>
                <c:pt idx="265">
                  <c:v>2.0950670119224375E-2</c:v>
                </c:pt>
                <c:pt idx="266">
                  <c:v>2.0950670119224375E-2</c:v>
                </c:pt>
                <c:pt idx="267">
                  <c:v>2.0950670119224375E-2</c:v>
                </c:pt>
                <c:pt idx="268">
                  <c:v>2.0950670119224375E-2</c:v>
                </c:pt>
                <c:pt idx="269">
                  <c:v>2.0950670119224375E-2</c:v>
                </c:pt>
                <c:pt idx="270">
                  <c:v>2.0950670119224375E-2</c:v>
                </c:pt>
                <c:pt idx="271">
                  <c:v>2.0950670119224375E-2</c:v>
                </c:pt>
                <c:pt idx="272">
                  <c:v>2.0950670119224375E-2</c:v>
                </c:pt>
                <c:pt idx="273">
                  <c:v>2.0950670119224375E-2</c:v>
                </c:pt>
                <c:pt idx="274">
                  <c:v>2.0950670119224375E-2</c:v>
                </c:pt>
                <c:pt idx="275">
                  <c:v>2.0950670119224375E-2</c:v>
                </c:pt>
                <c:pt idx="276">
                  <c:v>2.0950670119224375E-2</c:v>
                </c:pt>
                <c:pt idx="277">
                  <c:v>2.0950670119224375E-2</c:v>
                </c:pt>
                <c:pt idx="278">
                  <c:v>2.0950670119224375E-2</c:v>
                </c:pt>
                <c:pt idx="279">
                  <c:v>2.0950670119224375E-2</c:v>
                </c:pt>
                <c:pt idx="280">
                  <c:v>2.0950670119224375E-2</c:v>
                </c:pt>
                <c:pt idx="281">
                  <c:v>2.0950670119224375E-2</c:v>
                </c:pt>
                <c:pt idx="282">
                  <c:v>2.0950670119224375E-2</c:v>
                </c:pt>
                <c:pt idx="283">
                  <c:v>2.0950670119224375E-2</c:v>
                </c:pt>
                <c:pt idx="284">
                  <c:v>2.0950670119224375E-2</c:v>
                </c:pt>
                <c:pt idx="285">
                  <c:v>2.2115961421632344E-2</c:v>
                </c:pt>
                <c:pt idx="286">
                  <c:v>2.2115961421632344E-2</c:v>
                </c:pt>
                <c:pt idx="287">
                  <c:v>2.2115961421632344E-2</c:v>
                </c:pt>
                <c:pt idx="288">
                  <c:v>2.2115961421632344E-2</c:v>
                </c:pt>
                <c:pt idx="289">
                  <c:v>2.2115961421632344E-2</c:v>
                </c:pt>
                <c:pt idx="290">
                  <c:v>2.2115961421632344E-2</c:v>
                </c:pt>
                <c:pt idx="291">
                  <c:v>2.2115961421632344E-2</c:v>
                </c:pt>
                <c:pt idx="292">
                  <c:v>2.2115961421632344E-2</c:v>
                </c:pt>
                <c:pt idx="293">
                  <c:v>2.2115961421632344E-2</c:v>
                </c:pt>
                <c:pt idx="294">
                  <c:v>2.2115961421632344E-2</c:v>
                </c:pt>
                <c:pt idx="295">
                  <c:v>2.2115961421632344E-2</c:v>
                </c:pt>
                <c:pt idx="296">
                  <c:v>2.2115961421632344E-2</c:v>
                </c:pt>
                <c:pt idx="297">
                  <c:v>2.2115961421632344E-2</c:v>
                </c:pt>
                <c:pt idx="298">
                  <c:v>2.2115961421632344E-2</c:v>
                </c:pt>
                <c:pt idx="299">
                  <c:v>2.2115961421632344E-2</c:v>
                </c:pt>
                <c:pt idx="300">
                  <c:v>2.2115961421632344E-2</c:v>
                </c:pt>
                <c:pt idx="301">
                  <c:v>2.2115961421632344E-2</c:v>
                </c:pt>
                <c:pt idx="302">
                  <c:v>2.2115961421632344E-2</c:v>
                </c:pt>
                <c:pt idx="303">
                  <c:v>2.2115961421632344E-2</c:v>
                </c:pt>
                <c:pt idx="304">
                  <c:v>2.2115961421632344E-2</c:v>
                </c:pt>
                <c:pt idx="305">
                  <c:v>2.4979856474207467E-2</c:v>
                </c:pt>
                <c:pt idx="306">
                  <c:v>2.4979856474207467E-2</c:v>
                </c:pt>
                <c:pt idx="307">
                  <c:v>2.4979856474207467E-2</c:v>
                </c:pt>
                <c:pt idx="308">
                  <c:v>2.4979856474207467E-2</c:v>
                </c:pt>
                <c:pt idx="309">
                  <c:v>2.4979856474207467E-2</c:v>
                </c:pt>
                <c:pt idx="310">
                  <c:v>2.4979856474207467E-2</c:v>
                </c:pt>
                <c:pt idx="311">
                  <c:v>2.4979856474207467E-2</c:v>
                </c:pt>
                <c:pt idx="312">
                  <c:v>2.4979856474207467E-2</c:v>
                </c:pt>
                <c:pt idx="313">
                  <c:v>2.4979856474207467E-2</c:v>
                </c:pt>
                <c:pt idx="314">
                  <c:v>2.4979856474207467E-2</c:v>
                </c:pt>
                <c:pt idx="315">
                  <c:v>2.4979856474207467E-2</c:v>
                </c:pt>
                <c:pt idx="316">
                  <c:v>2.4979856474207467E-2</c:v>
                </c:pt>
                <c:pt idx="317">
                  <c:v>2.4979856474207467E-2</c:v>
                </c:pt>
                <c:pt idx="318">
                  <c:v>2.4979856474207467E-2</c:v>
                </c:pt>
                <c:pt idx="319">
                  <c:v>2.4979856474207467E-2</c:v>
                </c:pt>
                <c:pt idx="320">
                  <c:v>2.4979856474207467E-2</c:v>
                </c:pt>
                <c:pt idx="321">
                  <c:v>2.4979856474207467E-2</c:v>
                </c:pt>
                <c:pt idx="322">
                  <c:v>2.4979856474207467E-2</c:v>
                </c:pt>
                <c:pt idx="323">
                  <c:v>2.4979856474207467E-2</c:v>
                </c:pt>
                <c:pt idx="324">
                  <c:v>2.4979856474207467E-2</c:v>
                </c:pt>
                <c:pt idx="325">
                  <c:v>2.4979856474207467E-2</c:v>
                </c:pt>
                <c:pt idx="326">
                  <c:v>2.2715992012842114E-2</c:v>
                </c:pt>
                <c:pt idx="327">
                  <c:v>2.2715992012842114E-2</c:v>
                </c:pt>
                <c:pt idx="328">
                  <c:v>2.2715992012842114E-2</c:v>
                </c:pt>
                <c:pt idx="329">
                  <c:v>2.2715992012842114E-2</c:v>
                </c:pt>
                <c:pt idx="330">
                  <c:v>2.2715992012842114E-2</c:v>
                </c:pt>
                <c:pt idx="331">
                  <c:v>2.2715992012842114E-2</c:v>
                </c:pt>
                <c:pt idx="332">
                  <c:v>2.2715992012842114E-2</c:v>
                </c:pt>
                <c:pt idx="333">
                  <c:v>2.2715992012842114E-2</c:v>
                </c:pt>
                <c:pt idx="334">
                  <c:v>2.2715992012842114E-2</c:v>
                </c:pt>
                <c:pt idx="335">
                  <c:v>2.2715992012842114E-2</c:v>
                </c:pt>
                <c:pt idx="336">
                  <c:v>2.2715992012842114E-2</c:v>
                </c:pt>
                <c:pt idx="337">
                  <c:v>2.2715992012842114E-2</c:v>
                </c:pt>
                <c:pt idx="338">
                  <c:v>2.2715992012842114E-2</c:v>
                </c:pt>
                <c:pt idx="339">
                  <c:v>2.2715992012842114E-2</c:v>
                </c:pt>
                <c:pt idx="340">
                  <c:v>2.2715992012842114E-2</c:v>
                </c:pt>
                <c:pt idx="341">
                  <c:v>2.2715992012842114E-2</c:v>
                </c:pt>
                <c:pt idx="342">
                  <c:v>2.2715992012842114E-2</c:v>
                </c:pt>
                <c:pt idx="343">
                  <c:v>2.2715992012842114E-2</c:v>
                </c:pt>
                <c:pt idx="344">
                  <c:v>2.2715992012842114E-2</c:v>
                </c:pt>
                <c:pt idx="345">
                  <c:v>2.2715992012842114E-2</c:v>
                </c:pt>
                <c:pt idx="346">
                  <c:v>2.2715992012842114E-2</c:v>
                </c:pt>
                <c:pt idx="347">
                  <c:v>2.2715992012842114E-2</c:v>
                </c:pt>
                <c:pt idx="348">
                  <c:v>2.3408665082029198E-2</c:v>
                </c:pt>
                <c:pt idx="349">
                  <c:v>2.3408665082029198E-2</c:v>
                </c:pt>
                <c:pt idx="350">
                  <c:v>2.3408665082029198E-2</c:v>
                </c:pt>
                <c:pt idx="351">
                  <c:v>2.3408665082029198E-2</c:v>
                </c:pt>
                <c:pt idx="352">
                  <c:v>2.3408665082029198E-2</c:v>
                </c:pt>
                <c:pt idx="353">
                  <c:v>2.3408665082029198E-2</c:v>
                </c:pt>
                <c:pt idx="354">
                  <c:v>2.3408665082029198E-2</c:v>
                </c:pt>
                <c:pt idx="355">
                  <c:v>2.3408665082029198E-2</c:v>
                </c:pt>
                <c:pt idx="356">
                  <c:v>2.3408665082029198E-2</c:v>
                </c:pt>
                <c:pt idx="357">
                  <c:v>2.3408665082029198E-2</c:v>
                </c:pt>
                <c:pt idx="358">
                  <c:v>2.3408665082029198E-2</c:v>
                </c:pt>
                <c:pt idx="359">
                  <c:v>2.3408665082029198E-2</c:v>
                </c:pt>
                <c:pt idx="360">
                  <c:v>2.3408665082029198E-2</c:v>
                </c:pt>
                <c:pt idx="361">
                  <c:v>2.3408665082029198E-2</c:v>
                </c:pt>
                <c:pt idx="362">
                  <c:v>2.3408665082029198E-2</c:v>
                </c:pt>
                <c:pt idx="363">
                  <c:v>2.3408665082029198E-2</c:v>
                </c:pt>
                <c:pt idx="364">
                  <c:v>2.3408665082029198E-2</c:v>
                </c:pt>
                <c:pt idx="365">
                  <c:v>2.3408665082029198E-2</c:v>
                </c:pt>
                <c:pt idx="366">
                  <c:v>2.3408665082029198E-2</c:v>
                </c:pt>
                <c:pt idx="367">
                  <c:v>2.3408665082029198E-2</c:v>
                </c:pt>
                <c:pt idx="368">
                  <c:v>2.3408665082029198E-2</c:v>
                </c:pt>
                <c:pt idx="369">
                  <c:v>2.3408665082029198E-2</c:v>
                </c:pt>
                <c:pt idx="370">
                  <c:v>2.3309783748278187E-2</c:v>
                </c:pt>
                <c:pt idx="371">
                  <c:v>2.3309783748278187E-2</c:v>
                </c:pt>
                <c:pt idx="372">
                  <c:v>2.3309783748278187E-2</c:v>
                </c:pt>
                <c:pt idx="373">
                  <c:v>2.3309783748278187E-2</c:v>
                </c:pt>
                <c:pt idx="374">
                  <c:v>2.3309783748278187E-2</c:v>
                </c:pt>
                <c:pt idx="375">
                  <c:v>2.3309783748278187E-2</c:v>
                </c:pt>
                <c:pt idx="376">
                  <c:v>2.3309783748278187E-2</c:v>
                </c:pt>
                <c:pt idx="377">
                  <c:v>2.3309783748278187E-2</c:v>
                </c:pt>
                <c:pt idx="378">
                  <c:v>2.3309783748278187E-2</c:v>
                </c:pt>
                <c:pt idx="379">
                  <c:v>2.3309783748278187E-2</c:v>
                </c:pt>
                <c:pt idx="380">
                  <c:v>2.3309783748278187E-2</c:v>
                </c:pt>
                <c:pt idx="381">
                  <c:v>2.3309783748278187E-2</c:v>
                </c:pt>
                <c:pt idx="382">
                  <c:v>2.3309783748278187E-2</c:v>
                </c:pt>
                <c:pt idx="383">
                  <c:v>2.3309783748278187E-2</c:v>
                </c:pt>
                <c:pt idx="384">
                  <c:v>2.3309783748278187E-2</c:v>
                </c:pt>
                <c:pt idx="385">
                  <c:v>2.3309783748278187E-2</c:v>
                </c:pt>
                <c:pt idx="386">
                  <c:v>2.3309783748278187E-2</c:v>
                </c:pt>
                <c:pt idx="387">
                  <c:v>2.3309783748278187E-2</c:v>
                </c:pt>
                <c:pt idx="388">
                  <c:v>2.3309783748278187E-2</c:v>
                </c:pt>
                <c:pt idx="389">
                  <c:v>2.3309783748278187E-2</c:v>
                </c:pt>
                <c:pt idx="390">
                  <c:v>2.3309783748278187E-2</c:v>
                </c:pt>
                <c:pt idx="391">
                  <c:v>2.3210780882074046E-2</c:v>
                </c:pt>
                <c:pt idx="392">
                  <c:v>2.3210780882074046E-2</c:v>
                </c:pt>
                <c:pt idx="393">
                  <c:v>2.3210780882074046E-2</c:v>
                </c:pt>
                <c:pt idx="394">
                  <c:v>2.3210780882074046E-2</c:v>
                </c:pt>
                <c:pt idx="395">
                  <c:v>2.3210780882074046E-2</c:v>
                </c:pt>
                <c:pt idx="396">
                  <c:v>2.3210780882074046E-2</c:v>
                </c:pt>
                <c:pt idx="397">
                  <c:v>2.3210780882074046E-2</c:v>
                </c:pt>
                <c:pt idx="398">
                  <c:v>2.3210780882074046E-2</c:v>
                </c:pt>
                <c:pt idx="399">
                  <c:v>2.3210780882074046E-2</c:v>
                </c:pt>
                <c:pt idx="400">
                  <c:v>2.3210780882074046E-2</c:v>
                </c:pt>
                <c:pt idx="401">
                  <c:v>2.3210780882074046E-2</c:v>
                </c:pt>
                <c:pt idx="402">
                  <c:v>2.3210780882074046E-2</c:v>
                </c:pt>
                <c:pt idx="403">
                  <c:v>2.3210780882074046E-2</c:v>
                </c:pt>
                <c:pt idx="404">
                  <c:v>2.3210780882074046E-2</c:v>
                </c:pt>
                <c:pt idx="405">
                  <c:v>2.3210780882074046E-2</c:v>
                </c:pt>
                <c:pt idx="406">
                  <c:v>2.3210780882074046E-2</c:v>
                </c:pt>
                <c:pt idx="407">
                  <c:v>2.3210780882074046E-2</c:v>
                </c:pt>
                <c:pt idx="408">
                  <c:v>2.3210780882074046E-2</c:v>
                </c:pt>
                <c:pt idx="409">
                  <c:v>2.3210780882074046E-2</c:v>
                </c:pt>
                <c:pt idx="410">
                  <c:v>2.3210780882074046E-2</c:v>
                </c:pt>
                <c:pt idx="411">
                  <c:v>2.3210780882074046E-2</c:v>
                </c:pt>
                <c:pt idx="412">
                  <c:v>2.3210780882074046E-2</c:v>
                </c:pt>
                <c:pt idx="413">
                  <c:v>2.3210780882074046E-2</c:v>
                </c:pt>
                <c:pt idx="414">
                  <c:v>2.3561048516246606E-2</c:v>
                </c:pt>
                <c:pt idx="415">
                  <c:v>2.3561048516246606E-2</c:v>
                </c:pt>
                <c:pt idx="416">
                  <c:v>2.3561048516246606E-2</c:v>
                </c:pt>
                <c:pt idx="417">
                  <c:v>2.3561048516246606E-2</c:v>
                </c:pt>
                <c:pt idx="418">
                  <c:v>2.3561048516246606E-2</c:v>
                </c:pt>
                <c:pt idx="419">
                  <c:v>2.3561048516246606E-2</c:v>
                </c:pt>
                <c:pt idx="420">
                  <c:v>2.3561048516246606E-2</c:v>
                </c:pt>
                <c:pt idx="421">
                  <c:v>2.3561048516246606E-2</c:v>
                </c:pt>
                <c:pt idx="422">
                  <c:v>2.3561048516246606E-2</c:v>
                </c:pt>
                <c:pt idx="423">
                  <c:v>2.3561048516246606E-2</c:v>
                </c:pt>
                <c:pt idx="424">
                  <c:v>2.3561048516246606E-2</c:v>
                </c:pt>
                <c:pt idx="425">
                  <c:v>2.3561048516246606E-2</c:v>
                </c:pt>
                <c:pt idx="426">
                  <c:v>2.3561048516246606E-2</c:v>
                </c:pt>
                <c:pt idx="427">
                  <c:v>2.3561048516246606E-2</c:v>
                </c:pt>
                <c:pt idx="428">
                  <c:v>2.3561048516246606E-2</c:v>
                </c:pt>
                <c:pt idx="429">
                  <c:v>2.3561048516246606E-2</c:v>
                </c:pt>
                <c:pt idx="430">
                  <c:v>2.3561048516246606E-2</c:v>
                </c:pt>
                <c:pt idx="431">
                  <c:v>2.3561048516246606E-2</c:v>
                </c:pt>
                <c:pt idx="432">
                  <c:v>2.3561048516246606E-2</c:v>
                </c:pt>
                <c:pt idx="433">
                  <c:v>2.3561048516246606E-2</c:v>
                </c:pt>
                <c:pt idx="434">
                  <c:v>2.3561048516246606E-2</c:v>
                </c:pt>
                <c:pt idx="435">
                  <c:v>2.3462142542803575E-2</c:v>
                </c:pt>
                <c:pt idx="436">
                  <c:v>2.3462142542803575E-2</c:v>
                </c:pt>
                <c:pt idx="437">
                  <c:v>2.3462142542803575E-2</c:v>
                </c:pt>
                <c:pt idx="438">
                  <c:v>2.3462142542803575E-2</c:v>
                </c:pt>
                <c:pt idx="439">
                  <c:v>2.3462142542803575E-2</c:v>
                </c:pt>
                <c:pt idx="440">
                  <c:v>2.3462142542803575E-2</c:v>
                </c:pt>
                <c:pt idx="441">
                  <c:v>2.3462142542803575E-2</c:v>
                </c:pt>
                <c:pt idx="442">
                  <c:v>2.3462142542803575E-2</c:v>
                </c:pt>
                <c:pt idx="443">
                  <c:v>2.3462142542803575E-2</c:v>
                </c:pt>
                <c:pt idx="444">
                  <c:v>2.3462142542803575E-2</c:v>
                </c:pt>
                <c:pt idx="445">
                  <c:v>2.3462142542803575E-2</c:v>
                </c:pt>
                <c:pt idx="446">
                  <c:v>2.3462142542803575E-2</c:v>
                </c:pt>
                <c:pt idx="447">
                  <c:v>2.3462142542803575E-2</c:v>
                </c:pt>
                <c:pt idx="448">
                  <c:v>2.3462142542803575E-2</c:v>
                </c:pt>
                <c:pt idx="449">
                  <c:v>2.3462142542803575E-2</c:v>
                </c:pt>
                <c:pt idx="450">
                  <c:v>2.3462142542803575E-2</c:v>
                </c:pt>
                <c:pt idx="451">
                  <c:v>2.3462142542803575E-2</c:v>
                </c:pt>
                <c:pt idx="452">
                  <c:v>2.3462142542803575E-2</c:v>
                </c:pt>
                <c:pt idx="453">
                  <c:v>2.3462142542803575E-2</c:v>
                </c:pt>
                <c:pt idx="454">
                  <c:v>2.3462142542803575E-2</c:v>
                </c:pt>
                <c:pt idx="455">
                  <c:v>2.3462142542803575E-2</c:v>
                </c:pt>
                <c:pt idx="456">
                  <c:v>2.3462142542803575E-2</c:v>
                </c:pt>
                <c:pt idx="457">
                  <c:v>2.3812410176976124E-2</c:v>
                </c:pt>
                <c:pt idx="458">
                  <c:v>2.3812410176976124E-2</c:v>
                </c:pt>
                <c:pt idx="459">
                  <c:v>2.3812410176976124E-2</c:v>
                </c:pt>
                <c:pt idx="460">
                  <c:v>2.3812410176976124E-2</c:v>
                </c:pt>
                <c:pt idx="461">
                  <c:v>2.3812410176976124E-2</c:v>
                </c:pt>
                <c:pt idx="462">
                  <c:v>2.3812410176976124E-2</c:v>
                </c:pt>
                <c:pt idx="463">
                  <c:v>2.3812410176976124E-2</c:v>
                </c:pt>
                <c:pt idx="464">
                  <c:v>2.3812410176976124E-2</c:v>
                </c:pt>
                <c:pt idx="465">
                  <c:v>2.3812410176976124E-2</c:v>
                </c:pt>
                <c:pt idx="466">
                  <c:v>2.3812410176976124E-2</c:v>
                </c:pt>
                <c:pt idx="467">
                  <c:v>2.3812410176976124E-2</c:v>
                </c:pt>
                <c:pt idx="468">
                  <c:v>2.3812410176976124E-2</c:v>
                </c:pt>
                <c:pt idx="469">
                  <c:v>2.3812410176976124E-2</c:v>
                </c:pt>
                <c:pt idx="470">
                  <c:v>2.3812410176976124E-2</c:v>
                </c:pt>
                <c:pt idx="471">
                  <c:v>2.3812410176976124E-2</c:v>
                </c:pt>
                <c:pt idx="472">
                  <c:v>2.3812410176976124E-2</c:v>
                </c:pt>
                <c:pt idx="473">
                  <c:v>2.3812410176976124E-2</c:v>
                </c:pt>
                <c:pt idx="474">
                  <c:v>2.3812410176976124E-2</c:v>
                </c:pt>
                <c:pt idx="475">
                  <c:v>2.3812410176976124E-2</c:v>
                </c:pt>
                <c:pt idx="476">
                  <c:v>2.3812410176976124E-2</c:v>
                </c:pt>
                <c:pt idx="477">
                  <c:v>2.3812410176976124E-2</c:v>
                </c:pt>
                <c:pt idx="478">
                  <c:v>2.3812410176976124E-2</c:v>
                </c:pt>
                <c:pt idx="479">
                  <c:v>2.3812410176976124E-2</c:v>
                </c:pt>
                <c:pt idx="480">
                  <c:v>2.4151378855207645E-2</c:v>
                </c:pt>
                <c:pt idx="481">
                  <c:v>2.4151378855207645E-2</c:v>
                </c:pt>
                <c:pt idx="482">
                  <c:v>2.4151378855207645E-2</c:v>
                </c:pt>
                <c:pt idx="483">
                  <c:v>2.4151378855207645E-2</c:v>
                </c:pt>
                <c:pt idx="484">
                  <c:v>2.4151378855207645E-2</c:v>
                </c:pt>
                <c:pt idx="485">
                  <c:v>2.4151378855207645E-2</c:v>
                </c:pt>
                <c:pt idx="486">
                  <c:v>2.4151378855207645E-2</c:v>
                </c:pt>
                <c:pt idx="487">
                  <c:v>2.4151378855207645E-2</c:v>
                </c:pt>
                <c:pt idx="488">
                  <c:v>2.4151378855207645E-2</c:v>
                </c:pt>
                <c:pt idx="489">
                  <c:v>2.4151378855207645E-2</c:v>
                </c:pt>
                <c:pt idx="490">
                  <c:v>2.4151378855207645E-2</c:v>
                </c:pt>
                <c:pt idx="491">
                  <c:v>2.4151378855207645E-2</c:v>
                </c:pt>
                <c:pt idx="492">
                  <c:v>2.4151378855207645E-2</c:v>
                </c:pt>
                <c:pt idx="493">
                  <c:v>2.4151378855207645E-2</c:v>
                </c:pt>
                <c:pt idx="494">
                  <c:v>2.4151378855207645E-2</c:v>
                </c:pt>
                <c:pt idx="495">
                  <c:v>2.4151378855207645E-2</c:v>
                </c:pt>
                <c:pt idx="496">
                  <c:v>2.4151378855207645E-2</c:v>
                </c:pt>
                <c:pt idx="497">
                  <c:v>2.4151378855207645E-2</c:v>
                </c:pt>
                <c:pt idx="498">
                  <c:v>2.4151378855207645E-2</c:v>
                </c:pt>
                <c:pt idx="499">
                  <c:v>2.4151378855207645E-2</c:v>
                </c:pt>
                <c:pt idx="500">
                  <c:v>2.4513017804481715E-2</c:v>
                </c:pt>
                <c:pt idx="501">
                  <c:v>2.4513017804481715E-2</c:v>
                </c:pt>
                <c:pt idx="502">
                  <c:v>2.4513017804481715E-2</c:v>
                </c:pt>
                <c:pt idx="503">
                  <c:v>2.4513017804481715E-2</c:v>
                </c:pt>
                <c:pt idx="504">
                  <c:v>2.4513017804481715E-2</c:v>
                </c:pt>
                <c:pt idx="505">
                  <c:v>2.4513017804481715E-2</c:v>
                </c:pt>
                <c:pt idx="506">
                  <c:v>2.4513017804481715E-2</c:v>
                </c:pt>
                <c:pt idx="507">
                  <c:v>2.4513017804481715E-2</c:v>
                </c:pt>
                <c:pt idx="508">
                  <c:v>2.4513017804481715E-2</c:v>
                </c:pt>
                <c:pt idx="509">
                  <c:v>2.4513017804481715E-2</c:v>
                </c:pt>
                <c:pt idx="510">
                  <c:v>2.4513017804481715E-2</c:v>
                </c:pt>
                <c:pt idx="511">
                  <c:v>2.4513017804481715E-2</c:v>
                </c:pt>
                <c:pt idx="512">
                  <c:v>2.4513017804481715E-2</c:v>
                </c:pt>
                <c:pt idx="513">
                  <c:v>2.4513017804481715E-2</c:v>
                </c:pt>
                <c:pt idx="514">
                  <c:v>2.4513017804481715E-2</c:v>
                </c:pt>
                <c:pt idx="515">
                  <c:v>2.4513017804481715E-2</c:v>
                </c:pt>
                <c:pt idx="516">
                  <c:v>2.4513017804481715E-2</c:v>
                </c:pt>
                <c:pt idx="517">
                  <c:v>2.4513017804481715E-2</c:v>
                </c:pt>
                <c:pt idx="518">
                  <c:v>2.4513017804481715E-2</c:v>
                </c:pt>
                <c:pt idx="519">
                  <c:v>2.4513017804481715E-2</c:v>
                </c:pt>
                <c:pt idx="520">
                  <c:v>2.4513017804481715E-2</c:v>
                </c:pt>
                <c:pt idx="521">
                  <c:v>2.4513017804481715E-2</c:v>
                </c:pt>
                <c:pt idx="522">
                  <c:v>2.4513017804481715E-2</c:v>
                </c:pt>
                <c:pt idx="523">
                  <c:v>2.4493511826475502E-2</c:v>
                </c:pt>
                <c:pt idx="524">
                  <c:v>2.4493511826475502E-2</c:v>
                </c:pt>
                <c:pt idx="525">
                  <c:v>2.4493511826475502E-2</c:v>
                </c:pt>
                <c:pt idx="526">
                  <c:v>2.4493511826475502E-2</c:v>
                </c:pt>
                <c:pt idx="527">
                  <c:v>2.4493511826475502E-2</c:v>
                </c:pt>
                <c:pt idx="528">
                  <c:v>2.4493511826475502E-2</c:v>
                </c:pt>
                <c:pt idx="529">
                  <c:v>2.4493511826475502E-2</c:v>
                </c:pt>
                <c:pt idx="530">
                  <c:v>2.4493511826475502E-2</c:v>
                </c:pt>
                <c:pt idx="531">
                  <c:v>2.4493511826475502E-2</c:v>
                </c:pt>
                <c:pt idx="532">
                  <c:v>2.4493511826475502E-2</c:v>
                </c:pt>
                <c:pt idx="533">
                  <c:v>2.4493511826475502E-2</c:v>
                </c:pt>
                <c:pt idx="534">
                  <c:v>2.4493511826475502E-2</c:v>
                </c:pt>
                <c:pt idx="535">
                  <c:v>2.4493511826475502E-2</c:v>
                </c:pt>
                <c:pt idx="536">
                  <c:v>2.4493511826475502E-2</c:v>
                </c:pt>
                <c:pt idx="537">
                  <c:v>2.4493511826475502E-2</c:v>
                </c:pt>
                <c:pt idx="538">
                  <c:v>2.4493511826475502E-2</c:v>
                </c:pt>
                <c:pt idx="539">
                  <c:v>2.4493511826475502E-2</c:v>
                </c:pt>
                <c:pt idx="540">
                  <c:v>2.4493511826475502E-2</c:v>
                </c:pt>
                <c:pt idx="541">
                  <c:v>2.4493511826475502E-2</c:v>
                </c:pt>
                <c:pt idx="542">
                  <c:v>2.4493511826475502E-2</c:v>
                </c:pt>
                <c:pt idx="543">
                  <c:v>2.4493511826475502E-2</c:v>
                </c:pt>
                <c:pt idx="544">
                  <c:v>2.4493511826475502E-2</c:v>
                </c:pt>
                <c:pt idx="545">
                  <c:v>2.4493511826475502E-2</c:v>
                </c:pt>
                <c:pt idx="546">
                  <c:v>2.4493511826475502E-2</c:v>
                </c:pt>
                <c:pt idx="547">
                  <c:v>2.4493511826475502E-2</c:v>
                </c:pt>
                <c:pt idx="548">
                  <c:v>2.4493511826475502E-2</c:v>
                </c:pt>
                <c:pt idx="549">
                  <c:v>2.4493511826475502E-2</c:v>
                </c:pt>
                <c:pt idx="550">
                  <c:v>2.4493511826475502E-2</c:v>
                </c:pt>
                <c:pt idx="551">
                  <c:v>2.4493511826475502E-2</c:v>
                </c:pt>
                <c:pt idx="552">
                  <c:v>2.4493511826475502E-2</c:v>
                </c:pt>
                <c:pt idx="553">
                  <c:v>2.4493511826475502E-2</c:v>
                </c:pt>
                <c:pt idx="554">
                  <c:v>2.4475893523760221E-2</c:v>
                </c:pt>
                <c:pt idx="555">
                  <c:v>2.4475893523760221E-2</c:v>
                </c:pt>
                <c:pt idx="556">
                  <c:v>2.4475893523760221E-2</c:v>
                </c:pt>
                <c:pt idx="557">
                  <c:v>2.4475893523760221E-2</c:v>
                </c:pt>
                <c:pt idx="558">
                  <c:v>2.4475893523760221E-2</c:v>
                </c:pt>
                <c:pt idx="559">
                  <c:v>2.4475893523760221E-2</c:v>
                </c:pt>
                <c:pt idx="560">
                  <c:v>2.4475893523760221E-2</c:v>
                </c:pt>
                <c:pt idx="561">
                  <c:v>2.4475893523760221E-2</c:v>
                </c:pt>
                <c:pt idx="562">
                  <c:v>2.4475893523760221E-2</c:v>
                </c:pt>
                <c:pt idx="563">
                  <c:v>2.4475893523760221E-2</c:v>
                </c:pt>
                <c:pt idx="564">
                  <c:v>2.4475893523760221E-2</c:v>
                </c:pt>
                <c:pt idx="565">
                  <c:v>2.4475893523760221E-2</c:v>
                </c:pt>
                <c:pt idx="566">
                  <c:v>2.4475893523760221E-2</c:v>
                </c:pt>
                <c:pt idx="567">
                  <c:v>2.4475893523760221E-2</c:v>
                </c:pt>
                <c:pt idx="568">
                  <c:v>2.4475893523760221E-2</c:v>
                </c:pt>
                <c:pt idx="569">
                  <c:v>2.4475893523760221E-2</c:v>
                </c:pt>
                <c:pt idx="570">
                  <c:v>2.4475893523760221E-2</c:v>
                </c:pt>
                <c:pt idx="571">
                  <c:v>2.4475893523760221E-2</c:v>
                </c:pt>
                <c:pt idx="572">
                  <c:v>2.4475893523760221E-2</c:v>
                </c:pt>
                <c:pt idx="573">
                  <c:v>2.4475893523760221E-2</c:v>
                </c:pt>
                <c:pt idx="574">
                  <c:v>2.4475893523760221E-2</c:v>
                </c:pt>
                <c:pt idx="575">
                  <c:v>2.4475893523760221E-2</c:v>
                </c:pt>
                <c:pt idx="576">
                  <c:v>2.4475893523760221E-2</c:v>
                </c:pt>
                <c:pt idx="577">
                  <c:v>2.4475893523760221E-2</c:v>
                </c:pt>
                <c:pt idx="578">
                  <c:v>2.4475893523760221E-2</c:v>
                </c:pt>
                <c:pt idx="579">
                  <c:v>2.4475893523760221E-2</c:v>
                </c:pt>
                <c:pt idx="580">
                  <c:v>2.4475893523760221E-2</c:v>
                </c:pt>
                <c:pt idx="581">
                  <c:v>2.4475893523760221E-2</c:v>
                </c:pt>
                <c:pt idx="582">
                  <c:v>2.4467734432662504E-2</c:v>
                </c:pt>
                <c:pt idx="583">
                  <c:v>2.4467734432662504E-2</c:v>
                </c:pt>
                <c:pt idx="584">
                  <c:v>2.4467734432662504E-2</c:v>
                </c:pt>
                <c:pt idx="585">
                  <c:v>2.4467734432662504E-2</c:v>
                </c:pt>
                <c:pt idx="586">
                  <c:v>2.4467734432662504E-2</c:v>
                </c:pt>
                <c:pt idx="587">
                  <c:v>2.4467734432662504E-2</c:v>
                </c:pt>
                <c:pt idx="588">
                  <c:v>2.4467734432662504E-2</c:v>
                </c:pt>
                <c:pt idx="589">
                  <c:v>2.4467734432662504E-2</c:v>
                </c:pt>
                <c:pt idx="590">
                  <c:v>2.4467734432662504E-2</c:v>
                </c:pt>
                <c:pt idx="591">
                  <c:v>2.4467734432662504E-2</c:v>
                </c:pt>
                <c:pt idx="592">
                  <c:v>2.4467734432662504E-2</c:v>
                </c:pt>
                <c:pt idx="593">
                  <c:v>2.4467734432662504E-2</c:v>
                </c:pt>
                <c:pt idx="594">
                  <c:v>2.4467734432662504E-2</c:v>
                </c:pt>
                <c:pt idx="595">
                  <c:v>2.4467734432662504E-2</c:v>
                </c:pt>
                <c:pt idx="596">
                  <c:v>2.4467734432662504E-2</c:v>
                </c:pt>
                <c:pt idx="597">
                  <c:v>2.4467734432662504E-2</c:v>
                </c:pt>
                <c:pt idx="598">
                  <c:v>2.4467734432662504E-2</c:v>
                </c:pt>
                <c:pt idx="599">
                  <c:v>2.4467734432662504E-2</c:v>
                </c:pt>
                <c:pt idx="600">
                  <c:v>2.4467734432662504E-2</c:v>
                </c:pt>
                <c:pt idx="601">
                  <c:v>2.4467734432662504E-2</c:v>
                </c:pt>
                <c:pt idx="602">
                  <c:v>2.4467734432662504E-2</c:v>
                </c:pt>
                <c:pt idx="603">
                  <c:v>2.4467734432662504E-2</c:v>
                </c:pt>
                <c:pt idx="604">
                  <c:v>2.4467734432662504E-2</c:v>
                </c:pt>
                <c:pt idx="605">
                  <c:v>2.4467734432662504E-2</c:v>
                </c:pt>
                <c:pt idx="606">
                  <c:v>2.4467734432662504E-2</c:v>
                </c:pt>
                <c:pt idx="607">
                  <c:v>2.4467734432662504E-2</c:v>
                </c:pt>
                <c:pt idx="608">
                  <c:v>2.4467734432662504E-2</c:v>
                </c:pt>
                <c:pt idx="609">
                  <c:v>2.4467734432662504E-2</c:v>
                </c:pt>
                <c:pt idx="610">
                  <c:v>2.4467734432662504E-2</c:v>
                </c:pt>
                <c:pt idx="611">
                  <c:v>2.4467734432662504E-2</c:v>
                </c:pt>
                <c:pt idx="612">
                  <c:v>2.4467734432662504E-2</c:v>
                </c:pt>
              </c:numCache>
            </c:numRef>
          </c:val>
          <c:smooth val="0"/>
          <c:extLst>
            <c:ext xmlns:c16="http://schemas.microsoft.com/office/drawing/2014/chart" uri="{C3380CC4-5D6E-409C-BE32-E72D297353CC}">
              <c16:uniqueId val="{00000004-0535-4DB9-8D1F-5705FF101119}"/>
            </c:ext>
          </c:extLst>
        </c:ser>
        <c:ser>
          <c:idx val="2"/>
          <c:order val="2"/>
          <c:tx>
            <c:strRef>
              <c:f>FV_evolution_MbyM!$R$3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FV_evolution_MbyM!$AI$4:$AI$1000</c:f>
              <c:numCache>
                <c:formatCode>0.00%</c:formatCode>
                <c:ptCount val="997"/>
                <c:pt idx="0">
                  <c:v>2.027668153141993E-2</c:v>
                </c:pt>
                <c:pt idx="1">
                  <c:v>2.027668153141993E-2</c:v>
                </c:pt>
                <c:pt idx="2">
                  <c:v>2.027668153141993E-2</c:v>
                </c:pt>
                <c:pt idx="3">
                  <c:v>2.027668153141993E-2</c:v>
                </c:pt>
                <c:pt idx="4">
                  <c:v>2.027668153141993E-2</c:v>
                </c:pt>
                <c:pt idx="5">
                  <c:v>2.027668153141993E-2</c:v>
                </c:pt>
                <c:pt idx="6">
                  <c:v>2.027668153141993E-2</c:v>
                </c:pt>
                <c:pt idx="7">
                  <c:v>2.027668153141993E-2</c:v>
                </c:pt>
                <c:pt idx="8">
                  <c:v>2.027668153141993E-2</c:v>
                </c:pt>
                <c:pt idx="9">
                  <c:v>2.027668153141993E-2</c:v>
                </c:pt>
                <c:pt idx="10">
                  <c:v>2.027668153141993E-2</c:v>
                </c:pt>
                <c:pt idx="11">
                  <c:v>2.027668153141993E-2</c:v>
                </c:pt>
                <c:pt idx="12">
                  <c:v>2.027668153141993E-2</c:v>
                </c:pt>
                <c:pt idx="13">
                  <c:v>2.027668153141993E-2</c:v>
                </c:pt>
                <c:pt idx="14">
                  <c:v>2.027668153141993E-2</c:v>
                </c:pt>
                <c:pt idx="15">
                  <c:v>2.027668153141993E-2</c:v>
                </c:pt>
                <c:pt idx="16">
                  <c:v>2.027668153141993E-2</c:v>
                </c:pt>
                <c:pt idx="17">
                  <c:v>2.027668153141993E-2</c:v>
                </c:pt>
                <c:pt idx="18">
                  <c:v>2.027668153141993E-2</c:v>
                </c:pt>
                <c:pt idx="19">
                  <c:v>2.027668153141993E-2</c:v>
                </c:pt>
                <c:pt idx="20">
                  <c:v>2.027668153141993E-2</c:v>
                </c:pt>
                <c:pt idx="21">
                  <c:v>2.027668153141993E-2</c:v>
                </c:pt>
                <c:pt idx="22">
                  <c:v>2.027668153141993E-2</c:v>
                </c:pt>
                <c:pt idx="23">
                  <c:v>2.2546256760160633E-2</c:v>
                </c:pt>
                <c:pt idx="24">
                  <c:v>2.2546256760160633E-2</c:v>
                </c:pt>
                <c:pt idx="25">
                  <c:v>2.2546256760160633E-2</c:v>
                </c:pt>
                <c:pt idx="26">
                  <c:v>2.2546256760160633E-2</c:v>
                </c:pt>
                <c:pt idx="27">
                  <c:v>2.2546256760160633E-2</c:v>
                </c:pt>
                <c:pt idx="28">
                  <c:v>2.2546256760160633E-2</c:v>
                </c:pt>
                <c:pt idx="29">
                  <c:v>2.2546256760160633E-2</c:v>
                </c:pt>
                <c:pt idx="30">
                  <c:v>2.2546256760160633E-2</c:v>
                </c:pt>
                <c:pt idx="31">
                  <c:v>2.2546256760160633E-2</c:v>
                </c:pt>
                <c:pt idx="32">
                  <c:v>2.2546256760160633E-2</c:v>
                </c:pt>
                <c:pt idx="33">
                  <c:v>2.2546256760160633E-2</c:v>
                </c:pt>
                <c:pt idx="34">
                  <c:v>2.2546256760160633E-2</c:v>
                </c:pt>
                <c:pt idx="35">
                  <c:v>2.2546256760160633E-2</c:v>
                </c:pt>
                <c:pt idx="36">
                  <c:v>2.2546256760160633E-2</c:v>
                </c:pt>
                <c:pt idx="37">
                  <c:v>2.2546256760160633E-2</c:v>
                </c:pt>
                <c:pt idx="38">
                  <c:v>2.2546256760160633E-2</c:v>
                </c:pt>
                <c:pt idx="39">
                  <c:v>2.2546256760160633E-2</c:v>
                </c:pt>
                <c:pt idx="40">
                  <c:v>2.2546256760160633E-2</c:v>
                </c:pt>
                <c:pt idx="41">
                  <c:v>2.2546256760160633E-2</c:v>
                </c:pt>
                <c:pt idx="42">
                  <c:v>2.2546256760160633E-2</c:v>
                </c:pt>
                <c:pt idx="43">
                  <c:v>2.2546256760160633E-2</c:v>
                </c:pt>
                <c:pt idx="44">
                  <c:v>2.1777729602781393E-2</c:v>
                </c:pt>
                <c:pt idx="45">
                  <c:v>2.1777729602781393E-2</c:v>
                </c:pt>
                <c:pt idx="46">
                  <c:v>2.1777729602781393E-2</c:v>
                </c:pt>
                <c:pt idx="47">
                  <c:v>2.1777729602781393E-2</c:v>
                </c:pt>
                <c:pt idx="48">
                  <c:v>2.1777729602781393E-2</c:v>
                </c:pt>
                <c:pt idx="49">
                  <c:v>2.1777729602781393E-2</c:v>
                </c:pt>
                <c:pt idx="50">
                  <c:v>2.1777729602781393E-2</c:v>
                </c:pt>
                <c:pt idx="51">
                  <c:v>2.1777729602781393E-2</c:v>
                </c:pt>
                <c:pt idx="52">
                  <c:v>2.1777729602781393E-2</c:v>
                </c:pt>
                <c:pt idx="53">
                  <c:v>2.1777729602781393E-2</c:v>
                </c:pt>
                <c:pt idx="54">
                  <c:v>2.1777729602781393E-2</c:v>
                </c:pt>
                <c:pt idx="55">
                  <c:v>2.1777729602781393E-2</c:v>
                </c:pt>
                <c:pt idx="56">
                  <c:v>2.1777729602781393E-2</c:v>
                </c:pt>
                <c:pt idx="57">
                  <c:v>2.1777729602781393E-2</c:v>
                </c:pt>
                <c:pt idx="58">
                  <c:v>2.1777729602781393E-2</c:v>
                </c:pt>
                <c:pt idx="59">
                  <c:v>2.1777729602781393E-2</c:v>
                </c:pt>
                <c:pt idx="60">
                  <c:v>2.1777729602781393E-2</c:v>
                </c:pt>
                <c:pt idx="61">
                  <c:v>2.1777729602781393E-2</c:v>
                </c:pt>
                <c:pt idx="62">
                  <c:v>2.1777729602781393E-2</c:v>
                </c:pt>
                <c:pt idx="63">
                  <c:v>2.1777729602781393E-2</c:v>
                </c:pt>
                <c:pt idx="64">
                  <c:v>2.1777729602781393E-2</c:v>
                </c:pt>
                <c:pt idx="65">
                  <c:v>2.5253104950798341E-2</c:v>
                </c:pt>
                <c:pt idx="66">
                  <c:v>2.5253104950798341E-2</c:v>
                </c:pt>
                <c:pt idx="67">
                  <c:v>2.5253104950798341E-2</c:v>
                </c:pt>
                <c:pt idx="68">
                  <c:v>2.5253104950798341E-2</c:v>
                </c:pt>
                <c:pt idx="69">
                  <c:v>2.5253104950798341E-2</c:v>
                </c:pt>
                <c:pt idx="70">
                  <c:v>2.5253104950798341E-2</c:v>
                </c:pt>
                <c:pt idx="71">
                  <c:v>2.5253104950798341E-2</c:v>
                </c:pt>
                <c:pt idx="72">
                  <c:v>2.5253104950798341E-2</c:v>
                </c:pt>
                <c:pt idx="73">
                  <c:v>2.5253104950798341E-2</c:v>
                </c:pt>
                <c:pt idx="74">
                  <c:v>2.5253104950798341E-2</c:v>
                </c:pt>
                <c:pt idx="75">
                  <c:v>2.5253104950798341E-2</c:v>
                </c:pt>
                <c:pt idx="76">
                  <c:v>2.5253104950798341E-2</c:v>
                </c:pt>
                <c:pt idx="77">
                  <c:v>2.5253104950798341E-2</c:v>
                </c:pt>
                <c:pt idx="78">
                  <c:v>2.5253104950798341E-2</c:v>
                </c:pt>
                <c:pt idx="79">
                  <c:v>2.5253104950798341E-2</c:v>
                </c:pt>
                <c:pt idx="80">
                  <c:v>2.5253104950798341E-2</c:v>
                </c:pt>
                <c:pt idx="81">
                  <c:v>2.5253104950798341E-2</c:v>
                </c:pt>
                <c:pt idx="82">
                  <c:v>2.5253104950798341E-2</c:v>
                </c:pt>
                <c:pt idx="83">
                  <c:v>2.5253104950798341E-2</c:v>
                </c:pt>
                <c:pt idx="84">
                  <c:v>2.5253104950798341E-2</c:v>
                </c:pt>
                <c:pt idx="85">
                  <c:v>2.5253104950798341E-2</c:v>
                </c:pt>
                <c:pt idx="86">
                  <c:v>2.5253104950798341E-2</c:v>
                </c:pt>
                <c:pt idx="87">
                  <c:v>2.5080748399687228E-2</c:v>
                </c:pt>
                <c:pt idx="88">
                  <c:v>2.5080748399687228E-2</c:v>
                </c:pt>
                <c:pt idx="89">
                  <c:v>2.5080748399687228E-2</c:v>
                </c:pt>
                <c:pt idx="90">
                  <c:v>2.5080748399687228E-2</c:v>
                </c:pt>
                <c:pt idx="91">
                  <c:v>2.5080748399687228E-2</c:v>
                </c:pt>
                <c:pt idx="92">
                  <c:v>2.5080748399687228E-2</c:v>
                </c:pt>
                <c:pt idx="93">
                  <c:v>2.5080748399687228E-2</c:v>
                </c:pt>
                <c:pt idx="94">
                  <c:v>2.5080748399687228E-2</c:v>
                </c:pt>
                <c:pt idx="95">
                  <c:v>2.5080748399687228E-2</c:v>
                </c:pt>
                <c:pt idx="96">
                  <c:v>2.5080748399687228E-2</c:v>
                </c:pt>
                <c:pt idx="97">
                  <c:v>2.5080748399687228E-2</c:v>
                </c:pt>
                <c:pt idx="98">
                  <c:v>2.5080748399687228E-2</c:v>
                </c:pt>
                <c:pt idx="99">
                  <c:v>2.5080748399687228E-2</c:v>
                </c:pt>
                <c:pt idx="100">
                  <c:v>2.5080748399687228E-2</c:v>
                </c:pt>
                <c:pt idx="101">
                  <c:v>2.5080748399687228E-2</c:v>
                </c:pt>
                <c:pt idx="102">
                  <c:v>2.5080748399687228E-2</c:v>
                </c:pt>
                <c:pt idx="103">
                  <c:v>2.5080748399687228E-2</c:v>
                </c:pt>
                <c:pt idx="104">
                  <c:v>2.5080748399687228E-2</c:v>
                </c:pt>
                <c:pt idx="105">
                  <c:v>2.5080748399687228E-2</c:v>
                </c:pt>
                <c:pt idx="106">
                  <c:v>2.5080748399687228E-2</c:v>
                </c:pt>
                <c:pt idx="107">
                  <c:v>2.5080748399687228E-2</c:v>
                </c:pt>
                <c:pt idx="108">
                  <c:v>2.5080748399687228E-2</c:v>
                </c:pt>
                <c:pt idx="109">
                  <c:v>2.5080748399687228E-2</c:v>
                </c:pt>
                <c:pt idx="110">
                  <c:v>2.3985529689101247E-2</c:v>
                </c:pt>
                <c:pt idx="111">
                  <c:v>2.3985529689101247E-2</c:v>
                </c:pt>
                <c:pt idx="112">
                  <c:v>2.3985529689101247E-2</c:v>
                </c:pt>
                <c:pt idx="113">
                  <c:v>2.3985529689101247E-2</c:v>
                </c:pt>
                <c:pt idx="114">
                  <c:v>2.3985529689101247E-2</c:v>
                </c:pt>
                <c:pt idx="115">
                  <c:v>2.3985529689101247E-2</c:v>
                </c:pt>
                <c:pt idx="116">
                  <c:v>2.3985529689101247E-2</c:v>
                </c:pt>
                <c:pt idx="117">
                  <c:v>2.3985529689101247E-2</c:v>
                </c:pt>
                <c:pt idx="118">
                  <c:v>2.3985529689101247E-2</c:v>
                </c:pt>
                <c:pt idx="119">
                  <c:v>2.3985529689101247E-2</c:v>
                </c:pt>
                <c:pt idx="120">
                  <c:v>2.3985529689101247E-2</c:v>
                </c:pt>
                <c:pt idx="121">
                  <c:v>2.3985529689101247E-2</c:v>
                </c:pt>
                <c:pt idx="122">
                  <c:v>2.3985529689101247E-2</c:v>
                </c:pt>
                <c:pt idx="123">
                  <c:v>2.3985529689101247E-2</c:v>
                </c:pt>
                <c:pt idx="124">
                  <c:v>2.3985529689101247E-2</c:v>
                </c:pt>
                <c:pt idx="125">
                  <c:v>2.3985529689101247E-2</c:v>
                </c:pt>
                <c:pt idx="126">
                  <c:v>2.3985529689101247E-2</c:v>
                </c:pt>
                <c:pt idx="127">
                  <c:v>2.3985529689101247E-2</c:v>
                </c:pt>
                <c:pt idx="128">
                  <c:v>2.3985529689101247E-2</c:v>
                </c:pt>
                <c:pt idx="129">
                  <c:v>2.3985529689101247E-2</c:v>
                </c:pt>
                <c:pt idx="130">
                  <c:v>2.241893943278701E-2</c:v>
                </c:pt>
                <c:pt idx="131">
                  <c:v>2.241893943278701E-2</c:v>
                </c:pt>
                <c:pt idx="132">
                  <c:v>2.241893943278701E-2</c:v>
                </c:pt>
                <c:pt idx="133">
                  <c:v>2.241893943278701E-2</c:v>
                </c:pt>
                <c:pt idx="134">
                  <c:v>2.241893943278701E-2</c:v>
                </c:pt>
                <c:pt idx="135">
                  <c:v>2.241893943278701E-2</c:v>
                </c:pt>
                <c:pt idx="136">
                  <c:v>2.241893943278701E-2</c:v>
                </c:pt>
                <c:pt idx="137">
                  <c:v>2.241893943278701E-2</c:v>
                </c:pt>
                <c:pt idx="138">
                  <c:v>2.241893943278701E-2</c:v>
                </c:pt>
                <c:pt idx="139">
                  <c:v>2.241893943278701E-2</c:v>
                </c:pt>
                <c:pt idx="140">
                  <c:v>2.241893943278701E-2</c:v>
                </c:pt>
                <c:pt idx="141">
                  <c:v>2.241893943278701E-2</c:v>
                </c:pt>
                <c:pt idx="142">
                  <c:v>2.241893943278701E-2</c:v>
                </c:pt>
                <c:pt idx="143">
                  <c:v>2.241893943278701E-2</c:v>
                </c:pt>
                <c:pt idx="144">
                  <c:v>2.241893943278701E-2</c:v>
                </c:pt>
                <c:pt idx="145">
                  <c:v>2.241893943278701E-2</c:v>
                </c:pt>
                <c:pt idx="146">
                  <c:v>2.241893943278701E-2</c:v>
                </c:pt>
                <c:pt idx="147">
                  <c:v>2.241893943278701E-2</c:v>
                </c:pt>
                <c:pt idx="148">
                  <c:v>2.241893943278701E-2</c:v>
                </c:pt>
                <c:pt idx="149">
                  <c:v>2.241893943278701E-2</c:v>
                </c:pt>
                <c:pt idx="150">
                  <c:v>2.241893943278701E-2</c:v>
                </c:pt>
                <c:pt idx="151">
                  <c:v>2.241893943278701E-2</c:v>
                </c:pt>
                <c:pt idx="152">
                  <c:v>2.241893943278701E-2</c:v>
                </c:pt>
                <c:pt idx="153">
                  <c:v>2.1505744093057624E-2</c:v>
                </c:pt>
                <c:pt idx="154">
                  <c:v>2.1505744093057624E-2</c:v>
                </c:pt>
                <c:pt idx="155">
                  <c:v>2.1505744093057624E-2</c:v>
                </c:pt>
                <c:pt idx="156">
                  <c:v>2.1505744093057624E-2</c:v>
                </c:pt>
                <c:pt idx="157">
                  <c:v>2.1505744093057624E-2</c:v>
                </c:pt>
                <c:pt idx="158">
                  <c:v>2.1505744093057624E-2</c:v>
                </c:pt>
                <c:pt idx="159">
                  <c:v>2.1505744093057624E-2</c:v>
                </c:pt>
                <c:pt idx="160">
                  <c:v>2.1505744093057624E-2</c:v>
                </c:pt>
                <c:pt idx="161">
                  <c:v>2.1505744093057624E-2</c:v>
                </c:pt>
                <c:pt idx="162">
                  <c:v>2.1505744093057624E-2</c:v>
                </c:pt>
                <c:pt idx="163">
                  <c:v>2.1505744093057624E-2</c:v>
                </c:pt>
                <c:pt idx="164">
                  <c:v>2.1505744093057624E-2</c:v>
                </c:pt>
                <c:pt idx="165">
                  <c:v>2.1505744093057624E-2</c:v>
                </c:pt>
                <c:pt idx="166">
                  <c:v>2.1505744093057624E-2</c:v>
                </c:pt>
                <c:pt idx="167">
                  <c:v>2.1505744093057624E-2</c:v>
                </c:pt>
                <c:pt idx="168">
                  <c:v>2.1505744093057624E-2</c:v>
                </c:pt>
                <c:pt idx="169">
                  <c:v>2.1505744093057624E-2</c:v>
                </c:pt>
                <c:pt idx="170">
                  <c:v>2.1505744093057624E-2</c:v>
                </c:pt>
                <c:pt idx="171">
                  <c:v>2.1505744093057624E-2</c:v>
                </c:pt>
                <c:pt idx="172">
                  <c:v>2.1505744093057624E-2</c:v>
                </c:pt>
                <c:pt idx="173">
                  <c:v>2.1505744093057624E-2</c:v>
                </c:pt>
                <c:pt idx="174">
                  <c:v>2.1505744093057624E-2</c:v>
                </c:pt>
                <c:pt idx="175">
                  <c:v>1.7473659911782593E-2</c:v>
                </c:pt>
                <c:pt idx="176">
                  <c:v>1.7473659911782593E-2</c:v>
                </c:pt>
                <c:pt idx="177">
                  <c:v>1.7473659911782593E-2</c:v>
                </c:pt>
                <c:pt idx="178">
                  <c:v>1.7473659911782593E-2</c:v>
                </c:pt>
                <c:pt idx="179">
                  <c:v>1.7473659911782593E-2</c:v>
                </c:pt>
                <c:pt idx="180">
                  <c:v>1.7473659911782593E-2</c:v>
                </c:pt>
                <c:pt idx="181">
                  <c:v>1.7473659911782593E-2</c:v>
                </c:pt>
                <c:pt idx="182">
                  <c:v>1.7473659911782593E-2</c:v>
                </c:pt>
                <c:pt idx="183">
                  <c:v>1.7473659911782593E-2</c:v>
                </c:pt>
                <c:pt idx="184">
                  <c:v>1.7473659911782593E-2</c:v>
                </c:pt>
                <c:pt idx="185">
                  <c:v>1.7473659911782593E-2</c:v>
                </c:pt>
                <c:pt idx="186">
                  <c:v>1.7473659911782593E-2</c:v>
                </c:pt>
                <c:pt idx="187">
                  <c:v>1.7473659911782593E-2</c:v>
                </c:pt>
                <c:pt idx="188">
                  <c:v>1.7473659911782593E-2</c:v>
                </c:pt>
                <c:pt idx="189">
                  <c:v>1.7473659911782593E-2</c:v>
                </c:pt>
                <c:pt idx="190">
                  <c:v>1.7473659911782593E-2</c:v>
                </c:pt>
                <c:pt idx="191">
                  <c:v>1.7473659911782593E-2</c:v>
                </c:pt>
                <c:pt idx="192">
                  <c:v>1.7473659911782593E-2</c:v>
                </c:pt>
                <c:pt idx="193">
                  <c:v>1.7473659911782593E-2</c:v>
                </c:pt>
                <c:pt idx="194">
                  <c:v>1.7473659911782593E-2</c:v>
                </c:pt>
                <c:pt idx="195">
                  <c:v>1.7473659911782593E-2</c:v>
                </c:pt>
                <c:pt idx="196">
                  <c:v>1.9973283030996936E-2</c:v>
                </c:pt>
                <c:pt idx="197">
                  <c:v>1.9973283030996936E-2</c:v>
                </c:pt>
                <c:pt idx="198">
                  <c:v>1.9973283030996936E-2</c:v>
                </c:pt>
                <c:pt idx="199">
                  <c:v>1.9973283030996936E-2</c:v>
                </c:pt>
                <c:pt idx="200">
                  <c:v>1.9973283030996936E-2</c:v>
                </c:pt>
                <c:pt idx="201">
                  <c:v>1.9973283030996936E-2</c:v>
                </c:pt>
                <c:pt idx="202">
                  <c:v>1.9973283030996936E-2</c:v>
                </c:pt>
                <c:pt idx="203">
                  <c:v>1.9973283030996936E-2</c:v>
                </c:pt>
                <c:pt idx="204">
                  <c:v>1.9973283030996936E-2</c:v>
                </c:pt>
                <c:pt idx="205">
                  <c:v>1.9973283030996936E-2</c:v>
                </c:pt>
                <c:pt idx="206">
                  <c:v>1.9973283030996936E-2</c:v>
                </c:pt>
                <c:pt idx="207">
                  <c:v>1.9973283030996936E-2</c:v>
                </c:pt>
                <c:pt idx="208">
                  <c:v>1.9973283030996936E-2</c:v>
                </c:pt>
                <c:pt idx="209">
                  <c:v>1.9973283030996936E-2</c:v>
                </c:pt>
                <c:pt idx="210">
                  <c:v>1.9973283030996936E-2</c:v>
                </c:pt>
                <c:pt idx="211">
                  <c:v>1.9973283030996936E-2</c:v>
                </c:pt>
                <c:pt idx="212">
                  <c:v>1.9973283030996936E-2</c:v>
                </c:pt>
                <c:pt idx="213">
                  <c:v>1.9973283030996936E-2</c:v>
                </c:pt>
                <c:pt idx="214">
                  <c:v>1.9973283030996936E-2</c:v>
                </c:pt>
                <c:pt idx="215">
                  <c:v>1.9973283030996936E-2</c:v>
                </c:pt>
                <c:pt idx="216">
                  <c:v>1.9973283030996936E-2</c:v>
                </c:pt>
                <c:pt idx="217">
                  <c:v>1.9973283030996936E-2</c:v>
                </c:pt>
                <c:pt idx="218">
                  <c:v>1.9973283030996936E-2</c:v>
                </c:pt>
                <c:pt idx="219">
                  <c:v>1.7058661582930817E-2</c:v>
                </c:pt>
                <c:pt idx="220">
                  <c:v>1.7058661582930817E-2</c:v>
                </c:pt>
                <c:pt idx="221">
                  <c:v>1.7058661582930817E-2</c:v>
                </c:pt>
                <c:pt idx="222">
                  <c:v>1.7058661582930817E-2</c:v>
                </c:pt>
                <c:pt idx="223">
                  <c:v>1.7058661582930817E-2</c:v>
                </c:pt>
                <c:pt idx="224">
                  <c:v>1.7058661582930817E-2</c:v>
                </c:pt>
                <c:pt idx="225">
                  <c:v>1.7058661582930817E-2</c:v>
                </c:pt>
                <c:pt idx="226">
                  <c:v>1.7058661582930817E-2</c:v>
                </c:pt>
                <c:pt idx="227">
                  <c:v>1.7058661582930817E-2</c:v>
                </c:pt>
                <c:pt idx="228">
                  <c:v>1.7058661582930817E-2</c:v>
                </c:pt>
                <c:pt idx="229">
                  <c:v>1.7058661582930817E-2</c:v>
                </c:pt>
                <c:pt idx="230">
                  <c:v>1.7058661582930817E-2</c:v>
                </c:pt>
                <c:pt idx="231">
                  <c:v>1.7058661582930817E-2</c:v>
                </c:pt>
                <c:pt idx="232">
                  <c:v>1.7058661582930817E-2</c:v>
                </c:pt>
                <c:pt idx="233">
                  <c:v>1.7058661582930817E-2</c:v>
                </c:pt>
                <c:pt idx="234">
                  <c:v>1.7058661582930817E-2</c:v>
                </c:pt>
                <c:pt idx="235">
                  <c:v>1.7058661582930817E-2</c:v>
                </c:pt>
                <c:pt idx="236">
                  <c:v>1.7058661582930817E-2</c:v>
                </c:pt>
                <c:pt idx="237">
                  <c:v>1.7058661582930817E-2</c:v>
                </c:pt>
                <c:pt idx="238">
                  <c:v>1.7058661582930817E-2</c:v>
                </c:pt>
                <c:pt idx="239">
                  <c:v>1.7058661582930817E-2</c:v>
                </c:pt>
                <c:pt idx="240">
                  <c:v>1.8511221641360789E-2</c:v>
                </c:pt>
                <c:pt idx="241">
                  <c:v>1.8511221641360789E-2</c:v>
                </c:pt>
                <c:pt idx="242">
                  <c:v>1.8511221641360789E-2</c:v>
                </c:pt>
                <c:pt idx="243">
                  <c:v>1.8511221641360789E-2</c:v>
                </c:pt>
                <c:pt idx="244">
                  <c:v>1.8511221641360789E-2</c:v>
                </c:pt>
                <c:pt idx="245">
                  <c:v>1.8511221641360789E-2</c:v>
                </c:pt>
                <c:pt idx="246">
                  <c:v>1.8511221641360789E-2</c:v>
                </c:pt>
                <c:pt idx="247">
                  <c:v>1.8511221641360789E-2</c:v>
                </c:pt>
                <c:pt idx="248">
                  <c:v>1.8511221641360789E-2</c:v>
                </c:pt>
                <c:pt idx="249">
                  <c:v>1.8511221641360789E-2</c:v>
                </c:pt>
                <c:pt idx="250">
                  <c:v>1.8511221641360789E-2</c:v>
                </c:pt>
                <c:pt idx="251">
                  <c:v>1.8511221641360789E-2</c:v>
                </c:pt>
                <c:pt idx="252">
                  <c:v>1.8511221641360789E-2</c:v>
                </c:pt>
                <c:pt idx="253">
                  <c:v>1.8511221641360789E-2</c:v>
                </c:pt>
                <c:pt idx="254">
                  <c:v>1.8511221641360789E-2</c:v>
                </c:pt>
                <c:pt idx="255">
                  <c:v>1.8511221641360789E-2</c:v>
                </c:pt>
                <c:pt idx="256">
                  <c:v>1.8511221641360789E-2</c:v>
                </c:pt>
                <c:pt idx="257">
                  <c:v>1.8511221641360789E-2</c:v>
                </c:pt>
                <c:pt idx="258">
                  <c:v>1.8511221641360789E-2</c:v>
                </c:pt>
                <c:pt idx="259">
                  <c:v>1.8511221641360789E-2</c:v>
                </c:pt>
                <c:pt idx="260">
                  <c:v>1.8511221641360789E-2</c:v>
                </c:pt>
                <c:pt idx="261">
                  <c:v>1.8511221641360789E-2</c:v>
                </c:pt>
                <c:pt idx="262">
                  <c:v>1.6730012318979203E-2</c:v>
                </c:pt>
                <c:pt idx="263">
                  <c:v>1.6730012318979203E-2</c:v>
                </c:pt>
                <c:pt idx="264">
                  <c:v>1.6730012318979203E-2</c:v>
                </c:pt>
                <c:pt idx="265">
                  <c:v>1.6730012318979203E-2</c:v>
                </c:pt>
                <c:pt idx="266">
                  <c:v>1.6730012318979203E-2</c:v>
                </c:pt>
                <c:pt idx="267">
                  <c:v>1.6730012318979203E-2</c:v>
                </c:pt>
                <c:pt idx="268">
                  <c:v>1.6730012318979203E-2</c:v>
                </c:pt>
                <c:pt idx="269">
                  <c:v>1.6730012318979203E-2</c:v>
                </c:pt>
                <c:pt idx="270">
                  <c:v>1.6730012318979203E-2</c:v>
                </c:pt>
                <c:pt idx="271">
                  <c:v>1.6730012318979203E-2</c:v>
                </c:pt>
                <c:pt idx="272">
                  <c:v>1.6730012318979203E-2</c:v>
                </c:pt>
                <c:pt idx="273">
                  <c:v>1.6730012318979203E-2</c:v>
                </c:pt>
                <c:pt idx="274">
                  <c:v>1.6730012318979203E-2</c:v>
                </c:pt>
                <c:pt idx="275">
                  <c:v>1.6730012318979203E-2</c:v>
                </c:pt>
                <c:pt idx="276">
                  <c:v>1.6730012318979203E-2</c:v>
                </c:pt>
                <c:pt idx="277">
                  <c:v>1.6730012318979203E-2</c:v>
                </c:pt>
                <c:pt idx="278">
                  <c:v>1.6730012318979203E-2</c:v>
                </c:pt>
                <c:pt idx="279">
                  <c:v>1.6730012318979203E-2</c:v>
                </c:pt>
                <c:pt idx="280">
                  <c:v>1.6730012318979203E-2</c:v>
                </c:pt>
                <c:pt idx="281">
                  <c:v>1.6730012318979203E-2</c:v>
                </c:pt>
                <c:pt idx="282">
                  <c:v>1.6730012318979203E-2</c:v>
                </c:pt>
                <c:pt idx="283">
                  <c:v>1.6730012318979203E-2</c:v>
                </c:pt>
                <c:pt idx="284">
                  <c:v>1.6730012318979203E-2</c:v>
                </c:pt>
                <c:pt idx="285">
                  <c:v>1.7895303621387172E-2</c:v>
                </c:pt>
                <c:pt idx="286">
                  <c:v>1.7895303621387172E-2</c:v>
                </c:pt>
                <c:pt idx="287">
                  <c:v>1.7895303621387172E-2</c:v>
                </c:pt>
                <c:pt idx="288">
                  <c:v>1.7895303621387172E-2</c:v>
                </c:pt>
                <c:pt idx="289">
                  <c:v>1.7895303621387172E-2</c:v>
                </c:pt>
                <c:pt idx="290">
                  <c:v>1.7895303621387172E-2</c:v>
                </c:pt>
                <c:pt idx="291">
                  <c:v>1.7895303621387172E-2</c:v>
                </c:pt>
                <c:pt idx="292">
                  <c:v>1.7895303621387172E-2</c:v>
                </c:pt>
                <c:pt idx="293">
                  <c:v>1.7895303621387172E-2</c:v>
                </c:pt>
                <c:pt idx="294">
                  <c:v>1.7895303621387172E-2</c:v>
                </c:pt>
                <c:pt idx="295">
                  <c:v>1.7895303621387172E-2</c:v>
                </c:pt>
                <c:pt idx="296">
                  <c:v>1.7895303621387172E-2</c:v>
                </c:pt>
                <c:pt idx="297">
                  <c:v>1.7895303621387172E-2</c:v>
                </c:pt>
                <c:pt idx="298">
                  <c:v>1.7895303621387172E-2</c:v>
                </c:pt>
                <c:pt idx="299">
                  <c:v>1.7895303621387172E-2</c:v>
                </c:pt>
                <c:pt idx="300">
                  <c:v>1.7895303621387172E-2</c:v>
                </c:pt>
                <c:pt idx="301">
                  <c:v>1.7895303621387172E-2</c:v>
                </c:pt>
                <c:pt idx="302">
                  <c:v>1.7895303621387172E-2</c:v>
                </c:pt>
                <c:pt idx="303">
                  <c:v>1.7895303621387172E-2</c:v>
                </c:pt>
                <c:pt idx="304">
                  <c:v>1.7895303621387172E-2</c:v>
                </c:pt>
                <c:pt idx="305">
                  <c:v>2.0759198673962295E-2</c:v>
                </c:pt>
                <c:pt idx="306">
                  <c:v>2.0759198673962295E-2</c:v>
                </c:pt>
                <c:pt idx="307">
                  <c:v>2.0759198673962295E-2</c:v>
                </c:pt>
                <c:pt idx="308">
                  <c:v>2.0759198673962295E-2</c:v>
                </c:pt>
                <c:pt idx="309">
                  <c:v>2.0759198673962295E-2</c:v>
                </c:pt>
                <c:pt idx="310">
                  <c:v>2.0759198673962295E-2</c:v>
                </c:pt>
                <c:pt idx="311">
                  <c:v>2.0759198673962295E-2</c:v>
                </c:pt>
                <c:pt idx="312">
                  <c:v>2.0759198673962295E-2</c:v>
                </c:pt>
                <c:pt idx="313">
                  <c:v>2.0759198673962295E-2</c:v>
                </c:pt>
                <c:pt idx="314">
                  <c:v>2.0759198673962295E-2</c:v>
                </c:pt>
                <c:pt idx="315">
                  <c:v>2.0759198673962295E-2</c:v>
                </c:pt>
                <c:pt idx="316">
                  <c:v>2.0759198673962295E-2</c:v>
                </c:pt>
                <c:pt idx="317">
                  <c:v>2.0759198673962295E-2</c:v>
                </c:pt>
                <c:pt idx="318">
                  <c:v>2.0759198673962295E-2</c:v>
                </c:pt>
                <c:pt idx="319">
                  <c:v>2.0759198673962295E-2</c:v>
                </c:pt>
                <c:pt idx="320">
                  <c:v>2.0759198673962295E-2</c:v>
                </c:pt>
                <c:pt idx="321">
                  <c:v>2.0759198673962295E-2</c:v>
                </c:pt>
                <c:pt idx="322">
                  <c:v>2.0759198673962295E-2</c:v>
                </c:pt>
                <c:pt idx="323">
                  <c:v>2.0759198673962295E-2</c:v>
                </c:pt>
                <c:pt idx="324">
                  <c:v>2.0759198673962295E-2</c:v>
                </c:pt>
                <c:pt idx="325">
                  <c:v>2.0759198673962295E-2</c:v>
                </c:pt>
                <c:pt idx="326">
                  <c:v>1.8495334212596942E-2</c:v>
                </c:pt>
                <c:pt idx="327">
                  <c:v>1.8495334212596942E-2</c:v>
                </c:pt>
                <c:pt idx="328">
                  <c:v>1.8495334212596942E-2</c:v>
                </c:pt>
                <c:pt idx="329">
                  <c:v>1.8495334212596942E-2</c:v>
                </c:pt>
                <c:pt idx="330">
                  <c:v>1.8495334212596942E-2</c:v>
                </c:pt>
                <c:pt idx="331">
                  <c:v>1.8495334212596942E-2</c:v>
                </c:pt>
                <c:pt idx="332">
                  <c:v>1.8495334212596942E-2</c:v>
                </c:pt>
                <c:pt idx="333">
                  <c:v>1.8495334212596942E-2</c:v>
                </c:pt>
                <c:pt idx="334">
                  <c:v>1.8495334212596942E-2</c:v>
                </c:pt>
                <c:pt idx="335">
                  <c:v>1.8495334212596942E-2</c:v>
                </c:pt>
                <c:pt idx="336">
                  <c:v>1.8495334212596942E-2</c:v>
                </c:pt>
                <c:pt idx="337">
                  <c:v>1.8495334212596942E-2</c:v>
                </c:pt>
                <c:pt idx="338">
                  <c:v>1.8495334212596942E-2</c:v>
                </c:pt>
                <c:pt idx="339">
                  <c:v>1.8495334212596942E-2</c:v>
                </c:pt>
                <c:pt idx="340">
                  <c:v>1.8495334212596942E-2</c:v>
                </c:pt>
                <c:pt idx="341">
                  <c:v>1.8495334212596942E-2</c:v>
                </c:pt>
                <c:pt idx="342">
                  <c:v>1.8495334212596942E-2</c:v>
                </c:pt>
                <c:pt idx="343">
                  <c:v>1.8495334212596942E-2</c:v>
                </c:pt>
                <c:pt idx="344">
                  <c:v>1.8495334212596942E-2</c:v>
                </c:pt>
                <c:pt idx="345">
                  <c:v>1.8495334212596942E-2</c:v>
                </c:pt>
                <c:pt idx="346">
                  <c:v>1.8495334212596942E-2</c:v>
                </c:pt>
                <c:pt idx="347">
                  <c:v>1.8495334212596942E-2</c:v>
                </c:pt>
                <c:pt idx="348">
                  <c:v>1.9188007281784027E-2</c:v>
                </c:pt>
                <c:pt idx="349">
                  <c:v>1.9188007281784027E-2</c:v>
                </c:pt>
                <c:pt idx="350">
                  <c:v>1.9188007281784027E-2</c:v>
                </c:pt>
                <c:pt idx="351">
                  <c:v>1.9188007281784027E-2</c:v>
                </c:pt>
                <c:pt idx="352">
                  <c:v>1.9188007281784027E-2</c:v>
                </c:pt>
                <c:pt idx="353">
                  <c:v>1.9188007281784027E-2</c:v>
                </c:pt>
                <c:pt idx="354">
                  <c:v>1.9188007281784027E-2</c:v>
                </c:pt>
                <c:pt idx="355">
                  <c:v>1.9188007281784027E-2</c:v>
                </c:pt>
                <c:pt idx="356">
                  <c:v>1.9188007281784027E-2</c:v>
                </c:pt>
                <c:pt idx="357">
                  <c:v>1.9188007281784027E-2</c:v>
                </c:pt>
                <c:pt idx="358">
                  <c:v>1.9188007281784027E-2</c:v>
                </c:pt>
                <c:pt idx="359">
                  <c:v>1.9188007281784027E-2</c:v>
                </c:pt>
                <c:pt idx="360">
                  <c:v>1.9188007281784027E-2</c:v>
                </c:pt>
                <c:pt idx="361">
                  <c:v>1.9188007281784027E-2</c:v>
                </c:pt>
                <c:pt idx="362">
                  <c:v>1.9188007281784027E-2</c:v>
                </c:pt>
                <c:pt idx="363">
                  <c:v>1.9188007281784027E-2</c:v>
                </c:pt>
                <c:pt idx="364">
                  <c:v>1.9188007281784027E-2</c:v>
                </c:pt>
                <c:pt idx="365">
                  <c:v>1.9188007281784027E-2</c:v>
                </c:pt>
                <c:pt idx="366">
                  <c:v>1.9188007281784027E-2</c:v>
                </c:pt>
                <c:pt idx="367">
                  <c:v>1.9188007281784027E-2</c:v>
                </c:pt>
                <c:pt idx="368">
                  <c:v>1.9188007281784027E-2</c:v>
                </c:pt>
                <c:pt idx="369">
                  <c:v>1.9188007281784027E-2</c:v>
                </c:pt>
                <c:pt idx="370">
                  <c:v>1.9089125948033015E-2</c:v>
                </c:pt>
                <c:pt idx="371">
                  <c:v>1.9089125948033015E-2</c:v>
                </c:pt>
                <c:pt idx="372">
                  <c:v>1.9089125948033015E-2</c:v>
                </c:pt>
                <c:pt idx="373">
                  <c:v>1.9089125948033015E-2</c:v>
                </c:pt>
                <c:pt idx="374">
                  <c:v>1.9089125948033015E-2</c:v>
                </c:pt>
                <c:pt idx="375">
                  <c:v>1.9089125948033015E-2</c:v>
                </c:pt>
                <c:pt idx="376">
                  <c:v>1.9089125948033015E-2</c:v>
                </c:pt>
                <c:pt idx="377">
                  <c:v>1.9089125948033015E-2</c:v>
                </c:pt>
                <c:pt idx="378">
                  <c:v>1.9089125948033015E-2</c:v>
                </c:pt>
                <c:pt idx="379">
                  <c:v>1.9089125948033015E-2</c:v>
                </c:pt>
                <c:pt idx="380">
                  <c:v>1.9089125948033015E-2</c:v>
                </c:pt>
                <c:pt idx="381">
                  <c:v>1.9089125948033015E-2</c:v>
                </c:pt>
                <c:pt idx="382">
                  <c:v>1.9089125948033015E-2</c:v>
                </c:pt>
                <c:pt idx="383">
                  <c:v>1.9089125948033015E-2</c:v>
                </c:pt>
                <c:pt idx="384">
                  <c:v>1.9089125948033015E-2</c:v>
                </c:pt>
                <c:pt idx="385">
                  <c:v>1.9089125948033015E-2</c:v>
                </c:pt>
                <c:pt idx="386">
                  <c:v>1.9089125948033015E-2</c:v>
                </c:pt>
                <c:pt idx="387">
                  <c:v>1.9089125948033015E-2</c:v>
                </c:pt>
                <c:pt idx="388">
                  <c:v>1.9089125948033015E-2</c:v>
                </c:pt>
                <c:pt idx="389">
                  <c:v>1.9089125948033015E-2</c:v>
                </c:pt>
                <c:pt idx="390">
                  <c:v>1.9089125948033015E-2</c:v>
                </c:pt>
                <c:pt idx="391">
                  <c:v>1.8990123081828875E-2</c:v>
                </c:pt>
                <c:pt idx="392">
                  <c:v>1.8990123081828875E-2</c:v>
                </c:pt>
                <c:pt idx="393">
                  <c:v>1.8990123081828875E-2</c:v>
                </c:pt>
                <c:pt idx="394">
                  <c:v>1.8990123081828875E-2</c:v>
                </c:pt>
                <c:pt idx="395">
                  <c:v>1.8990123081828875E-2</c:v>
                </c:pt>
                <c:pt idx="396">
                  <c:v>1.8990123081828875E-2</c:v>
                </c:pt>
                <c:pt idx="397">
                  <c:v>1.8990123081828875E-2</c:v>
                </c:pt>
                <c:pt idx="398">
                  <c:v>1.8990123081828875E-2</c:v>
                </c:pt>
                <c:pt idx="399">
                  <c:v>1.8990123081828875E-2</c:v>
                </c:pt>
                <c:pt idx="400">
                  <c:v>1.8990123081828875E-2</c:v>
                </c:pt>
                <c:pt idx="401">
                  <c:v>1.8990123081828875E-2</c:v>
                </c:pt>
                <c:pt idx="402">
                  <c:v>1.8990123081828875E-2</c:v>
                </c:pt>
                <c:pt idx="403">
                  <c:v>1.8990123081828875E-2</c:v>
                </c:pt>
                <c:pt idx="404">
                  <c:v>1.8990123081828875E-2</c:v>
                </c:pt>
                <c:pt idx="405">
                  <c:v>1.8990123081828875E-2</c:v>
                </c:pt>
                <c:pt idx="406">
                  <c:v>1.8990123081828875E-2</c:v>
                </c:pt>
                <c:pt idx="407">
                  <c:v>1.8990123081828875E-2</c:v>
                </c:pt>
                <c:pt idx="408">
                  <c:v>1.8990123081828875E-2</c:v>
                </c:pt>
                <c:pt idx="409">
                  <c:v>1.8990123081828875E-2</c:v>
                </c:pt>
                <c:pt idx="410">
                  <c:v>1.8990123081828875E-2</c:v>
                </c:pt>
                <c:pt idx="411">
                  <c:v>1.8990123081828875E-2</c:v>
                </c:pt>
                <c:pt idx="412">
                  <c:v>1.8990123081828875E-2</c:v>
                </c:pt>
                <c:pt idx="413">
                  <c:v>1.8990123081828875E-2</c:v>
                </c:pt>
                <c:pt idx="414">
                  <c:v>1.9340390716001434E-2</c:v>
                </c:pt>
                <c:pt idx="415">
                  <c:v>1.9340390716001434E-2</c:v>
                </c:pt>
                <c:pt idx="416">
                  <c:v>1.9340390716001434E-2</c:v>
                </c:pt>
                <c:pt idx="417">
                  <c:v>1.9340390716001434E-2</c:v>
                </c:pt>
                <c:pt idx="418">
                  <c:v>1.9340390716001434E-2</c:v>
                </c:pt>
                <c:pt idx="419">
                  <c:v>1.9340390716001434E-2</c:v>
                </c:pt>
                <c:pt idx="420">
                  <c:v>1.9340390716001434E-2</c:v>
                </c:pt>
                <c:pt idx="421">
                  <c:v>1.9340390716001434E-2</c:v>
                </c:pt>
                <c:pt idx="422">
                  <c:v>1.9340390716001434E-2</c:v>
                </c:pt>
                <c:pt idx="423">
                  <c:v>1.9340390716001434E-2</c:v>
                </c:pt>
                <c:pt idx="424">
                  <c:v>1.9340390716001434E-2</c:v>
                </c:pt>
                <c:pt idx="425">
                  <c:v>1.9340390716001434E-2</c:v>
                </c:pt>
                <c:pt idx="426">
                  <c:v>1.9340390716001434E-2</c:v>
                </c:pt>
                <c:pt idx="427">
                  <c:v>1.9340390716001434E-2</c:v>
                </c:pt>
                <c:pt idx="428">
                  <c:v>1.9340390716001434E-2</c:v>
                </c:pt>
                <c:pt idx="429">
                  <c:v>1.9340390716001434E-2</c:v>
                </c:pt>
                <c:pt idx="430">
                  <c:v>1.9340390716001434E-2</c:v>
                </c:pt>
                <c:pt idx="431">
                  <c:v>1.9340390716001434E-2</c:v>
                </c:pt>
                <c:pt idx="432">
                  <c:v>1.9340390716001434E-2</c:v>
                </c:pt>
                <c:pt idx="433">
                  <c:v>1.9340390716001434E-2</c:v>
                </c:pt>
                <c:pt idx="434">
                  <c:v>1.9340390716001434E-2</c:v>
                </c:pt>
                <c:pt idx="435">
                  <c:v>1.9241484742558403E-2</c:v>
                </c:pt>
                <c:pt idx="436">
                  <c:v>1.9241484742558403E-2</c:v>
                </c:pt>
                <c:pt idx="437">
                  <c:v>1.9241484742558403E-2</c:v>
                </c:pt>
                <c:pt idx="438">
                  <c:v>1.9241484742558403E-2</c:v>
                </c:pt>
                <c:pt idx="439">
                  <c:v>1.9241484742558403E-2</c:v>
                </c:pt>
                <c:pt idx="440">
                  <c:v>1.9241484742558403E-2</c:v>
                </c:pt>
                <c:pt idx="441">
                  <c:v>1.9241484742558403E-2</c:v>
                </c:pt>
                <c:pt idx="442">
                  <c:v>1.9241484742558403E-2</c:v>
                </c:pt>
                <c:pt idx="443">
                  <c:v>1.9241484742558403E-2</c:v>
                </c:pt>
                <c:pt idx="444">
                  <c:v>1.9241484742558403E-2</c:v>
                </c:pt>
                <c:pt idx="445">
                  <c:v>1.9241484742558403E-2</c:v>
                </c:pt>
                <c:pt idx="446">
                  <c:v>1.9241484742558403E-2</c:v>
                </c:pt>
                <c:pt idx="447">
                  <c:v>1.9241484742558403E-2</c:v>
                </c:pt>
                <c:pt idx="448">
                  <c:v>1.9241484742558403E-2</c:v>
                </c:pt>
                <c:pt idx="449">
                  <c:v>1.9241484742558403E-2</c:v>
                </c:pt>
                <c:pt idx="450">
                  <c:v>1.9241484742558403E-2</c:v>
                </c:pt>
                <c:pt idx="451">
                  <c:v>1.9241484742558403E-2</c:v>
                </c:pt>
                <c:pt idx="452">
                  <c:v>1.9241484742558403E-2</c:v>
                </c:pt>
                <c:pt idx="453">
                  <c:v>1.9241484742558403E-2</c:v>
                </c:pt>
                <c:pt idx="454">
                  <c:v>1.9241484742558403E-2</c:v>
                </c:pt>
                <c:pt idx="455">
                  <c:v>1.9241484742558403E-2</c:v>
                </c:pt>
                <c:pt idx="456">
                  <c:v>1.9241484742558403E-2</c:v>
                </c:pt>
                <c:pt idx="457">
                  <c:v>1.9591752376730952E-2</c:v>
                </c:pt>
                <c:pt idx="458">
                  <c:v>1.9591752376730952E-2</c:v>
                </c:pt>
                <c:pt idx="459">
                  <c:v>1.9591752376730952E-2</c:v>
                </c:pt>
                <c:pt idx="460">
                  <c:v>1.9591752376730952E-2</c:v>
                </c:pt>
                <c:pt idx="461">
                  <c:v>1.9591752376730952E-2</c:v>
                </c:pt>
                <c:pt idx="462">
                  <c:v>1.9591752376730952E-2</c:v>
                </c:pt>
                <c:pt idx="463">
                  <c:v>1.9591752376730952E-2</c:v>
                </c:pt>
                <c:pt idx="464">
                  <c:v>1.9591752376730952E-2</c:v>
                </c:pt>
                <c:pt idx="465">
                  <c:v>1.9591752376730952E-2</c:v>
                </c:pt>
                <c:pt idx="466">
                  <c:v>1.9591752376730952E-2</c:v>
                </c:pt>
                <c:pt idx="467">
                  <c:v>1.9591752376730952E-2</c:v>
                </c:pt>
                <c:pt idx="468">
                  <c:v>1.9591752376730952E-2</c:v>
                </c:pt>
                <c:pt idx="469">
                  <c:v>1.9591752376730952E-2</c:v>
                </c:pt>
                <c:pt idx="470">
                  <c:v>1.9591752376730952E-2</c:v>
                </c:pt>
                <c:pt idx="471">
                  <c:v>1.9591752376730952E-2</c:v>
                </c:pt>
                <c:pt idx="472">
                  <c:v>1.9591752376730952E-2</c:v>
                </c:pt>
                <c:pt idx="473">
                  <c:v>1.9591752376730952E-2</c:v>
                </c:pt>
                <c:pt idx="474">
                  <c:v>1.9591752376730952E-2</c:v>
                </c:pt>
                <c:pt idx="475">
                  <c:v>1.9591752376730952E-2</c:v>
                </c:pt>
                <c:pt idx="476">
                  <c:v>1.9591752376730952E-2</c:v>
                </c:pt>
                <c:pt idx="477">
                  <c:v>1.9591752376730952E-2</c:v>
                </c:pt>
                <c:pt idx="478">
                  <c:v>1.9591752376730952E-2</c:v>
                </c:pt>
                <c:pt idx="479">
                  <c:v>1.9591752376730952E-2</c:v>
                </c:pt>
                <c:pt idx="480">
                  <c:v>1.9930721054962474E-2</c:v>
                </c:pt>
                <c:pt idx="481">
                  <c:v>1.9930721054962474E-2</c:v>
                </c:pt>
                <c:pt idx="482">
                  <c:v>1.9930721054962474E-2</c:v>
                </c:pt>
                <c:pt idx="483">
                  <c:v>1.9930721054962474E-2</c:v>
                </c:pt>
                <c:pt idx="484">
                  <c:v>1.9930721054962474E-2</c:v>
                </c:pt>
                <c:pt idx="485">
                  <c:v>1.9930721054962474E-2</c:v>
                </c:pt>
                <c:pt idx="486">
                  <c:v>1.9930721054962474E-2</c:v>
                </c:pt>
                <c:pt idx="487">
                  <c:v>1.9930721054962474E-2</c:v>
                </c:pt>
                <c:pt idx="488">
                  <c:v>1.9930721054962474E-2</c:v>
                </c:pt>
                <c:pt idx="489">
                  <c:v>1.9930721054962474E-2</c:v>
                </c:pt>
                <c:pt idx="490">
                  <c:v>1.9930721054962474E-2</c:v>
                </c:pt>
                <c:pt idx="491">
                  <c:v>1.9930721054962474E-2</c:v>
                </c:pt>
                <c:pt idx="492">
                  <c:v>1.9930721054962474E-2</c:v>
                </c:pt>
                <c:pt idx="493">
                  <c:v>1.9930721054962474E-2</c:v>
                </c:pt>
                <c:pt idx="494">
                  <c:v>1.9930721054962474E-2</c:v>
                </c:pt>
                <c:pt idx="495">
                  <c:v>1.9930721054962474E-2</c:v>
                </c:pt>
                <c:pt idx="496">
                  <c:v>1.9930721054962474E-2</c:v>
                </c:pt>
                <c:pt idx="497">
                  <c:v>1.9930721054962474E-2</c:v>
                </c:pt>
                <c:pt idx="498">
                  <c:v>1.9930721054962474E-2</c:v>
                </c:pt>
                <c:pt idx="499">
                  <c:v>1.9930721054962474E-2</c:v>
                </c:pt>
                <c:pt idx="500">
                  <c:v>2.0292360004236544E-2</c:v>
                </c:pt>
                <c:pt idx="501">
                  <c:v>2.0292360004236544E-2</c:v>
                </c:pt>
                <c:pt idx="502">
                  <c:v>2.0292360004236544E-2</c:v>
                </c:pt>
                <c:pt idx="503">
                  <c:v>2.0292360004236544E-2</c:v>
                </c:pt>
                <c:pt idx="504">
                  <c:v>2.0292360004236544E-2</c:v>
                </c:pt>
                <c:pt idx="505">
                  <c:v>2.0292360004236544E-2</c:v>
                </c:pt>
                <c:pt idx="506">
                  <c:v>2.0292360004236544E-2</c:v>
                </c:pt>
                <c:pt idx="507">
                  <c:v>2.0292360004236544E-2</c:v>
                </c:pt>
                <c:pt idx="508">
                  <c:v>2.0292360004236544E-2</c:v>
                </c:pt>
                <c:pt idx="509">
                  <c:v>2.0292360004236544E-2</c:v>
                </c:pt>
                <c:pt idx="510">
                  <c:v>2.0292360004236544E-2</c:v>
                </c:pt>
                <c:pt idx="511">
                  <c:v>2.0292360004236544E-2</c:v>
                </c:pt>
                <c:pt idx="512">
                  <c:v>2.0292360004236544E-2</c:v>
                </c:pt>
                <c:pt idx="513">
                  <c:v>2.0292360004236544E-2</c:v>
                </c:pt>
                <c:pt idx="514">
                  <c:v>2.0292360004236544E-2</c:v>
                </c:pt>
                <c:pt idx="515">
                  <c:v>2.0292360004236544E-2</c:v>
                </c:pt>
                <c:pt idx="516">
                  <c:v>2.0292360004236544E-2</c:v>
                </c:pt>
                <c:pt idx="517">
                  <c:v>2.0292360004236544E-2</c:v>
                </c:pt>
                <c:pt idx="518">
                  <c:v>2.0292360004236544E-2</c:v>
                </c:pt>
                <c:pt idx="519">
                  <c:v>2.0292360004236544E-2</c:v>
                </c:pt>
                <c:pt idx="520">
                  <c:v>2.0292360004236544E-2</c:v>
                </c:pt>
                <c:pt idx="521">
                  <c:v>2.0292360004236544E-2</c:v>
                </c:pt>
                <c:pt idx="522">
                  <c:v>2.0292360004236544E-2</c:v>
                </c:pt>
                <c:pt idx="523">
                  <c:v>2.027285402623033E-2</c:v>
                </c:pt>
                <c:pt idx="524">
                  <c:v>2.027285402623033E-2</c:v>
                </c:pt>
                <c:pt idx="525">
                  <c:v>2.027285402623033E-2</c:v>
                </c:pt>
                <c:pt idx="526">
                  <c:v>2.027285402623033E-2</c:v>
                </c:pt>
                <c:pt idx="527">
                  <c:v>2.027285402623033E-2</c:v>
                </c:pt>
                <c:pt idx="528">
                  <c:v>2.027285402623033E-2</c:v>
                </c:pt>
                <c:pt idx="529">
                  <c:v>2.027285402623033E-2</c:v>
                </c:pt>
                <c:pt idx="530">
                  <c:v>2.027285402623033E-2</c:v>
                </c:pt>
                <c:pt idx="531">
                  <c:v>2.027285402623033E-2</c:v>
                </c:pt>
                <c:pt idx="532">
                  <c:v>2.027285402623033E-2</c:v>
                </c:pt>
                <c:pt idx="533">
                  <c:v>2.027285402623033E-2</c:v>
                </c:pt>
                <c:pt idx="534">
                  <c:v>2.027285402623033E-2</c:v>
                </c:pt>
                <c:pt idx="535">
                  <c:v>2.027285402623033E-2</c:v>
                </c:pt>
                <c:pt idx="536">
                  <c:v>2.027285402623033E-2</c:v>
                </c:pt>
                <c:pt idx="537">
                  <c:v>2.027285402623033E-2</c:v>
                </c:pt>
                <c:pt idx="538">
                  <c:v>2.027285402623033E-2</c:v>
                </c:pt>
                <c:pt idx="539">
                  <c:v>2.027285402623033E-2</c:v>
                </c:pt>
                <c:pt idx="540">
                  <c:v>2.027285402623033E-2</c:v>
                </c:pt>
                <c:pt idx="541">
                  <c:v>2.027285402623033E-2</c:v>
                </c:pt>
                <c:pt idx="542">
                  <c:v>2.027285402623033E-2</c:v>
                </c:pt>
                <c:pt idx="543">
                  <c:v>2.027285402623033E-2</c:v>
                </c:pt>
                <c:pt idx="544">
                  <c:v>2.027285402623033E-2</c:v>
                </c:pt>
                <c:pt idx="545">
                  <c:v>2.027285402623033E-2</c:v>
                </c:pt>
                <c:pt idx="546">
                  <c:v>2.027285402623033E-2</c:v>
                </c:pt>
                <c:pt idx="547">
                  <c:v>2.027285402623033E-2</c:v>
                </c:pt>
                <c:pt idx="548">
                  <c:v>2.027285402623033E-2</c:v>
                </c:pt>
                <c:pt idx="549">
                  <c:v>2.027285402623033E-2</c:v>
                </c:pt>
                <c:pt idx="550">
                  <c:v>2.027285402623033E-2</c:v>
                </c:pt>
                <c:pt idx="551">
                  <c:v>2.027285402623033E-2</c:v>
                </c:pt>
                <c:pt idx="552">
                  <c:v>2.027285402623033E-2</c:v>
                </c:pt>
                <c:pt idx="553">
                  <c:v>2.027285402623033E-2</c:v>
                </c:pt>
                <c:pt idx="554">
                  <c:v>2.025523572351505E-2</c:v>
                </c:pt>
                <c:pt idx="555">
                  <c:v>2.025523572351505E-2</c:v>
                </c:pt>
                <c:pt idx="556">
                  <c:v>2.025523572351505E-2</c:v>
                </c:pt>
                <c:pt idx="557">
                  <c:v>2.025523572351505E-2</c:v>
                </c:pt>
                <c:pt idx="558">
                  <c:v>2.025523572351505E-2</c:v>
                </c:pt>
                <c:pt idx="559">
                  <c:v>2.025523572351505E-2</c:v>
                </c:pt>
                <c:pt idx="560">
                  <c:v>2.025523572351505E-2</c:v>
                </c:pt>
                <c:pt idx="561">
                  <c:v>2.025523572351505E-2</c:v>
                </c:pt>
                <c:pt idx="562">
                  <c:v>2.025523572351505E-2</c:v>
                </c:pt>
                <c:pt idx="563">
                  <c:v>2.025523572351505E-2</c:v>
                </c:pt>
                <c:pt idx="564">
                  <c:v>2.025523572351505E-2</c:v>
                </c:pt>
                <c:pt idx="565">
                  <c:v>2.025523572351505E-2</c:v>
                </c:pt>
                <c:pt idx="566">
                  <c:v>2.025523572351505E-2</c:v>
                </c:pt>
                <c:pt idx="567">
                  <c:v>2.025523572351505E-2</c:v>
                </c:pt>
                <c:pt idx="568">
                  <c:v>2.025523572351505E-2</c:v>
                </c:pt>
                <c:pt idx="569">
                  <c:v>2.025523572351505E-2</c:v>
                </c:pt>
                <c:pt idx="570">
                  <c:v>2.025523572351505E-2</c:v>
                </c:pt>
                <c:pt idx="571">
                  <c:v>2.025523572351505E-2</c:v>
                </c:pt>
                <c:pt idx="572">
                  <c:v>2.025523572351505E-2</c:v>
                </c:pt>
                <c:pt idx="573">
                  <c:v>2.025523572351505E-2</c:v>
                </c:pt>
                <c:pt idx="574">
                  <c:v>2.025523572351505E-2</c:v>
                </c:pt>
                <c:pt idx="575">
                  <c:v>2.025523572351505E-2</c:v>
                </c:pt>
                <c:pt idx="576">
                  <c:v>2.025523572351505E-2</c:v>
                </c:pt>
                <c:pt idx="577">
                  <c:v>2.025523572351505E-2</c:v>
                </c:pt>
                <c:pt idx="578">
                  <c:v>2.025523572351505E-2</c:v>
                </c:pt>
                <c:pt idx="579">
                  <c:v>2.025523572351505E-2</c:v>
                </c:pt>
                <c:pt idx="580">
                  <c:v>2.025523572351505E-2</c:v>
                </c:pt>
                <c:pt idx="581">
                  <c:v>2.025523572351505E-2</c:v>
                </c:pt>
                <c:pt idx="582">
                  <c:v>2.0247076632417333E-2</c:v>
                </c:pt>
                <c:pt idx="583">
                  <c:v>2.0247076632417333E-2</c:v>
                </c:pt>
                <c:pt idx="584">
                  <c:v>2.0247076632417333E-2</c:v>
                </c:pt>
                <c:pt idx="585">
                  <c:v>2.0247076632417333E-2</c:v>
                </c:pt>
                <c:pt idx="586">
                  <c:v>2.0247076632417333E-2</c:v>
                </c:pt>
                <c:pt idx="587">
                  <c:v>2.0247076632417333E-2</c:v>
                </c:pt>
                <c:pt idx="588">
                  <c:v>2.0247076632417333E-2</c:v>
                </c:pt>
                <c:pt idx="589">
                  <c:v>2.0247076632417333E-2</c:v>
                </c:pt>
                <c:pt idx="590">
                  <c:v>2.0247076632417333E-2</c:v>
                </c:pt>
                <c:pt idx="591">
                  <c:v>2.0247076632417333E-2</c:v>
                </c:pt>
                <c:pt idx="592">
                  <c:v>2.0247076632417333E-2</c:v>
                </c:pt>
                <c:pt idx="593">
                  <c:v>2.0247076632417333E-2</c:v>
                </c:pt>
                <c:pt idx="594">
                  <c:v>2.0247076632417333E-2</c:v>
                </c:pt>
                <c:pt idx="595">
                  <c:v>2.0247076632417333E-2</c:v>
                </c:pt>
                <c:pt idx="596">
                  <c:v>2.0247076632417333E-2</c:v>
                </c:pt>
                <c:pt idx="597">
                  <c:v>2.0247076632417333E-2</c:v>
                </c:pt>
                <c:pt idx="598">
                  <c:v>2.0247076632417333E-2</c:v>
                </c:pt>
                <c:pt idx="599">
                  <c:v>2.0247076632417333E-2</c:v>
                </c:pt>
                <c:pt idx="600">
                  <c:v>2.0247076632417333E-2</c:v>
                </c:pt>
                <c:pt idx="601">
                  <c:v>2.0247076632417333E-2</c:v>
                </c:pt>
                <c:pt idx="602">
                  <c:v>2.0247076632417333E-2</c:v>
                </c:pt>
                <c:pt idx="603">
                  <c:v>2.0247076632417333E-2</c:v>
                </c:pt>
                <c:pt idx="604">
                  <c:v>2.0247076632417333E-2</c:v>
                </c:pt>
                <c:pt idx="605">
                  <c:v>2.0247076632417333E-2</c:v>
                </c:pt>
                <c:pt idx="606">
                  <c:v>2.0247076632417333E-2</c:v>
                </c:pt>
                <c:pt idx="607">
                  <c:v>2.0247076632417333E-2</c:v>
                </c:pt>
                <c:pt idx="608">
                  <c:v>2.0247076632417333E-2</c:v>
                </c:pt>
                <c:pt idx="609">
                  <c:v>2.0247076632417333E-2</c:v>
                </c:pt>
                <c:pt idx="610">
                  <c:v>2.0247076632417333E-2</c:v>
                </c:pt>
                <c:pt idx="611">
                  <c:v>2.0247076632417333E-2</c:v>
                </c:pt>
                <c:pt idx="612">
                  <c:v>2.0247076632417333E-2</c:v>
                </c:pt>
              </c:numCache>
            </c:numRef>
          </c:val>
          <c:smooth val="0"/>
          <c:extLst>
            <c:ext xmlns:c16="http://schemas.microsoft.com/office/drawing/2014/chart" uri="{C3380CC4-5D6E-409C-BE32-E72D297353CC}">
              <c16:uniqueId val="{00000005-0535-4DB9-8D1F-5705FF101119}"/>
            </c:ext>
          </c:extLst>
        </c:ser>
        <c:ser>
          <c:idx val="3"/>
          <c:order val="3"/>
          <c:tx>
            <c:strRef>
              <c:f>FV_evolution_MbyM!$AF$3</c:f>
              <c:strCache>
                <c:ptCount val="1"/>
                <c:pt idx="0">
                  <c:v>GER 10Y spot</c:v>
                </c:pt>
              </c:strCache>
            </c:strRef>
          </c:tx>
          <c:spPr>
            <a:ln w="19050"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FV_evolution_MbyM!$AF$4:$AF$1000</c:f>
              <c:numCache>
                <c:formatCode>0.00%</c:formatCode>
                <c:ptCount val="997"/>
                <c:pt idx="0">
                  <c:v>2.0240000000000001E-2</c:v>
                </c:pt>
                <c:pt idx="1">
                  <c:v>2.068E-2</c:v>
                </c:pt>
                <c:pt idx="2">
                  <c:v>2.0240000000000001E-2</c:v>
                </c:pt>
                <c:pt idx="3">
                  <c:v>2.1240000000000002E-2</c:v>
                </c:pt>
                <c:pt idx="4">
                  <c:v>2.1560000000000003E-2</c:v>
                </c:pt>
                <c:pt idx="5">
                  <c:v>2.1360000000000001E-2</c:v>
                </c:pt>
                <c:pt idx="6">
                  <c:v>2.188E-2</c:v>
                </c:pt>
                <c:pt idx="7">
                  <c:v>2.2120000000000001E-2</c:v>
                </c:pt>
                <c:pt idx="8">
                  <c:v>2.2360000000000001E-2</c:v>
                </c:pt>
                <c:pt idx="9">
                  <c:v>2.1840000000000002E-2</c:v>
                </c:pt>
                <c:pt idx="10">
                  <c:v>2.2330000000000003E-2</c:v>
                </c:pt>
                <c:pt idx="11">
                  <c:v>2.2579999999999999E-2</c:v>
                </c:pt>
                <c:pt idx="12">
                  <c:v>2.316E-2</c:v>
                </c:pt>
                <c:pt idx="13">
                  <c:v>2.349E-2</c:v>
                </c:pt>
                <c:pt idx="14">
                  <c:v>2.342E-2</c:v>
                </c:pt>
                <c:pt idx="15">
                  <c:v>2.29E-2</c:v>
                </c:pt>
                <c:pt idx="16">
                  <c:v>2.3519999999999999E-2</c:v>
                </c:pt>
                <c:pt idx="17">
                  <c:v>2.342E-2</c:v>
                </c:pt>
                <c:pt idx="18">
                  <c:v>2.29E-2</c:v>
                </c:pt>
                <c:pt idx="19">
                  <c:v>2.299E-2</c:v>
                </c:pt>
                <c:pt idx="20">
                  <c:v>2.2349999999999998E-2</c:v>
                </c:pt>
                <c:pt idx="21">
                  <c:v>2.2679999999999999E-2</c:v>
                </c:pt>
                <c:pt idx="22">
                  <c:v>2.1659999999999999E-2</c:v>
                </c:pt>
                <c:pt idx="23">
                  <c:v>2.1489999999999999E-2</c:v>
                </c:pt>
                <c:pt idx="24">
                  <c:v>2.2409999999999999E-2</c:v>
                </c:pt>
                <c:pt idx="25">
                  <c:v>2.316E-2</c:v>
                </c:pt>
                <c:pt idx="26">
                  <c:v>2.2919999999999999E-2</c:v>
                </c:pt>
                <c:pt idx="27">
                  <c:v>2.316E-2</c:v>
                </c:pt>
                <c:pt idx="28">
                  <c:v>2.3540000000000002E-2</c:v>
                </c:pt>
                <c:pt idx="29">
                  <c:v>2.3820000000000001E-2</c:v>
                </c:pt>
                <c:pt idx="30">
                  <c:v>2.3620000000000002E-2</c:v>
                </c:pt>
                <c:pt idx="31">
                  <c:v>2.3929999999999996E-2</c:v>
                </c:pt>
                <c:pt idx="32">
                  <c:v>2.3370000000000002E-2</c:v>
                </c:pt>
                <c:pt idx="33">
                  <c:v>2.359E-2</c:v>
                </c:pt>
                <c:pt idx="34">
                  <c:v>2.402E-2</c:v>
                </c:pt>
                <c:pt idx="35">
                  <c:v>2.4109999999999999E-2</c:v>
                </c:pt>
                <c:pt idx="36">
                  <c:v>2.3730000000000001E-2</c:v>
                </c:pt>
                <c:pt idx="37">
                  <c:v>2.4500000000000001E-2</c:v>
                </c:pt>
                <c:pt idx="38">
                  <c:v>2.4399999999999998E-2</c:v>
                </c:pt>
                <c:pt idx="39">
                  <c:v>2.3629999999999998E-2</c:v>
                </c:pt>
                <c:pt idx="40">
                  <c:v>2.4399999999999998E-2</c:v>
                </c:pt>
                <c:pt idx="41">
                  <c:v>2.4639999999999999E-2</c:v>
                </c:pt>
                <c:pt idx="42">
                  <c:v>2.4590000000000001E-2</c:v>
                </c:pt>
                <c:pt idx="43">
                  <c:v>2.4109999999999999E-2</c:v>
                </c:pt>
                <c:pt idx="44">
                  <c:v>2.4140000000000002E-2</c:v>
                </c:pt>
                <c:pt idx="45">
                  <c:v>2.392E-2</c:v>
                </c:pt>
                <c:pt idx="46">
                  <c:v>2.3230000000000001E-2</c:v>
                </c:pt>
                <c:pt idx="47">
                  <c:v>2.3220000000000001E-2</c:v>
                </c:pt>
                <c:pt idx="48">
                  <c:v>2.3060000000000001E-2</c:v>
                </c:pt>
                <c:pt idx="49">
                  <c:v>2.2669999999999999E-2</c:v>
                </c:pt>
                <c:pt idx="50">
                  <c:v>2.3029999999999998E-2</c:v>
                </c:pt>
                <c:pt idx="51">
                  <c:v>2.3300000000000001E-2</c:v>
                </c:pt>
                <c:pt idx="52">
                  <c:v>2.366E-2</c:v>
                </c:pt>
                <c:pt idx="53">
                  <c:v>2.426E-2</c:v>
                </c:pt>
                <c:pt idx="54">
                  <c:v>2.4420000000000001E-2</c:v>
                </c:pt>
                <c:pt idx="55">
                  <c:v>2.4590000000000001E-2</c:v>
                </c:pt>
                <c:pt idx="56">
                  <c:v>2.4500000000000001E-2</c:v>
                </c:pt>
                <c:pt idx="57">
                  <c:v>2.4319999999999998E-2</c:v>
                </c:pt>
                <c:pt idx="58">
                  <c:v>2.4049999999999998E-2</c:v>
                </c:pt>
                <c:pt idx="59">
                  <c:v>2.3230000000000001E-2</c:v>
                </c:pt>
                <c:pt idx="60">
                  <c:v>2.3719999999999998E-2</c:v>
                </c:pt>
                <c:pt idx="61">
                  <c:v>2.35E-2</c:v>
                </c:pt>
                <c:pt idx="62">
                  <c:v>2.2919999999999999E-2</c:v>
                </c:pt>
                <c:pt idx="63">
                  <c:v>2.298E-2</c:v>
                </c:pt>
                <c:pt idx="64">
                  <c:v>2.298E-2</c:v>
                </c:pt>
                <c:pt idx="65">
                  <c:v>2.298E-2</c:v>
                </c:pt>
                <c:pt idx="66">
                  <c:v>2.4E-2</c:v>
                </c:pt>
                <c:pt idx="67">
                  <c:v>2.3949999999999999E-2</c:v>
                </c:pt>
                <c:pt idx="68">
                  <c:v>2.3610000000000003E-2</c:v>
                </c:pt>
                <c:pt idx="69">
                  <c:v>2.3990000000000001E-2</c:v>
                </c:pt>
                <c:pt idx="70">
                  <c:v>2.435E-2</c:v>
                </c:pt>
                <c:pt idx="71">
                  <c:v>2.3709999999999998E-2</c:v>
                </c:pt>
                <c:pt idx="72">
                  <c:v>2.435E-2</c:v>
                </c:pt>
                <c:pt idx="73">
                  <c:v>2.4629999999999999E-2</c:v>
                </c:pt>
                <c:pt idx="74">
                  <c:v>2.359E-2</c:v>
                </c:pt>
                <c:pt idx="75">
                  <c:v>2.4399999999999998E-2</c:v>
                </c:pt>
                <c:pt idx="76">
                  <c:v>2.4860000000000004E-2</c:v>
                </c:pt>
                <c:pt idx="77">
                  <c:v>2.4649999999999998E-2</c:v>
                </c:pt>
                <c:pt idx="78">
                  <c:v>2.4969999999999999E-2</c:v>
                </c:pt>
                <c:pt idx="79">
                  <c:v>2.5000000000000001E-2</c:v>
                </c:pt>
                <c:pt idx="80">
                  <c:v>2.4860000000000004E-2</c:v>
                </c:pt>
                <c:pt idx="81">
                  <c:v>2.5019999999999997E-2</c:v>
                </c:pt>
                <c:pt idx="82">
                  <c:v>2.588E-2</c:v>
                </c:pt>
                <c:pt idx="83">
                  <c:v>2.63E-2</c:v>
                </c:pt>
                <c:pt idx="84">
                  <c:v>2.5750000000000002E-2</c:v>
                </c:pt>
                <c:pt idx="85">
                  <c:v>2.5319999999999999E-2</c:v>
                </c:pt>
                <c:pt idx="86">
                  <c:v>2.5840000000000002E-2</c:v>
                </c:pt>
                <c:pt idx="87">
                  <c:v>2.5840000000000002E-2</c:v>
                </c:pt>
                <c:pt idx="88">
                  <c:v>2.5409999999999999E-2</c:v>
                </c:pt>
                <c:pt idx="89">
                  <c:v>2.495E-2</c:v>
                </c:pt>
                <c:pt idx="90">
                  <c:v>2.4680000000000001E-2</c:v>
                </c:pt>
                <c:pt idx="91">
                  <c:v>2.4199999999999999E-2</c:v>
                </c:pt>
                <c:pt idx="92">
                  <c:v>2.4620000000000003E-2</c:v>
                </c:pt>
                <c:pt idx="93">
                  <c:v>2.495E-2</c:v>
                </c:pt>
                <c:pt idx="94">
                  <c:v>2.5169999999999998E-2</c:v>
                </c:pt>
                <c:pt idx="95">
                  <c:v>2.5099999999999997E-2</c:v>
                </c:pt>
                <c:pt idx="96">
                  <c:v>2.5479999999999999E-2</c:v>
                </c:pt>
                <c:pt idx="97">
                  <c:v>2.4220000000000002E-2</c:v>
                </c:pt>
                <c:pt idx="98">
                  <c:v>2.46E-2</c:v>
                </c:pt>
                <c:pt idx="99">
                  <c:v>2.5150000000000002E-2</c:v>
                </c:pt>
                <c:pt idx="100">
                  <c:v>2.529E-2</c:v>
                </c:pt>
                <c:pt idx="101">
                  <c:v>2.4990000000000002E-2</c:v>
                </c:pt>
                <c:pt idx="102">
                  <c:v>2.5339999999999998E-2</c:v>
                </c:pt>
                <c:pt idx="103">
                  <c:v>2.596E-2</c:v>
                </c:pt>
                <c:pt idx="104">
                  <c:v>2.5830000000000002E-2</c:v>
                </c:pt>
                <c:pt idx="105">
                  <c:v>2.5470000000000003E-2</c:v>
                </c:pt>
                <c:pt idx="106">
                  <c:v>2.5920000000000002E-2</c:v>
                </c:pt>
                <c:pt idx="107">
                  <c:v>2.69E-2</c:v>
                </c:pt>
                <c:pt idx="108">
                  <c:v>2.6520000000000002E-2</c:v>
                </c:pt>
                <c:pt idx="109">
                  <c:v>2.664E-2</c:v>
                </c:pt>
                <c:pt idx="110">
                  <c:v>2.58E-2</c:v>
                </c:pt>
                <c:pt idx="111">
                  <c:v>2.5339999999999998E-2</c:v>
                </c:pt>
                <c:pt idx="112">
                  <c:v>2.512E-2</c:v>
                </c:pt>
                <c:pt idx="113">
                  <c:v>2.5489999999999999E-2</c:v>
                </c:pt>
                <c:pt idx="114">
                  <c:v>2.6200000000000001E-2</c:v>
                </c:pt>
                <c:pt idx="115">
                  <c:v>2.6699999999999998E-2</c:v>
                </c:pt>
                <c:pt idx="116">
                  <c:v>2.622E-2</c:v>
                </c:pt>
                <c:pt idx="117">
                  <c:v>2.53E-2</c:v>
                </c:pt>
                <c:pt idx="118">
                  <c:v>2.4700000000000003E-2</c:v>
                </c:pt>
                <c:pt idx="119">
                  <c:v>2.3599999999999999E-2</c:v>
                </c:pt>
                <c:pt idx="120">
                  <c:v>2.4140000000000002E-2</c:v>
                </c:pt>
                <c:pt idx="121">
                  <c:v>2.3959999999999999E-2</c:v>
                </c:pt>
                <c:pt idx="122">
                  <c:v>2.4039999999999999E-2</c:v>
                </c:pt>
                <c:pt idx="123">
                  <c:v>2.4310000000000002E-2</c:v>
                </c:pt>
                <c:pt idx="124">
                  <c:v>2.4119999999999999E-2</c:v>
                </c:pt>
                <c:pt idx="125">
                  <c:v>2.419E-2</c:v>
                </c:pt>
                <c:pt idx="126">
                  <c:v>2.4109999999999999E-2</c:v>
                </c:pt>
                <c:pt idx="127">
                  <c:v>2.452E-2</c:v>
                </c:pt>
                <c:pt idx="128">
                  <c:v>2.4479999999999998E-2</c:v>
                </c:pt>
                <c:pt idx="129">
                  <c:v>2.5000000000000001E-2</c:v>
                </c:pt>
                <c:pt idx="130">
                  <c:v>2.6070000000000003E-2</c:v>
                </c:pt>
                <c:pt idx="131">
                  <c:v>2.6030000000000001E-2</c:v>
                </c:pt>
                <c:pt idx="132">
                  <c:v>2.5849999999999998E-2</c:v>
                </c:pt>
                <c:pt idx="133">
                  <c:v>2.6080000000000002E-2</c:v>
                </c:pt>
                <c:pt idx="134">
                  <c:v>2.5559999999999999E-2</c:v>
                </c:pt>
                <c:pt idx="135">
                  <c:v>2.5399999999999999E-2</c:v>
                </c:pt>
                <c:pt idx="136">
                  <c:v>2.58E-2</c:v>
                </c:pt>
                <c:pt idx="137">
                  <c:v>2.5329999999999998E-2</c:v>
                </c:pt>
                <c:pt idx="138">
                  <c:v>2.4629999999999999E-2</c:v>
                </c:pt>
                <c:pt idx="139">
                  <c:v>2.496E-2</c:v>
                </c:pt>
                <c:pt idx="140">
                  <c:v>2.4719999999999999E-2</c:v>
                </c:pt>
                <c:pt idx="141">
                  <c:v>2.427E-2</c:v>
                </c:pt>
                <c:pt idx="142">
                  <c:v>2.4209999999999999E-2</c:v>
                </c:pt>
                <c:pt idx="143">
                  <c:v>2.4319999999999998E-2</c:v>
                </c:pt>
                <c:pt idx="144">
                  <c:v>2.4670000000000001E-2</c:v>
                </c:pt>
                <c:pt idx="145">
                  <c:v>2.495E-2</c:v>
                </c:pt>
                <c:pt idx="146">
                  <c:v>2.4390000000000002E-2</c:v>
                </c:pt>
                <c:pt idx="147">
                  <c:v>2.444E-2</c:v>
                </c:pt>
                <c:pt idx="148">
                  <c:v>2.4169999999999997E-2</c:v>
                </c:pt>
                <c:pt idx="149">
                  <c:v>2.4070000000000001E-2</c:v>
                </c:pt>
                <c:pt idx="150">
                  <c:v>2.359E-2</c:v>
                </c:pt>
                <c:pt idx="151">
                  <c:v>2.3399999999999997E-2</c:v>
                </c:pt>
                <c:pt idx="152">
                  <c:v>2.3039999999999998E-2</c:v>
                </c:pt>
                <c:pt idx="153">
                  <c:v>2.2440000000000002E-2</c:v>
                </c:pt>
                <c:pt idx="154">
                  <c:v>2.1739999999999999E-2</c:v>
                </c:pt>
                <c:pt idx="155">
                  <c:v>2.1909999999999999E-2</c:v>
                </c:pt>
                <c:pt idx="156">
                  <c:v>2.2010000000000002E-2</c:v>
                </c:pt>
                <c:pt idx="157">
                  <c:v>2.2679999999999999E-2</c:v>
                </c:pt>
                <c:pt idx="158">
                  <c:v>2.2679999999999999E-2</c:v>
                </c:pt>
                <c:pt idx="159">
                  <c:v>2.2250000000000002E-2</c:v>
                </c:pt>
                <c:pt idx="160">
                  <c:v>2.2259999999999999E-2</c:v>
                </c:pt>
                <c:pt idx="161">
                  <c:v>2.1860000000000001E-2</c:v>
                </c:pt>
                <c:pt idx="162">
                  <c:v>2.18E-2</c:v>
                </c:pt>
                <c:pt idx="163">
                  <c:v>2.2629999999999997E-2</c:v>
                </c:pt>
                <c:pt idx="164">
                  <c:v>2.247E-2</c:v>
                </c:pt>
                <c:pt idx="165">
                  <c:v>2.2460000000000001E-2</c:v>
                </c:pt>
                <c:pt idx="166">
                  <c:v>2.215E-2</c:v>
                </c:pt>
                <c:pt idx="167">
                  <c:v>2.1909999999999999E-2</c:v>
                </c:pt>
                <c:pt idx="168">
                  <c:v>2.2440000000000002E-2</c:v>
                </c:pt>
                <c:pt idx="169">
                  <c:v>2.2250000000000002E-2</c:v>
                </c:pt>
                <c:pt idx="170">
                  <c:v>2.2480000000000003E-2</c:v>
                </c:pt>
                <c:pt idx="171">
                  <c:v>2.2879999999999998E-2</c:v>
                </c:pt>
                <c:pt idx="172">
                  <c:v>2.2610000000000002E-2</c:v>
                </c:pt>
                <c:pt idx="173">
                  <c:v>2.274E-2</c:v>
                </c:pt>
                <c:pt idx="174">
                  <c:v>2.299E-2</c:v>
                </c:pt>
                <c:pt idx="175">
                  <c:v>2.3380000000000001E-2</c:v>
                </c:pt>
                <c:pt idx="176">
                  <c:v>2.2770000000000002E-2</c:v>
                </c:pt>
                <c:pt idx="177">
                  <c:v>2.2240000000000003E-2</c:v>
                </c:pt>
                <c:pt idx="178">
                  <c:v>2.2080000000000002E-2</c:v>
                </c:pt>
                <c:pt idx="179">
                  <c:v>2.1720000000000003E-2</c:v>
                </c:pt>
                <c:pt idx="180">
                  <c:v>2.1680000000000001E-2</c:v>
                </c:pt>
                <c:pt idx="181">
                  <c:v>2.1309999999999999E-2</c:v>
                </c:pt>
                <c:pt idx="182">
                  <c:v>2.112E-2</c:v>
                </c:pt>
                <c:pt idx="183">
                  <c:v>2.1499999999999998E-2</c:v>
                </c:pt>
                <c:pt idx="184">
                  <c:v>2.1480000000000003E-2</c:v>
                </c:pt>
                <c:pt idx="185">
                  <c:v>2.1219999999999999E-2</c:v>
                </c:pt>
                <c:pt idx="186">
                  <c:v>2.1429999999999998E-2</c:v>
                </c:pt>
                <c:pt idx="187">
                  <c:v>2.1899999999999999E-2</c:v>
                </c:pt>
                <c:pt idx="188">
                  <c:v>2.198E-2</c:v>
                </c:pt>
                <c:pt idx="189">
                  <c:v>2.2080000000000002E-2</c:v>
                </c:pt>
                <c:pt idx="190">
                  <c:v>2.1560000000000003E-2</c:v>
                </c:pt>
                <c:pt idx="191">
                  <c:v>2.1480000000000003E-2</c:v>
                </c:pt>
                <c:pt idx="192">
                  <c:v>2.1749999999999999E-2</c:v>
                </c:pt>
                <c:pt idx="193">
                  <c:v>2.1829999999999999E-2</c:v>
                </c:pt>
                <c:pt idx="194">
                  <c:v>2.1330000000000002E-2</c:v>
                </c:pt>
                <c:pt idx="195">
                  <c:v>2.1230000000000002E-2</c:v>
                </c:pt>
                <c:pt idx="196">
                  <c:v>2.036E-2</c:v>
                </c:pt>
                <c:pt idx="197">
                  <c:v>2.0920000000000001E-2</c:v>
                </c:pt>
                <c:pt idx="198">
                  <c:v>2.1440000000000001E-2</c:v>
                </c:pt>
                <c:pt idx="199">
                  <c:v>2.2099999999999998E-2</c:v>
                </c:pt>
                <c:pt idx="200">
                  <c:v>2.2559999999999997E-2</c:v>
                </c:pt>
                <c:pt idx="201">
                  <c:v>2.2429999999999999E-2</c:v>
                </c:pt>
                <c:pt idx="202">
                  <c:v>2.257E-2</c:v>
                </c:pt>
                <c:pt idx="203">
                  <c:v>2.2559999999999997E-2</c:v>
                </c:pt>
                <c:pt idx="204">
                  <c:v>2.265E-2</c:v>
                </c:pt>
                <c:pt idx="205">
                  <c:v>2.2749999999999999E-2</c:v>
                </c:pt>
                <c:pt idx="206">
                  <c:v>2.222E-2</c:v>
                </c:pt>
                <c:pt idx="207">
                  <c:v>2.1840000000000002E-2</c:v>
                </c:pt>
                <c:pt idx="208">
                  <c:v>2.2080000000000002E-2</c:v>
                </c:pt>
                <c:pt idx="209">
                  <c:v>2.1829999999999999E-2</c:v>
                </c:pt>
                <c:pt idx="210">
                  <c:v>2.282E-2</c:v>
                </c:pt>
                <c:pt idx="211">
                  <c:v>2.3179999999999999E-2</c:v>
                </c:pt>
                <c:pt idx="212">
                  <c:v>2.3039999999999998E-2</c:v>
                </c:pt>
                <c:pt idx="213">
                  <c:v>2.266E-2</c:v>
                </c:pt>
                <c:pt idx="214">
                  <c:v>2.291E-2</c:v>
                </c:pt>
                <c:pt idx="215">
                  <c:v>2.2860000000000002E-2</c:v>
                </c:pt>
                <c:pt idx="216">
                  <c:v>2.3370000000000002E-2</c:v>
                </c:pt>
                <c:pt idx="217">
                  <c:v>2.3879999999999998E-2</c:v>
                </c:pt>
                <c:pt idx="218">
                  <c:v>2.3900000000000001E-2</c:v>
                </c:pt>
                <c:pt idx="219">
                  <c:v>2.4049999999999998E-2</c:v>
                </c:pt>
                <c:pt idx="220">
                  <c:v>2.3949999999999999E-2</c:v>
                </c:pt>
                <c:pt idx="221">
                  <c:v>2.4249999999999997E-2</c:v>
                </c:pt>
                <c:pt idx="222">
                  <c:v>2.4049999999999998E-2</c:v>
                </c:pt>
                <c:pt idx="223">
                  <c:v>2.445E-2</c:v>
                </c:pt>
                <c:pt idx="224">
                  <c:v>2.367E-2</c:v>
                </c:pt>
                <c:pt idx="225">
                  <c:v>2.3269999999999999E-2</c:v>
                </c:pt>
                <c:pt idx="226">
                  <c:v>2.3620000000000002E-2</c:v>
                </c:pt>
                <c:pt idx="227">
                  <c:v>2.3900000000000001E-2</c:v>
                </c:pt>
                <c:pt idx="228">
                  <c:v>2.341E-2</c:v>
                </c:pt>
                <c:pt idx="229">
                  <c:v>2.3559999999999998E-2</c:v>
                </c:pt>
                <c:pt idx="230">
                  <c:v>2.3730000000000001E-2</c:v>
                </c:pt>
                <c:pt idx="231">
                  <c:v>2.3380000000000001E-2</c:v>
                </c:pt>
                <c:pt idx="232">
                  <c:v>2.351E-2</c:v>
                </c:pt>
                <c:pt idx="233">
                  <c:v>2.3179999999999999E-2</c:v>
                </c:pt>
                <c:pt idx="234">
                  <c:v>2.2419999999999999E-2</c:v>
                </c:pt>
                <c:pt idx="235">
                  <c:v>2.2099999999999998E-2</c:v>
                </c:pt>
                <c:pt idx="236">
                  <c:v>2.1869999999999997E-2</c:v>
                </c:pt>
                <c:pt idx="237">
                  <c:v>2.1600000000000001E-2</c:v>
                </c:pt>
                <c:pt idx="238">
                  <c:v>2.1269999999999997E-2</c:v>
                </c:pt>
                <c:pt idx="239">
                  <c:v>2.0879999999999999E-2</c:v>
                </c:pt>
                <c:pt idx="240">
                  <c:v>2.0339999999999997E-2</c:v>
                </c:pt>
                <c:pt idx="241">
                  <c:v>2.0539999999999999E-2</c:v>
                </c:pt>
                <c:pt idx="242">
                  <c:v>2.061E-2</c:v>
                </c:pt>
                <c:pt idx="243">
                  <c:v>2.1110000000000004E-2</c:v>
                </c:pt>
                <c:pt idx="244">
                  <c:v>2.1080000000000002E-2</c:v>
                </c:pt>
                <c:pt idx="245">
                  <c:v>2.121E-2</c:v>
                </c:pt>
                <c:pt idx="246">
                  <c:v>2.1219999999999999E-2</c:v>
                </c:pt>
                <c:pt idx="247">
                  <c:v>2.1269999999999997E-2</c:v>
                </c:pt>
                <c:pt idx="248">
                  <c:v>2.205E-2</c:v>
                </c:pt>
                <c:pt idx="249">
                  <c:v>2.257E-2</c:v>
                </c:pt>
                <c:pt idx="250">
                  <c:v>2.247E-2</c:v>
                </c:pt>
                <c:pt idx="251">
                  <c:v>2.23E-2</c:v>
                </c:pt>
                <c:pt idx="252">
                  <c:v>2.2450000000000001E-2</c:v>
                </c:pt>
                <c:pt idx="253">
                  <c:v>2.3060000000000001E-2</c:v>
                </c:pt>
                <c:pt idx="254">
                  <c:v>2.2850000000000002E-2</c:v>
                </c:pt>
                <c:pt idx="255">
                  <c:v>2.3230000000000001E-2</c:v>
                </c:pt>
                <c:pt idx="256">
                  <c:v>2.3230000000000001E-2</c:v>
                </c:pt>
                <c:pt idx="257">
                  <c:v>2.3230000000000001E-2</c:v>
                </c:pt>
                <c:pt idx="258">
                  <c:v>2.3230000000000001E-2</c:v>
                </c:pt>
                <c:pt idx="259">
                  <c:v>2.3959999999999999E-2</c:v>
                </c:pt>
                <c:pt idx="260">
                  <c:v>2.367E-2</c:v>
                </c:pt>
                <c:pt idx="261">
                  <c:v>2.367E-2</c:v>
                </c:pt>
                <c:pt idx="262">
                  <c:v>2.367E-2</c:v>
                </c:pt>
                <c:pt idx="263">
                  <c:v>2.3789999999999999E-2</c:v>
                </c:pt>
                <c:pt idx="264">
                  <c:v>2.4249999999999997E-2</c:v>
                </c:pt>
                <c:pt idx="265">
                  <c:v>2.4470000000000002E-2</c:v>
                </c:pt>
                <c:pt idx="266">
                  <c:v>2.4830000000000001E-2</c:v>
                </c:pt>
                <c:pt idx="267">
                  <c:v>2.5489999999999999E-2</c:v>
                </c:pt>
                <c:pt idx="268">
                  <c:v>2.5670000000000002E-2</c:v>
                </c:pt>
                <c:pt idx="269">
                  <c:v>2.5950000000000001E-2</c:v>
                </c:pt>
                <c:pt idx="270">
                  <c:v>2.613E-2</c:v>
                </c:pt>
                <c:pt idx="271">
                  <c:v>2.6520000000000002E-2</c:v>
                </c:pt>
                <c:pt idx="272">
                  <c:v>2.5600000000000001E-2</c:v>
                </c:pt>
                <c:pt idx="273">
                  <c:v>2.5470000000000003E-2</c:v>
                </c:pt>
                <c:pt idx="274">
                  <c:v>2.5350000000000001E-2</c:v>
                </c:pt>
                <c:pt idx="275">
                  <c:v>2.5259999999999998E-2</c:v>
                </c:pt>
                <c:pt idx="276">
                  <c:v>2.5099999999999997E-2</c:v>
                </c:pt>
                <c:pt idx="277">
                  <c:v>2.53E-2</c:v>
                </c:pt>
                <c:pt idx="278">
                  <c:v>2.5499999999999998E-2</c:v>
                </c:pt>
                <c:pt idx="279">
                  <c:v>2.5690000000000001E-2</c:v>
                </c:pt>
                <c:pt idx="280">
                  <c:v>2.5310000000000003E-2</c:v>
                </c:pt>
                <c:pt idx="281">
                  <c:v>2.5649999999999999E-2</c:v>
                </c:pt>
                <c:pt idx="282">
                  <c:v>2.5830000000000002E-2</c:v>
                </c:pt>
                <c:pt idx="283">
                  <c:v>2.5190000000000001E-2</c:v>
                </c:pt>
                <c:pt idx="284">
                  <c:v>2.46E-2</c:v>
                </c:pt>
                <c:pt idx="285">
                  <c:v>2.3849999999999996E-2</c:v>
                </c:pt>
                <c:pt idx="286">
                  <c:v>2.3959999999999999E-2</c:v>
                </c:pt>
                <c:pt idx="287">
                  <c:v>2.366E-2</c:v>
                </c:pt>
                <c:pt idx="288">
                  <c:v>2.3789999999999999E-2</c:v>
                </c:pt>
                <c:pt idx="289">
                  <c:v>2.3719999999999998E-2</c:v>
                </c:pt>
                <c:pt idx="290">
                  <c:v>2.3620000000000002E-2</c:v>
                </c:pt>
                <c:pt idx="291">
                  <c:v>2.4300000000000002E-2</c:v>
                </c:pt>
                <c:pt idx="292">
                  <c:v>2.477E-2</c:v>
                </c:pt>
                <c:pt idx="293">
                  <c:v>2.418E-2</c:v>
                </c:pt>
                <c:pt idx="294">
                  <c:v>2.4310000000000002E-2</c:v>
                </c:pt>
                <c:pt idx="295">
                  <c:v>2.4889999999999999E-2</c:v>
                </c:pt>
                <c:pt idx="296">
                  <c:v>2.4929999999999997E-2</c:v>
                </c:pt>
                <c:pt idx="297">
                  <c:v>2.5569999999999999E-2</c:v>
                </c:pt>
                <c:pt idx="298">
                  <c:v>2.5339999999999998E-2</c:v>
                </c:pt>
                <c:pt idx="299">
                  <c:v>2.4700000000000003E-2</c:v>
                </c:pt>
                <c:pt idx="300">
                  <c:v>2.477E-2</c:v>
                </c:pt>
                <c:pt idx="301">
                  <c:v>2.4580000000000001E-2</c:v>
                </c:pt>
                <c:pt idx="302">
                  <c:v>2.4329999999999997E-2</c:v>
                </c:pt>
                <c:pt idx="303">
                  <c:v>2.4129999999999999E-2</c:v>
                </c:pt>
                <c:pt idx="304">
                  <c:v>2.4060000000000002E-2</c:v>
                </c:pt>
                <c:pt idx="305">
                  <c:v>2.4910000000000002E-2</c:v>
                </c:pt>
                <c:pt idx="306">
                  <c:v>2.495E-2</c:v>
                </c:pt>
                <c:pt idx="307">
                  <c:v>2.793E-2</c:v>
                </c:pt>
                <c:pt idx="308">
                  <c:v>2.8330000000000001E-2</c:v>
                </c:pt>
                <c:pt idx="309">
                  <c:v>2.836E-2</c:v>
                </c:pt>
                <c:pt idx="310">
                  <c:v>2.8330000000000001E-2</c:v>
                </c:pt>
                <c:pt idx="311">
                  <c:v>2.8969999999999999E-2</c:v>
                </c:pt>
                <c:pt idx="312">
                  <c:v>2.8769999999999997E-2</c:v>
                </c:pt>
                <c:pt idx="313">
                  <c:v>2.8549999999999999E-2</c:v>
                </c:pt>
                <c:pt idx="314">
                  <c:v>2.8759999999999997E-2</c:v>
                </c:pt>
                <c:pt idx="315">
                  <c:v>2.818E-2</c:v>
                </c:pt>
                <c:pt idx="316">
                  <c:v>2.81E-2</c:v>
                </c:pt>
                <c:pt idx="317">
                  <c:v>2.8039999999999999E-2</c:v>
                </c:pt>
                <c:pt idx="318">
                  <c:v>2.7799999999999998E-2</c:v>
                </c:pt>
                <c:pt idx="319">
                  <c:v>2.7650000000000001E-2</c:v>
                </c:pt>
                <c:pt idx="320">
                  <c:v>2.7709999999999999E-2</c:v>
                </c:pt>
                <c:pt idx="321">
                  <c:v>2.7980000000000001E-2</c:v>
                </c:pt>
                <c:pt idx="322">
                  <c:v>2.7949999999999999E-2</c:v>
                </c:pt>
                <c:pt idx="323">
                  <c:v>2.7730000000000001E-2</c:v>
                </c:pt>
                <c:pt idx="324">
                  <c:v>2.7269999999999999E-2</c:v>
                </c:pt>
                <c:pt idx="325">
                  <c:v>2.7380000000000002E-2</c:v>
                </c:pt>
                <c:pt idx="326">
                  <c:v>2.6869999999999998E-2</c:v>
                </c:pt>
                <c:pt idx="327">
                  <c:v>2.7210000000000002E-2</c:v>
                </c:pt>
                <c:pt idx="328">
                  <c:v>2.6509999999999999E-2</c:v>
                </c:pt>
                <c:pt idx="329">
                  <c:v>2.5779999999999997E-2</c:v>
                </c:pt>
                <c:pt idx="330">
                  <c:v>2.613E-2</c:v>
                </c:pt>
                <c:pt idx="331">
                  <c:v>2.6309999999999997E-2</c:v>
                </c:pt>
                <c:pt idx="332">
                  <c:v>2.5910000000000002E-2</c:v>
                </c:pt>
                <c:pt idx="333">
                  <c:v>2.58E-2</c:v>
                </c:pt>
                <c:pt idx="334">
                  <c:v>2.5699999999999997E-2</c:v>
                </c:pt>
                <c:pt idx="335">
                  <c:v>2.512E-2</c:v>
                </c:pt>
                <c:pt idx="336">
                  <c:v>2.5339999999999998E-2</c:v>
                </c:pt>
                <c:pt idx="337">
                  <c:v>2.5089999999999998E-2</c:v>
                </c:pt>
                <c:pt idx="338">
                  <c:v>2.4719999999999999E-2</c:v>
                </c:pt>
                <c:pt idx="339">
                  <c:v>2.4719999999999999E-2</c:v>
                </c:pt>
                <c:pt idx="340">
                  <c:v>2.4719999999999999E-2</c:v>
                </c:pt>
                <c:pt idx="341">
                  <c:v>2.443E-2</c:v>
                </c:pt>
                <c:pt idx="342">
                  <c:v>2.4969999999999999E-2</c:v>
                </c:pt>
                <c:pt idx="343">
                  <c:v>2.4479999999999998E-2</c:v>
                </c:pt>
                <c:pt idx="344">
                  <c:v>2.469E-2</c:v>
                </c:pt>
                <c:pt idx="345">
                  <c:v>2.521E-2</c:v>
                </c:pt>
                <c:pt idx="346">
                  <c:v>2.4969999999999999E-2</c:v>
                </c:pt>
                <c:pt idx="347">
                  <c:v>2.444E-2</c:v>
                </c:pt>
                <c:pt idx="348">
                  <c:v>2.444E-2</c:v>
                </c:pt>
                <c:pt idx="349">
                  <c:v>2.5329999999999998E-2</c:v>
                </c:pt>
                <c:pt idx="350">
                  <c:v>2.5169999999999998E-2</c:v>
                </c:pt>
                <c:pt idx="351">
                  <c:v>2.5399999999999999E-2</c:v>
                </c:pt>
                <c:pt idx="352">
                  <c:v>2.4750000000000001E-2</c:v>
                </c:pt>
                <c:pt idx="353">
                  <c:v>2.5350000000000001E-2</c:v>
                </c:pt>
                <c:pt idx="354">
                  <c:v>2.5619999999999997E-2</c:v>
                </c:pt>
                <c:pt idx="355">
                  <c:v>2.648E-2</c:v>
                </c:pt>
                <c:pt idx="356">
                  <c:v>2.6779999999999998E-2</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6-0535-4DB9-8D1F-5705FF101119}"/>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dPt>
            <c:idx val="261"/>
            <c:marker>
              <c:symbol val="circle"/>
              <c:size val="5"/>
              <c:spPr>
                <a:solidFill>
                  <a:schemeClr val="accent5"/>
                </a:solidFill>
                <a:ln w="9525">
                  <a:solidFill>
                    <a:schemeClr val="accent5"/>
                  </a:solidFill>
                </a:ln>
                <a:effectLst/>
              </c:spPr>
            </c:marker>
            <c:bubble3D val="0"/>
            <c:spPr>
              <a:ln w="28575" cap="rnd">
                <a:noFill/>
                <a:round/>
              </a:ln>
              <a:effectLst/>
            </c:spPr>
            <c:extLst>
              <c:ext xmlns:c16="http://schemas.microsoft.com/office/drawing/2014/chart" uri="{C3380CC4-5D6E-409C-BE32-E72D297353CC}">
                <c16:uniqueId val="{00000008-0535-4DB9-8D1F-5705FF101119}"/>
              </c:ext>
            </c:extLst>
          </c:dPt>
          <c:dPt>
            <c:idx val="390"/>
            <c:marker>
              <c:symbol val="circle"/>
              <c:size val="5"/>
              <c:spPr>
                <a:solidFill>
                  <a:schemeClr val="accent5"/>
                </a:solidFill>
                <a:ln w="9525">
                  <a:solidFill>
                    <a:schemeClr val="accent5"/>
                  </a:solidFill>
                </a:ln>
                <a:effectLst/>
              </c:spPr>
            </c:marker>
            <c:bubble3D val="0"/>
            <c:spPr>
              <a:ln w="28575" cap="rnd">
                <a:noFill/>
                <a:round/>
              </a:ln>
              <a:effectLst/>
            </c:spPr>
            <c:extLst>
              <c:ext xmlns:c16="http://schemas.microsoft.com/office/drawing/2014/chart" uri="{C3380CC4-5D6E-409C-BE32-E72D297353CC}">
                <c16:uniqueId val="{0000000A-0535-4DB9-8D1F-5705FF101119}"/>
              </c:ext>
            </c:extLst>
          </c:dPt>
          <c:dPt>
            <c:idx val="522"/>
            <c:marker>
              <c:symbol val="circle"/>
              <c:size val="5"/>
              <c:spPr>
                <a:solidFill>
                  <a:schemeClr val="accent5"/>
                </a:solidFill>
                <a:ln w="9525">
                  <a:solidFill>
                    <a:schemeClr val="accent5"/>
                  </a:solidFill>
                </a:ln>
                <a:effectLst/>
              </c:spPr>
            </c:marker>
            <c:bubble3D val="0"/>
            <c:spPr>
              <a:ln w="28575" cap="rnd">
                <a:noFill/>
                <a:round/>
              </a:ln>
              <a:effectLst/>
            </c:spPr>
            <c:extLst>
              <c:ext xmlns:c16="http://schemas.microsoft.com/office/drawing/2014/chart" uri="{C3380CC4-5D6E-409C-BE32-E72D297353CC}">
                <c16:uniqueId val="{0000000C-0535-4DB9-8D1F-5705FF101119}"/>
              </c:ext>
            </c:extLst>
          </c:dPt>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FV_evolution_MbyM!$BB$4:$BB$1000</c:f>
              <c:numCache>
                <c:formatCode>General</c:formatCode>
                <c:ptCount val="997"/>
                <c:pt idx="390" formatCode="0.00%">
                  <c:v>2.6806493224932282E-2</c:v>
                </c:pt>
                <c:pt idx="456" formatCode="0.00%">
                  <c:v>2.7319869863013685E-2</c:v>
                </c:pt>
                <c:pt idx="522" formatCode="0.00%">
                  <c:v>2.7760638082191785E-2</c:v>
                </c:pt>
                <c:pt idx="612" formatCode="0.00%">
                  <c:v>2.8219070958904108E-2</c:v>
                </c:pt>
              </c:numCache>
            </c:numRef>
          </c:val>
          <c:smooth val="0"/>
          <c:extLst>
            <c:ext xmlns:c16="http://schemas.microsoft.com/office/drawing/2014/chart" uri="{C3380CC4-5D6E-409C-BE32-E72D297353CC}">
              <c16:uniqueId val="{0000000D-0535-4DB9-8D1F-5705FF101119}"/>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spPr>
                  <a:ln w="19050" cap="rnd">
                    <a:solidFill>
                      <a:schemeClr val="accent4">
                        <a:lumMod val="75000"/>
                      </a:schemeClr>
                    </a:solidFill>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FV_evolution_MbyM!$AD$4:$AD$526</c15:sqref>
                        </c15:formulaRef>
                      </c:ext>
                    </c:extLst>
                    <c:numCache>
                      <c:formatCode>General</c:formatCode>
                      <c:ptCount val="52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numCache>
                  </c:numRef>
                </c:val>
                <c:smooth val="0"/>
                <c:extLst>
                  <c:ext xmlns:c16="http://schemas.microsoft.com/office/drawing/2014/chart" uri="{C3380CC4-5D6E-409C-BE32-E72D297353CC}">
                    <c16:uniqueId val="{0000000E-0535-4DB9-8D1F-5705FF101119}"/>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1.0000000000000002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2.5871298835249426E-2"/>
          <c:y val="0.88345231560558812"/>
          <c:w val="0.96773904132921729"/>
          <c:h val="5.9710780902963292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30Y fair value month-by</a:t>
            </a:r>
            <a:r>
              <a:rPr lang="en-GB" b="1" baseline="0">
                <a:solidFill>
                  <a:srgbClr val="003C64"/>
                </a:solidFill>
              </a:rPr>
              <a:t>-month </a:t>
            </a:r>
            <a:r>
              <a:rPr lang="en-GB" b="1">
                <a:solidFill>
                  <a:srgbClr val="003C64"/>
                </a:solidFill>
              </a:rPr>
              <a:t>projection</a:t>
            </a:r>
          </a:p>
        </c:rich>
      </c:tx>
      <c:layout>
        <c:manualLayout>
          <c:xMode val="edge"/>
          <c:yMode val="edge"/>
          <c:x val="0.1100558476516314"/>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1524238383940026"/>
          <c:y val="0.14662878451022543"/>
          <c:w val="0.83708963296520844"/>
          <c:h val="0.64292796563824683"/>
        </c:manualLayout>
      </c:layout>
      <c:lineChart>
        <c:grouping val="standard"/>
        <c:varyColors val="0"/>
        <c:ser>
          <c:idx val="0"/>
          <c:order val="0"/>
          <c:tx>
            <c:strRef>
              <c:f>FV_evolution_MbyM!$AS$3</c:f>
              <c:strCache>
                <c:ptCount val="1"/>
                <c:pt idx="0">
                  <c:v>FV 30Y</c:v>
                </c:pt>
              </c:strCache>
            </c:strRef>
          </c:tx>
          <c:spPr>
            <a:ln w="25400" cap="rnd">
              <a:solidFill>
                <a:srgbClr val="004F9F"/>
              </a:solidFill>
              <a:round/>
            </a:ln>
            <a:effectLst/>
          </c:spPr>
          <c:marker>
            <c:symbol val="none"/>
          </c:marker>
          <c:dLbls>
            <c:dLbl>
              <c:idx val="360"/>
              <c:layout>
                <c:manualLayout>
                  <c:x val="-9.5846645367412261E-2"/>
                  <c:y val="0.13630829901348976"/>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63-405B-AE8F-51F8412C53FE}"/>
                </c:ext>
              </c:extLst>
            </c:dLbl>
            <c:dLbl>
              <c:idx val="383"/>
              <c:layout>
                <c:manualLayout>
                  <c:x val="2.9821148308637555E-2"/>
                  <c:y val="0.14881852532527726"/>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B7E-4065-BD99-15494DCB7B86}"/>
                </c:ext>
              </c:extLst>
            </c:dLbl>
            <c:dLbl>
              <c:idx val="513"/>
              <c:layout>
                <c:manualLayout>
                  <c:x val="-5.0264253428407971E-2"/>
                  <c:y val="-0.18501762608007447"/>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B7E-4065-BD99-15494DCB7B86}"/>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FV_evolution_MbyM!$AS$4:$AS$1000</c:f>
              <c:numCache>
                <c:formatCode>0.00%</c:formatCode>
                <c:ptCount val="997"/>
                <c:pt idx="0">
                  <c:v>2.5609238479007621E-2</c:v>
                </c:pt>
                <c:pt idx="1">
                  <c:v>2.5609238479007621E-2</c:v>
                </c:pt>
                <c:pt idx="2">
                  <c:v>2.5609238479007621E-2</c:v>
                </c:pt>
                <c:pt idx="3">
                  <c:v>2.5609238479007621E-2</c:v>
                </c:pt>
                <c:pt idx="4">
                  <c:v>2.5609238479007621E-2</c:v>
                </c:pt>
                <c:pt idx="5">
                  <c:v>2.5609238479007621E-2</c:v>
                </c:pt>
                <c:pt idx="6">
                  <c:v>2.5609238479007621E-2</c:v>
                </c:pt>
                <c:pt idx="7">
                  <c:v>2.5609238479007621E-2</c:v>
                </c:pt>
                <c:pt idx="8">
                  <c:v>2.5609238479007621E-2</c:v>
                </c:pt>
                <c:pt idx="9">
                  <c:v>2.5609238479007621E-2</c:v>
                </c:pt>
                <c:pt idx="10">
                  <c:v>2.5609238479007621E-2</c:v>
                </c:pt>
                <c:pt idx="11">
                  <c:v>2.5609238479007621E-2</c:v>
                </c:pt>
                <c:pt idx="12">
                  <c:v>2.5609238479007621E-2</c:v>
                </c:pt>
                <c:pt idx="13">
                  <c:v>2.5609238479007621E-2</c:v>
                </c:pt>
                <c:pt idx="14">
                  <c:v>2.5609238479007621E-2</c:v>
                </c:pt>
                <c:pt idx="15">
                  <c:v>2.5609238479007621E-2</c:v>
                </c:pt>
                <c:pt idx="16">
                  <c:v>2.5609238479007621E-2</c:v>
                </c:pt>
                <c:pt idx="17">
                  <c:v>2.5609238479007621E-2</c:v>
                </c:pt>
                <c:pt idx="18">
                  <c:v>2.5609238479007621E-2</c:v>
                </c:pt>
                <c:pt idx="19">
                  <c:v>2.5609238479007621E-2</c:v>
                </c:pt>
                <c:pt idx="20">
                  <c:v>2.5609238479007621E-2</c:v>
                </c:pt>
                <c:pt idx="21">
                  <c:v>2.5609238479007621E-2</c:v>
                </c:pt>
                <c:pt idx="22">
                  <c:v>2.5609238479007621E-2</c:v>
                </c:pt>
                <c:pt idx="23">
                  <c:v>2.6153261765210552E-2</c:v>
                </c:pt>
                <c:pt idx="24">
                  <c:v>2.6153261765210552E-2</c:v>
                </c:pt>
                <c:pt idx="25">
                  <c:v>2.6153261765210552E-2</c:v>
                </c:pt>
                <c:pt idx="26">
                  <c:v>2.6153261765210552E-2</c:v>
                </c:pt>
                <c:pt idx="27">
                  <c:v>2.6153261765210552E-2</c:v>
                </c:pt>
                <c:pt idx="28">
                  <c:v>2.6153261765210552E-2</c:v>
                </c:pt>
                <c:pt idx="29">
                  <c:v>2.6153261765210552E-2</c:v>
                </c:pt>
                <c:pt idx="30">
                  <c:v>2.6153261765210552E-2</c:v>
                </c:pt>
                <c:pt idx="31">
                  <c:v>2.6153261765210552E-2</c:v>
                </c:pt>
                <c:pt idx="32">
                  <c:v>2.6153261765210552E-2</c:v>
                </c:pt>
                <c:pt idx="33">
                  <c:v>2.6153261765210552E-2</c:v>
                </c:pt>
                <c:pt idx="34">
                  <c:v>2.6153261765210552E-2</c:v>
                </c:pt>
                <c:pt idx="35">
                  <c:v>2.6153261765210552E-2</c:v>
                </c:pt>
                <c:pt idx="36">
                  <c:v>2.6153261765210552E-2</c:v>
                </c:pt>
                <c:pt idx="37">
                  <c:v>2.6153261765210552E-2</c:v>
                </c:pt>
                <c:pt idx="38">
                  <c:v>2.6153261765210552E-2</c:v>
                </c:pt>
                <c:pt idx="39">
                  <c:v>2.6153261765210552E-2</c:v>
                </c:pt>
                <c:pt idx="40">
                  <c:v>2.6153261765210552E-2</c:v>
                </c:pt>
                <c:pt idx="41">
                  <c:v>2.6153261765210552E-2</c:v>
                </c:pt>
                <c:pt idx="42">
                  <c:v>2.6153261765210552E-2</c:v>
                </c:pt>
                <c:pt idx="43">
                  <c:v>2.6153261765210552E-2</c:v>
                </c:pt>
                <c:pt idx="44">
                  <c:v>2.5555529624634681E-2</c:v>
                </c:pt>
                <c:pt idx="45">
                  <c:v>2.5555529624634681E-2</c:v>
                </c:pt>
                <c:pt idx="46">
                  <c:v>2.5555529624634681E-2</c:v>
                </c:pt>
                <c:pt idx="47">
                  <c:v>2.5555529624634681E-2</c:v>
                </c:pt>
                <c:pt idx="48">
                  <c:v>2.5555529624634681E-2</c:v>
                </c:pt>
                <c:pt idx="49">
                  <c:v>2.5555529624634681E-2</c:v>
                </c:pt>
                <c:pt idx="50">
                  <c:v>2.5555529624634681E-2</c:v>
                </c:pt>
                <c:pt idx="51">
                  <c:v>2.5555529624634681E-2</c:v>
                </c:pt>
                <c:pt idx="52">
                  <c:v>2.5555529624634681E-2</c:v>
                </c:pt>
                <c:pt idx="53">
                  <c:v>2.5555529624634681E-2</c:v>
                </c:pt>
                <c:pt idx="54">
                  <c:v>2.5555529624634681E-2</c:v>
                </c:pt>
                <c:pt idx="55">
                  <c:v>2.5555529624634681E-2</c:v>
                </c:pt>
                <c:pt idx="56">
                  <c:v>2.5555529624634681E-2</c:v>
                </c:pt>
                <c:pt idx="57">
                  <c:v>2.5555529624634681E-2</c:v>
                </c:pt>
                <c:pt idx="58">
                  <c:v>2.5555529624634681E-2</c:v>
                </c:pt>
                <c:pt idx="59">
                  <c:v>2.5555529624634681E-2</c:v>
                </c:pt>
                <c:pt idx="60">
                  <c:v>2.5555529624634681E-2</c:v>
                </c:pt>
                <c:pt idx="61">
                  <c:v>2.5555529624634681E-2</c:v>
                </c:pt>
                <c:pt idx="62">
                  <c:v>2.5555529624634681E-2</c:v>
                </c:pt>
                <c:pt idx="63">
                  <c:v>2.5555529624634681E-2</c:v>
                </c:pt>
                <c:pt idx="64">
                  <c:v>2.5555529624634681E-2</c:v>
                </c:pt>
                <c:pt idx="65">
                  <c:v>2.8209083445951088E-2</c:v>
                </c:pt>
                <c:pt idx="66">
                  <c:v>2.8209083445951088E-2</c:v>
                </c:pt>
                <c:pt idx="67">
                  <c:v>2.8209083445951088E-2</c:v>
                </c:pt>
                <c:pt idx="68">
                  <c:v>2.8209083445951088E-2</c:v>
                </c:pt>
                <c:pt idx="69">
                  <c:v>2.8209083445951088E-2</c:v>
                </c:pt>
                <c:pt idx="70">
                  <c:v>2.8209083445951088E-2</c:v>
                </c:pt>
                <c:pt idx="71">
                  <c:v>2.8209083445951088E-2</c:v>
                </c:pt>
                <c:pt idx="72">
                  <c:v>2.8209083445951088E-2</c:v>
                </c:pt>
                <c:pt idx="73">
                  <c:v>2.8209083445951088E-2</c:v>
                </c:pt>
                <c:pt idx="74">
                  <c:v>2.8209083445951088E-2</c:v>
                </c:pt>
                <c:pt idx="75">
                  <c:v>2.8209083445951088E-2</c:v>
                </c:pt>
                <c:pt idx="76">
                  <c:v>2.8209083445951088E-2</c:v>
                </c:pt>
                <c:pt idx="77">
                  <c:v>2.8209083445951088E-2</c:v>
                </c:pt>
                <c:pt idx="78">
                  <c:v>2.8209083445951088E-2</c:v>
                </c:pt>
                <c:pt idx="79">
                  <c:v>2.8209083445951088E-2</c:v>
                </c:pt>
                <c:pt idx="80">
                  <c:v>2.8209083445951088E-2</c:v>
                </c:pt>
                <c:pt idx="81">
                  <c:v>2.8209083445951088E-2</c:v>
                </c:pt>
                <c:pt idx="82">
                  <c:v>2.8209083445951088E-2</c:v>
                </c:pt>
                <c:pt idx="83">
                  <c:v>2.8209083445951088E-2</c:v>
                </c:pt>
                <c:pt idx="84">
                  <c:v>2.8209083445951088E-2</c:v>
                </c:pt>
                <c:pt idx="85">
                  <c:v>2.8209083445951088E-2</c:v>
                </c:pt>
                <c:pt idx="86">
                  <c:v>2.8209083445951088E-2</c:v>
                </c:pt>
                <c:pt idx="87">
                  <c:v>2.7920571337852609E-2</c:v>
                </c:pt>
                <c:pt idx="88">
                  <c:v>2.7920571337852609E-2</c:v>
                </c:pt>
                <c:pt idx="89">
                  <c:v>2.7920571337852609E-2</c:v>
                </c:pt>
                <c:pt idx="90">
                  <c:v>2.7920571337852609E-2</c:v>
                </c:pt>
                <c:pt idx="91">
                  <c:v>2.7920571337852609E-2</c:v>
                </c:pt>
                <c:pt idx="92">
                  <c:v>2.7920571337852609E-2</c:v>
                </c:pt>
                <c:pt idx="93">
                  <c:v>2.7920571337852609E-2</c:v>
                </c:pt>
                <c:pt idx="94">
                  <c:v>2.7920571337852609E-2</c:v>
                </c:pt>
                <c:pt idx="95">
                  <c:v>2.7920571337852609E-2</c:v>
                </c:pt>
                <c:pt idx="96">
                  <c:v>2.7920571337852609E-2</c:v>
                </c:pt>
                <c:pt idx="97">
                  <c:v>2.7920571337852609E-2</c:v>
                </c:pt>
                <c:pt idx="98">
                  <c:v>2.7920571337852609E-2</c:v>
                </c:pt>
                <c:pt idx="99">
                  <c:v>2.7920571337852609E-2</c:v>
                </c:pt>
                <c:pt idx="100">
                  <c:v>2.7920571337852609E-2</c:v>
                </c:pt>
                <c:pt idx="101">
                  <c:v>2.7920571337852609E-2</c:v>
                </c:pt>
                <c:pt idx="102">
                  <c:v>2.7920571337852609E-2</c:v>
                </c:pt>
                <c:pt idx="103">
                  <c:v>2.7920571337852609E-2</c:v>
                </c:pt>
                <c:pt idx="104">
                  <c:v>2.7920571337852609E-2</c:v>
                </c:pt>
                <c:pt idx="105">
                  <c:v>2.7920571337852609E-2</c:v>
                </c:pt>
                <c:pt idx="106">
                  <c:v>2.7920571337852609E-2</c:v>
                </c:pt>
                <c:pt idx="107">
                  <c:v>2.7920571337852609E-2</c:v>
                </c:pt>
                <c:pt idx="108">
                  <c:v>2.7920571337852609E-2</c:v>
                </c:pt>
                <c:pt idx="109">
                  <c:v>2.7920571337852609E-2</c:v>
                </c:pt>
                <c:pt idx="110">
                  <c:v>2.7483271024195E-2</c:v>
                </c:pt>
                <c:pt idx="111">
                  <c:v>2.7483271024195E-2</c:v>
                </c:pt>
                <c:pt idx="112">
                  <c:v>2.7483271024195E-2</c:v>
                </c:pt>
                <c:pt idx="113">
                  <c:v>2.7483271024195E-2</c:v>
                </c:pt>
                <c:pt idx="114">
                  <c:v>2.7483271024195E-2</c:v>
                </c:pt>
                <c:pt idx="115">
                  <c:v>2.7483271024195E-2</c:v>
                </c:pt>
                <c:pt idx="116">
                  <c:v>2.7483271024195E-2</c:v>
                </c:pt>
                <c:pt idx="117">
                  <c:v>2.7483271024195E-2</c:v>
                </c:pt>
                <c:pt idx="118">
                  <c:v>2.7483271024195E-2</c:v>
                </c:pt>
                <c:pt idx="119">
                  <c:v>2.7483271024195E-2</c:v>
                </c:pt>
                <c:pt idx="120">
                  <c:v>2.7483271024195E-2</c:v>
                </c:pt>
                <c:pt idx="121">
                  <c:v>2.7483271024195E-2</c:v>
                </c:pt>
                <c:pt idx="122">
                  <c:v>2.7483271024195E-2</c:v>
                </c:pt>
                <c:pt idx="123">
                  <c:v>2.7483271024195E-2</c:v>
                </c:pt>
                <c:pt idx="124">
                  <c:v>2.7483271024195E-2</c:v>
                </c:pt>
                <c:pt idx="125">
                  <c:v>2.7483271024195E-2</c:v>
                </c:pt>
                <c:pt idx="126">
                  <c:v>2.7483271024195E-2</c:v>
                </c:pt>
                <c:pt idx="127">
                  <c:v>2.7483271024195E-2</c:v>
                </c:pt>
                <c:pt idx="128">
                  <c:v>2.7483271024195E-2</c:v>
                </c:pt>
                <c:pt idx="129">
                  <c:v>2.7483271024195E-2</c:v>
                </c:pt>
                <c:pt idx="130">
                  <c:v>2.6446645422974126E-2</c:v>
                </c:pt>
                <c:pt idx="131">
                  <c:v>2.6446645422974126E-2</c:v>
                </c:pt>
                <c:pt idx="132">
                  <c:v>2.6446645422974126E-2</c:v>
                </c:pt>
                <c:pt idx="133">
                  <c:v>2.6446645422974126E-2</c:v>
                </c:pt>
                <c:pt idx="134">
                  <c:v>2.6446645422974126E-2</c:v>
                </c:pt>
                <c:pt idx="135">
                  <c:v>2.6446645422974126E-2</c:v>
                </c:pt>
                <c:pt idx="136">
                  <c:v>2.6446645422974126E-2</c:v>
                </c:pt>
                <c:pt idx="137">
                  <c:v>2.6446645422974126E-2</c:v>
                </c:pt>
                <c:pt idx="138">
                  <c:v>2.6446645422974126E-2</c:v>
                </c:pt>
                <c:pt idx="139">
                  <c:v>2.6446645422974126E-2</c:v>
                </c:pt>
                <c:pt idx="140">
                  <c:v>2.6446645422974126E-2</c:v>
                </c:pt>
                <c:pt idx="141">
                  <c:v>2.6446645422974126E-2</c:v>
                </c:pt>
                <c:pt idx="142">
                  <c:v>2.6446645422974126E-2</c:v>
                </c:pt>
                <c:pt idx="143">
                  <c:v>2.6446645422974126E-2</c:v>
                </c:pt>
                <c:pt idx="144">
                  <c:v>2.6446645422974126E-2</c:v>
                </c:pt>
                <c:pt idx="145">
                  <c:v>2.6446645422974126E-2</c:v>
                </c:pt>
                <c:pt idx="146">
                  <c:v>2.6446645422974126E-2</c:v>
                </c:pt>
                <c:pt idx="147">
                  <c:v>2.6446645422974126E-2</c:v>
                </c:pt>
                <c:pt idx="148">
                  <c:v>2.6446645422974126E-2</c:v>
                </c:pt>
                <c:pt idx="149">
                  <c:v>2.6446645422974126E-2</c:v>
                </c:pt>
                <c:pt idx="150">
                  <c:v>2.6446645422974126E-2</c:v>
                </c:pt>
                <c:pt idx="151">
                  <c:v>2.6446645422974126E-2</c:v>
                </c:pt>
                <c:pt idx="152">
                  <c:v>2.6446645422974126E-2</c:v>
                </c:pt>
                <c:pt idx="153">
                  <c:v>2.6117857184874672E-2</c:v>
                </c:pt>
                <c:pt idx="154">
                  <c:v>2.6117857184874672E-2</c:v>
                </c:pt>
                <c:pt idx="155">
                  <c:v>2.6117857184874672E-2</c:v>
                </c:pt>
                <c:pt idx="156">
                  <c:v>2.6117857184874672E-2</c:v>
                </c:pt>
                <c:pt idx="157">
                  <c:v>2.6117857184874672E-2</c:v>
                </c:pt>
                <c:pt idx="158">
                  <c:v>2.6117857184874672E-2</c:v>
                </c:pt>
                <c:pt idx="159">
                  <c:v>2.6117857184874672E-2</c:v>
                </c:pt>
                <c:pt idx="160">
                  <c:v>2.6117857184874672E-2</c:v>
                </c:pt>
                <c:pt idx="161">
                  <c:v>2.6117857184874672E-2</c:v>
                </c:pt>
                <c:pt idx="162">
                  <c:v>2.6117857184874672E-2</c:v>
                </c:pt>
                <c:pt idx="163">
                  <c:v>2.6117857184874672E-2</c:v>
                </c:pt>
                <c:pt idx="164">
                  <c:v>2.6117857184874672E-2</c:v>
                </c:pt>
                <c:pt idx="165">
                  <c:v>2.6117857184874672E-2</c:v>
                </c:pt>
                <c:pt idx="166">
                  <c:v>2.6117857184874672E-2</c:v>
                </c:pt>
                <c:pt idx="167">
                  <c:v>2.6117857184874672E-2</c:v>
                </c:pt>
                <c:pt idx="168">
                  <c:v>2.6117857184874672E-2</c:v>
                </c:pt>
                <c:pt idx="169">
                  <c:v>2.6117857184874672E-2</c:v>
                </c:pt>
                <c:pt idx="170">
                  <c:v>2.6117857184874672E-2</c:v>
                </c:pt>
                <c:pt idx="171">
                  <c:v>2.6117857184874672E-2</c:v>
                </c:pt>
                <c:pt idx="172">
                  <c:v>2.6117857184874672E-2</c:v>
                </c:pt>
                <c:pt idx="173">
                  <c:v>2.6117857184874672E-2</c:v>
                </c:pt>
                <c:pt idx="174">
                  <c:v>2.6117857184874672E-2</c:v>
                </c:pt>
                <c:pt idx="175">
                  <c:v>2.3520299753476633E-2</c:v>
                </c:pt>
                <c:pt idx="176">
                  <c:v>2.3520299753476633E-2</c:v>
                </c:pt>
                <c:pt idx="177">
                  <c:v>2.3520299753476633E-2</c:v>
                </c:pt>
                <c:pt idx="178">
                  <c:v>2.3520299753476633E-2</c:v>
                </c:pt>
                <c:pt idx="179">
                  <c:v>2.3520299753476633E-2</c:v>
                </c:pt>
                <c:pt idx="180">
                  <c:v>2.3520299753476633E-2</c:v>
                </c:pt>
                <c:pt idx="181">
                  <c:v>2.3520299753476633E-2</c:v>
                </c:pt>
                <c:pt idx="182">
                  <c:v>2.3520299753476633E-2</c:v>
                </c:pt>
                <c:pt idx="183">
                  <c:v>2.3520299753476633E-2</c:v>
                </c:pt>
                <c:pt idx="184">
                  <c:v>2.3520299753476633E-2</c:v>
                </c:pt>
                <c:pt idx="185">
                  <c:v>2.3520299753476633E-2</c:v>
                </c:pt>
                <c:pt idx="186">
                  <c:v>2.3520299753476633E-2</c:v>
                </c:pt>
                <c:pt idx="187">
                  <c:v>2.3520299753476633E-2</c:v>
                </c:pt>
                <c:pt idx="188">
                  <c:v>2.3520299753476633E-2</c:v>
                </c:pt>
                <c:pt idx="189">
                  <c:v>2.3520299753476633E-2</c:v>
                </c:pt>
                <c:pt idx="190">
                  <c:v>2.3520299753476633E-2</c:v>
                </c:pt>
                <c:pt idx="191">
                  <c:v>2.3520299753476633E-2</c:v>
                </c:pt>
                <c:pt idx="192">
                  <c:v>2.3520299753476633E-2</c:v>
                </c:pt>
                <c:pt idx="193">
                  <c:v>2.3520299753476633E-2</c:v>
                </c:pt>
                <c:pt idx="194">
                  <c:v>2.3520299753476633E-2</c:v>
                </c:pt>
                <c:pt idx="195">
                  <c:v>2.3520299753476633E-2</c:v>
                </c:pt>
                <c:pt idx="196">
                  <c:v>2.489441188763352E-2</c:v>
                </c:pt>
                <c:pt idx="197">
                  <c:v>2.489441188763352E-2</c:v>
                </c:pt>
                <c:pt idx="198">
                  <c:v>2.489441188763352E-2</c:v>
                </c:pt>
                <c:pt idx="199">
                  <c:v>2.489441188763352E-2</c:v>
                </c:pt>
                <c:pt idx="200">
                  <c:v>2.489441188763352E-2</c:v>
                </c:pt>
                <c:pt idx="201">
                  <c:v>2.489441188763352E-2</c:v>
                </c:pt>
                <c:pt idx="202">
                  <c:v>2.489441188763352E-2</c:v>
                </c:pt>
                <c:pt idx="203">
                  <c:v>2.489441188763352E-2</c:v>
                </c:pt>
                <c:pt idx="204">
                  <c:v>2.489441188763352E-2</c:v>
                </c:pt>
                <c:pt idx="205">
                  <c:v>2.489441188763352E-2</c:v>
                </c:pt>
                <c:pt idx="206">
                  <c:v>2.489441188763352E-2</c:v>
                </c:pt>
                <c:pt idx="207">
                  <c:v>2.489441188763352E-2</c:v>
                </c:pt>
                <c:pt idx="208">
                  <c:v>2.489441188763352E-2</c:v>
                </c:pt>
                <c:pt idx="209">
                  <c:v>2.489441188763352E-2</c:v>
                </c:pt>
                <c:pt idx="210">
                  <c:v>2.489441188763352E-2</c:v>
                </c:pt>
                <c:pt idx="211">
                  <c:v>2.489441188763352E-2</c:v>
                </c:pt>
                <c:pt idx="212">
                  <c:v>2.489441188763352E-2</c:v>
                </c:pt>
                <c:pt idx="213">
                  <c:v>2.489441188763352E-2</c:v>
                </c:pt>
                <c:pt idx="214">
                  <c:v>2.489441188763352E-2</c:v>
                </c:pt>
                <c:pt idx="215">
                  <c:v>2.489441188763352E-2</c:v>
                </c:pt>
                <c:pt idx="216">
                  <c:v>2.489441188763352E-2</c:v>
                </c:pt>
                <c:pt idx="217">
                  <c:v>2.489441188763352E-2</c:v>
                </c:pt>
                <c:pt idx="218">
                  <c:v>2.489441188763352E-2</c:v>
                </c:pt>
                <c:pt idx="219">
                  <c:v>2.2643967925777879E-2</c:v>
                </c:pt>
                <c:pt idx="220">
                  <c:v>2.2643967925777879E-2</c:v>
                </c:pt>
                <c:pt idx="221">
                  <c:v>2.2643967925777879E-2</c:v>
                </c:pt>
                <c:pt idx="222">
                  <c:v>2.2643967925777879E-2</c:v>
                </c:pt>
                <c:pt idx="223">
                  <c:v>2.2643967925777879E-2</c:v>
                </c:pt>
                <c:pt idx="224">
                  <c:v>2.2643967925777879E-2</c:v>
                </c:pt>
                <c:pt idx="225">
                  <c:v>2.2643967925777879E-2</c:v>
                </c:pt>
                <c:pt idx="226">
                  <c:v>2.2643967925777879E-2</c:v>
                </c:pt>
                <c:pt idx="227">
                  <c:v>2.2643967925777879E-2</c:v>
                </c:pt>
                <c:pt idx="228">
                  <c:v>2.2643967925777879E-2</c:v>
                </c:pt>
                <c:pt idx="229">
                  <c:v>2.2643967925777879E-2</c:v>
                </c:pt>
                <c:pt idx="230">
                  <c:v>2.2643967925777879E-2</c:v>
                </c:pt>
                <c:pt idx="231">
                  <c:v>2.2643967925777879E-2</c:v>
                </c:pt>
                <c:pt idx="232">
                  <c:v>2.2643967925777879E-2</c:v>
                </c:pt>
                <c:pt idx="233">
                  <c:v>2.2643967925777879E-2</c:v>
                </c:pt>
                <c:pt idx="234">
                  <c:v>2.2643967925777879E-2</c:v>
                </c:pt>
                <c:pt idx="235">
                  <c:v>2.2643967925777879E-2</c:v>
                </c:pt>
                <c:pt idx="236">
                  <c:v>2.2643967925777879E-2</c:v>
                </c:pt>
                <c:pt idx="237">
                  <c:v>2.2643967925777879E-2</c:v>
                </c:pt>
                <c:pt idx="238">
                  <c:v>2.2643967925777879E-2</c:v>
                </c:pt>
                <c:pt idx="239">
                  <c:v>2.2643967925777879E-2</c:v>
                </c:pt>
                <c:pt idx="240">
                  <c:v>2.3672638190813569E-2</c:v>
                </c:pt>
                <c:pt idx="241">
                  <c:v>2.3672638190813569E-2</c:v>
                </c:pt>
                <c:pt idx="242">
                  <c:v>2.3672638190813569E-2</c:v>
                </c:pt>
                <c:pt idx="243">
                  <c:v>2.3672638190813569E-2</c:v>
                </c:pt>
                <c:pt idx="244">
                  <c:v>2.3672638190813569E-2</c:v>
                </c:pt>
                <c:pt idx="245">
                  <c:v>2.3672638190813569E-2</c:v>
                </c:pt>
                <c:pt idx="246">
                  <c:v>2.3672638190813569E-2</c:v>
                </c:pt>
                <c:pt idx="247">
                  <c:v>2.3672638190813569E-2</c:v>
                </c:pt>
                <c:pt idx="248">
                  <c:v>2.3672638190813569E-2</c:v>
                </c:pt>
                <c:pt idx="249">
                  <c:v>2.3672638190813569E-2</c:v>
                </c:pt>
                <c:pt idx="250">
                  <c:v>2.3672638190813569E-2</c:v>
                </c:pt>
                <c:pt idx="251">
                  <c:v>2.3672638190813569E-2</c:v>
                </c:pt>
                <c:pt idx="252">
                  <c:v>2.3672638190813569E-2</c:v>
                </c:pt>
                <c:pt idx="253">
                  <c:v>2.3672638190813569E-2</c:v>
                </c:pt>
                <c:pt idx="254">
                  <c:v>2.3672638190813569E-2</c:v>
                </c:pt>
                <c:pt idx="255">
                  <c:v>2.3672638190813569E-2</c:v>
                </c:pt>
                <c:pt idx="256">
                  <c:v>2.3672638190813569E-2</c:v>
                </c:pt>
                <c:pt idx="257">
                  <c:v>2.3672638190813569E-2</c:v>
                </c:pt>
                <c:pt idx="258">
                  <c:v>2.3672638190813569E-2</c:v>
                </c:pt>
                <c:pt idx="259">
                  <c:v>2.3672638190813569E-2</c:v>
                </c:pt>
                <c:pt idx="260">
                  <c:v>2.3672638190813569E-2</c:v>
                </c:pt>
                <c:pt idx="261">
                  <c:v>2.3672638190813569E-2</c:v>
                </c:pt>
                <c:pt idx="262">
                  <c:v>2.2419124116600696E-2</c:v>
                </c:pt>
                <c:pt idx="263">
                  <c:v>2.2419124116600696E-2</c:v>
                </c:pt>
                <c:pt idx="264">
                  <c:v>2.2419124116600696E-2</c:v>
                </c:pt>
                <c:pt idx="265">
                  <c:v>2.2419124116600696E-2</c:v>
                </c:pt>
                <c:pt idx="266">
                  <c:v>2.2419124116600696E-2</c:v>
                </c:pt>
                <c:pt idx="267">
                  <c:v>2.2419124116600696E-2</c:v>
                </c:pt>
                <c:pt idx="268">
                  <c:v>2.2419124116600696E-2</c:v>
                </c:pt>
                <c:pt idx="269">
                  <c:v>2.2419124116600696E-2</c:v>
                </c:pt>
                <c:pt idx="270">
                  <c:v>2.2419124116600696E-2</c:v>
                </c:pt>
                <c:pt idx="271">
                  <c:v>2.2419124116600696E-2</c:v>
                </c:pt>
                <c:pt idx="272">
                  <c:v>2.2419124116600696E-2</c:v>
                </c:pt>
                <c:pt idx="273">
                  <c:v>2.2419124116600696E-2</c:v>
                </c:pt>
                <c:pt idx="274">
                  <c:v>2.2419124116600696E-2</c:v>
                </c:pt>
                <c:pt idx="275">
                  <c:v>2.2419124116600696E-2</c:v>
                </c:pt>
                <c:pt idx="276">
                  <c:v>2.2419124116600696E-2</c:v>
                </c:pt>
                <c:pt idx="277">
                  <c:v>2.2419124116600696E-2</c:v>
                </c:pt>
                <c:pt idx="278">
                  <c:v>2.2419124116600696E-2</c:v>
                </c:pt>
                <c:pt idx="279">
                  <c:v>2.2419124116600696E-2</c:v>
                </c:pt>
                <c:pt idx="280">
                  <c:v>2.2419124116600696E-2</c:v>
                </c:pt>
                <c:pt idx="281">
                  <c:v>2.2419124116600696E-2</c:v>
                </c:pt>
                <c:pt idx="282">
                  <c:v>2.2419124116600696E-2</c:v>
                </c:pt>
                <c:pt idx="283">
                  <c:v>2.2419124116600696E-2</c:v>
                </c:pt>
                <c:pt idx="284">
                  <c:v>2.2419124116600696E-2</c:v>
                </c:pt>
                <c:pt idx="285">
                  <c:v>2.3337960831928309E-2</c:v>
                </c:pt>
                <c:pt idx="286">
                  <c:v>2.3337960831928309E-2</c:v>
                </c:pt>
                <c:pt idx="287">
                  <c:v>2.3337960831928309E-2</c:v>
                </c:pt>
                <c:pt idx="288">
                  <c:v>2.3337960831928309E-2</c:v>
                </c:pt>
                <c:pt idx="289">
                  <c:v>2.3337960831928309E-2</c:v>
                </c:pt>
                <c:pt idx="290">
                  <c:v>2.3337960831928309E-2</c:v>
                </c:pt>
                <c:pt idx="291">
                  <c:v>2.3337960831928309E-2</c:v>
                </c:pt>
                <c:pt idx="292">
                  <c:v>2.3337960831928309E-2</c:v>
                </c:pt>
                <c:pt idx="293">
                  <c:v>2.3337960831928309E-2</c:v>
                </c:pt>
                <c:pt idx="294">
                  <c:v>2.3337960831928309E-2</c:v>
                </c:pt>
                <c:pt idx="295">
                  <c:v>2.3337960831928309E-2</c:v>
                </c:pt>
                <c:pt idx="296">
                  <c:v>2.3337960831928309E-2</c:v>
                </c:pt>
                <c:pt idx="297">
                  <c:v>2.3337960831928309E-2</c:v>
                </c:pt>
                <c:pt idx="298">
                  <c:v>2.3337960831928309E-2</c:v>
                </c:pt>
                <c:pt idx="299">
                  <c:v>2.3337960831928309E-2</c:v>
                </c:pt>
                <c:pt idx="300">
                  <c:v>2.3337960831928309E-2</c:v>
                </c:pt>
                <c:pt idx="301">
                  <c:v>2.3337960831928309E-2</c:v>
                </c:pt>
                <c:pt idx="302">
                  <c:v>2.3337960831928309E-2</c:v>
                </c:pt>
                <c:pt idx="303">
                  <c:v>2.3337960831928309E-2</c:v>
                </c:pt>
                <c:pt idx="304">
                  <c:v>2.3337960831928309E-2</c:v>
                </c:pt>
                <c:pt idx="305">
                  <c:v>2.6666002052784559E-2</c:v>
                </c:pt>
                <c:pt idx="306">
                  <c:v>2.6666002052784559E-2</c:v>
                </c:pt>
                <c:pt idx="307">
                  <c:v>2.6666002052784559E-2</c:v>
                </c:pt>
                <c:pt idx="308">
                  <c:v>2.6666002052784559E-2</c:v>
                </c:pt>
                <c:pt idx="309">
                  <c:v>2.6666002052784559E-2</c:v>
                </c:pt>
                <c:pt idx="310">
                  <c:v>2.6666002052784559E-2</c:v>
                </c:pt>
                <c:pt idx="311">
                  <c:v>2.6666002052784559E-2</c:v>
                </c:pt>
                <c:pt idx="312">
                  <c:v>2.6666002052784559E-2</c:v>
                </c:pt>
                <c:pt idx="313">
                  <c:v>2.6666002052784559E-2</c:v>
                </c:pt>
                <c:pt idx="314">
                  <c:v>2.6666002052784559E-2</c:v>
                </c:pt>
                <c:pt idx="315">
                  <c:v>2.6666002052784559E-2</c:v>
                </c:pt>
                <c:pt idx="316">
                  <c:v>2.6666002052784559E-2</c:v>
                </c:pt>
                <c:pt idx="317">
                  <c:v>2.6666002052784559E-2</c:v>
                </c:pt>
                <c:pt idx="318">
                  <c:v>2.6666002052784559E-2</c:v>
                </c:pt>
                <c:pt idx="319">
                  <c:v>2.6666002052784559E-2</c:v>
                </c:pt>
                <c:pt idx="320">
                  <c:v>2.6666002052784559E-2</c:v>
                </c:pt>
                <c:pt idx="321">
                  <c:v>2.6666002052784559E-2</c:v>
                </c:pt>
                <c:pt idx="322">
                  <c:v>2.6666002052784559E-2</c:v>
                </c:pt>
                <c:pt idx="323">
                  <c:v>2.6666002052784559E-2</c:v>
                </c:pt>
                <c:pt idx="324">
                  <c:v>2.6666002052784559E-2</c:v>
                </c:pt>
                <c:pt idx="325">
                  <c:v>2.6666002052784559E-2</c:v>
                </c:pt>
                <c:pt idx="326">
                  <c:v>2.4834603478159224E-2</c:v>
                </c:pt>
                <c:pt idx="327">
                  <c:v>2.4834603478159224E-2</c:v>
                </c:pt>
                <c:pt idx="328">
                  <c:v>2.4834603478159224E-2</c:v>
                </c:pt>
                <c:pt idx="329">
                  <c:v>2.4834603478159224E-2</c:v>
                </c:pt>
                <c:pt idx="330">
                  <c:v>2.4834603478159224E-2</c:v>
                </c:pt>
                <c:pt idx="331">
                  <c:v>2.4834603478159224E-2</c:v>
                </c:pt>
                <c:pt idx="332">
                  <c:v>2.4834603478159224E-2</c:v>
                </c:pt>
                <c:pt idx="333">
                  <c:v>2.4834603478159224E-2</c:v>
                </c:pt>
                <c:pt idx="334">
                  <c:v>2.4834603478159224E-2</c:v>
                </c:pt>
                <c:pt idx="335">
                  <c:v>2.4834603478159224E-2</c:v>
                </c:pt>
                <c:pt idx="336">
                  <c:v>2.4834603478159224E-2</c:v>
                </c:pt>
                <c:pt idx="337">
                  <c:v>2.4834603478159224E-2</c:v>
                </c:pt>
                <c:pt idx="338">
                  <c:v>2.4834603478159224E-2</c:v>
                </c:pt>
                <c:pt idx="339">
                  <c:v>2.4834603478159224E-2</c:v>
                </c:pt>
                <c:pt idx="340">
                  <c:v>2.4834603478159224E-2</c:v>
                </c:pt>
                <c:pt idx="341">
                  <c:v>2.4834603478159224E-2</c:v>
                </c:pt>
                <c:pt idx="342">
                  <c:v>2.4834603478159224E-2</c:v>
                </c:pt>
                <c:pt idx="343">
                  <c:v>2.4834603478159224E-2</c:v>
                </c:pt>
                <c:pt idx="344">
                  <c:v>2.4834603478159224E-2</c:v>
                </c:pt>
                <c:pt idx="345">
                  <c:v>2.4834603478159224E-2</c:v>
                </c:pt>
                <c:pt idx="346">
                  <c:v>2.4834603478159224E-2</c:v>
                </c:pt>
                <c:pt idx="347">
                  <c:v>2.4834603478159224E-2</c:v>
                </c:pt>
                <c:pt idx="348">
                  <c:v>2.4741673323851167E-2</c:v>
                </c:pt>
                <c:pt idx="349">
                  <c:v>2.4741673323851167E-2</c:v>
                </c:pt>
                <c:pt idx="350">
                  <c:v>2.4741673323851167E-2</c:v>
                </c:pt>
                <c:pt idx="351">
                  <c:v>2.4741673323851167E-2</c:v>
                </c:pt>
                <c:pt idx="352">
                  <c:v>2.4741673323851167E-2</c:v>
                </c:pt>
                <c:pt idx="353">
                  <c:v>2.4741673323851167E-2</c:v>
                </c:pt>
                <c:pt idx="354">
                  <c:v>2.4741673323851167E-2</c:v>
                </c:pt>
                <c:pt idx="355">
                  <c:v>2.4741673323851167E-2</c:v>
                </c:pt>
                <c:pt idx="356">
                  <c:v>2.4741673323851167E-2</c:v>
                </c:pt>
                <c:pt idx="357">
                  <c:v>2.4741673323851167E-2</c:v>
                </c:pt>
                <c:pt idx="358">
                  <c:v>2.4741673323851167E-2</c:v>
                </c:pt>
                <c:pt idx="359">
                  <c:v>2.4741673323851167E-2</c:v>
                </c:pt>
                <c:pt idx="360">
                  <c:v>2.4741673323851167E-2</c:v>
                </c:pt>
                <c:pt idx="361">
                  <c:v>2.4741673323851167E-2</c:v>
                </c:pt>
                <c:pt idx="362">
                  <c:v>2.4741673323851167E-2</c:v>
                </c:pt>
                <c:pt idx="363">
                  <c:v>2.4741673323851167E-2</c:v>
                </c:pt>
                <c:pt idx="364">
                  <c:v>2.4741673323851167E-2</c:v>
                </c:pt>
                <c:pt idx="365">
                  <c:v>2.4741673323851167E-2</c:v>
                </c:pt>
                <c:pt idx="366">
                  <c:v>2.4741673323851167E-2</c:v>
                </c:pt>
                <c:pt idx="367">
                  <c:v>2.4741673323851167E-2</c:v>
                </c:pt>
                <c:pt idx="368">
                  <c:v>2.4741673323851167E-2</c:v>
                </c:pt>
                <c:pt idx="369">
                  <c:v>2.4741673323851167E-2</c:v>
                </c:pt>
                <c:pt idx="370">
                  <c:v>2.4464816314467053E-2</c:v>
                </c:pt>
                <c:pt idx="371">
                  <c:v>2.4464816314467053E-2</c:v>
                </c:pt>
                <c:pt idx="372">
                  <c:v>2.4464816314467053E-2</c:v>
                </c:pt>
                <c:pt idx="373">
                  <c:v>2.4464816314467053E-2</c:v>
                </c:pt>
                <c:pt idx="374">
                  <c:v>2.4464816314467053E-2</c:v>
                </c:pt>
                <c:pt idx="375">
                  <c:v>2.4464816314467053E-2</c:v>
                </c:pt>
                <c:pt idx="376">
                  <c:v>2.4464816314467053E-2</c:v>
                </c:pt>
                <c:pt idx="377">
                  <c:v>2.4464816314467053E-2</c:v>
                </c:pt>
                <c:pt idx="378">
                  <c:v>2.4464816314467053E-2</c:v>
                </c:pt>
                <c:pt idx="379">
                  <c:v>2.4464816314467053E-2</c:v>
                </c:pt>
                <c:pt idx="380">
                  <c:v>2.4464816314467053E-2</c:v>
                </c:pt>
                <c:pt idx="381">
                  <c:v>2.4464816314467053E-2</c:v>
                </c:pt>
                <c:pt idx="382">
                  <c:v>2.4464816314467053E-2</c:v>
                </c:pt>
                <c:pt idx="383">
                  <c:v>2.4464816314467053E-2</c:v>
                </c:pt>
                <c:pt idx="384">
                  <c:v>2.4464816314467053E-2</c:v>
                </c:pt>
                <c:pt idx="385">
                  <c:v>2.4464816314467053E-2</c:v>
                </c:pt>
                <c:pt idx="386">
                  <c:v>2.4464816314467053E-2</c:v>
                </c:pt>
                <c:pt idx="387">
                  <c:v>2.4464816314467053E-2</c:v>
                </c:pt>
                <c:pt idx="388">
                  <c:v>2.4464816314467053E-2</c:v>
                </c:pt>
                <c:pt idx="389">
                  <c:v>2.4464816314467053E-2</c:v>
                </c:pt>
                <c:pt idx="390">
                  <c:v>2.4464816314467053E-2</c:v>
                </c:pt>
                <c:pt idx="391">
                  <c:v>2.4191912675341719E-2</c:v>
                </c:pt>
                <c:pt idx="392">
                  <c:v>2.4191912675341719E-2</c:v>
                </c:pt>
                <c:pt idx="393">
                  <c:v>2.4191912675341719E-2</c:v>
                </c:pt>
                <c:pt idx="394">
                  <c:v>2.4191912675341719E-2</c:v>
                </c:pt>
                <c:pt idx="395">
                  <c:v>2.4191912675341719E-2</c:v>
                </c:pt>
                <c:pt idx="396">
                  <c:v>2.4191912675341719E-2</c:v>
                </c:pt>
                <c:pt idx="397">
                  <c:v>2.4191912675341719E-2</c:v>
                </c:pt>
                <c:pt idx="398">
                  <c:v>2.4191912675341719E-2</c:v>
                </c:pt>
                <c:pt idx="399">
                  <c:v>2.4191912675341719E-2</c:v>
                </c:pt>
                <c:pt idx="400">
                  <c:v>2.4191912675341719E-2</c:v>
                </c:pt>
                <c:pt idx="401">
                  <c:v>2.4191912675341719E-2</c:v>
                </c:pt>
                <c:pt idx="402">
                  <c:v>2.4191912675341719E-2</c:v>
                </c:pt>
                <c:pt idx="403">
                  <c:v>2.4191912675341719E-2</c:v>
                </c:pt>
                <c:pt idx="404">
                  <c:v>2.4191912675341719E-2</c:v>
                </c:pt>
                <c:pt idx="405">
                  <c:v>2.4191912675341719E-2</c:v>
                </c:pt>
                <c:pt idx="406">
                  <c:v>2.4191912675341719E-2</c:v>
                </c:pt>
                <c:pt idx="407">
                  <c:v>2.4191912675341719E-2</c:v>
                </c:pt>
                <c:pt idx="408">
                  <c:v>2.4191912675341719E-2</c:v>
                </c:pt>
                <c:pt idx="409">
                  <c:v>2.4191912675341719E-2</c:v>
                </c:pt>
                <c:pt idx="410">
                  <c:v>2.4191912675341719E-2</c:v>
                </c:pt>
                <c:pt idx="411">
                  <c:v>2.4191912675341719E-2</c:v>
                </c:pt>
                <c:pt idx="412">
                  <c:v>2.4191912675341719E-2</c:v>
                </c:pt>
                <c:pt idx="413">
                  <c:v>2.4191912675341719E-2</c:v>
                </c:pt>
                <c:pt idx="414">
                  <c:v>2.4437450209033436E-2</c:v>
                </c:pt>
                <c:pt idx="415">
                  <c:v>2.4437450209033436E-2</c:v>
                </c:pt>
                <c:pt idx="416">
                  <c:v>2.4437450209033436E-2</c:v>
                </c:pt>
                <c:pt idx="417">
                  <c:v>2.4437450209033436E-2</c:v>
                </c:pt>
                <c:pt idx="418">
                  <c:v>2.4437450209033436E-2</c:v>
                </c:pt>
                <c:pt idx="419">
                  <c:v>2.4437450209033436E-2</c:v>
                </c:pt>
                <c:pt idx="420">
                  <c:v>2.4437450209033436E-2</c:v>
                </c:pt>
                <c:pt idx="421">
                  <c:v>2.4437450209033436E-2</c:v>
                </c:pt>
                <c:pt idx="422">
                  <c:v>2.4437450209033436E-2</c:v>
                </c:pt>
                <c:pt idx="423">
                  <c:v>2.4437450209033436E-2</c:v>
                </c:pt>
                <c:pt idx="424">
                  <c:v>2.4437450209033436E-2</c:v>
                </c:pt>
                <c:pt idx="425">
                  <c:v>2.4437450209033436E-2</c:v>
                </c:pt>
                <c:pt idx="426">
                  <c:v>2.4437450209033436E-2</c:v>
                </c:pt>
                <c:pt idx="427">
                  <c:v>2.4437450209033436E-2</c:v>
                </c:pt>
                <c:pt idx="428">
                  <c:v>2.4437450209033436E-2</c:v>
                </c:pt>
                <c:pt idx="429">
                  <c:v>2.4437450209033436E-2</c:v>
                </c:pt>
                <c:pt idx="430">
                  <c:v>2.4437450209033436E-2</c:v>
                </c:pt>
                <c:pt idx="431">
                  <c:v>2.4437450209033436E-2</c:v>
                </c:pt>
                <c:pt idx="432">
                  <c:v>2.4437450209033436E-2</c:v>
                </c:pt>
                <c:pt idx="433">
                  <c:v>2.4437450209033436E-2</c:v>
                </c:pt>
                <c:pt idx="434">
                  <c:v>2.4437450209033436E-2</c:v>
                </c:pt>
                <c:pt idx="435">
                  <c:v>2.4160584640429458E-2</c:v>
                </c:pt>
                <c:pt idx="436">
                  <c:v>2.4160584640429458E-2</c:v>
                </c:pt>
                <c:pt idx="437">
                  <c:v>2.4160584640429458E-2</c:v>
                </c:pt>
                <c:pt idx="438">
                  <c:v>2.4160584640429458E-2</c:v>
                </c:pt>
                <c:pt idx="439">
                  <c:v>2.4160584640429458E-2</c:v>
                </c:pt>
                <c:pt idx="440">
                  <c:v>2.4160584640429458E-2</c:v>
                </c:pt>
                <c:pt idx="441">
                  <c:v>2.4160584640429458E-2</c:v>
                </c:pt>
                <c:pt idx="442">
                  <c:v>2.4160584640429458E-2</c:v>
                </c:pt>
                <c:pt idx="443">
                  <c:v>2.4160584640429458E-2</c:v>
                </c:pt>
                <c:pt idx="444">
                  <c:v>2.4160584640429458E-2</c:v>
                </c:pt>
                <c:pt idx="445">
                  <c:v>2.4160584640429458E-2</c:v>
                </c:pt>
                <c:pt idx="446">
                  <c:v>2.4160584640429458E-2</c:v>
                </c:pt>
                <c:pt idx="447">
                  <c:v>2.4160584640429458E-2</c:v>
                </c:pt>
                <c:pt idx="448">
                  <c:v>2.4160584640429458E-2</c:v>
                </c:pt>
                <c:pt idx="449">
                  <c:v>2.4160584640429458E-2</c:v>
                </c:pt>
                <c:pt idx="450">
                  <c:v>2.4160584640429458E-2</c:v>
                </c:pt>
                <c:pt idx="451">
                  <c:v>2.4160584640429458E-2</c:v>
                </c:pt>
                <c:pt idx="452">
                  <c:v>2.4160584640429458E-2</c:v>
                </c:pt>
                <c:pt idx="453">
                  <c:v>2.4160584640429458E-2</c:v>
                </c:pt>
                <c:pt idx="454">
                  <c:v>2.4160584640429458E-2</c:v>
                </c:pt>
                <c:pt idx="455">
                  <c:v>2.4160584640429458E-2</c:v>
                </c:pt>
                <c:pt idx="456">
                  <c:v>2.4160584640429458E-2</c:v>
                </c:pt>
                <c:pt idx="457">
                  <c:v>2.4406122174121168E-2</c:v>
                </c:pt>
                <c:pt idx="458">
                  <c:v>2.4406122174121168E-2</c:v>
                </c:pt>
                <c:pt idx="459">
                  <c:v>2.4406122174121168E-2</c:v>
                </c:pt>
                <c:pt idx="460">
                  <c:v>2.4406122174121168E-2</c:v>
                </c:pt>
                <c:pt idx="461">
                  <c:v>2.4406122174121168E-2</c:v>
                </c:pt>
                <c:pt idx="462">
                  <c:v>2.4406122174121168E-2</c:v>
                </c:pt>
                <c:pt idx="463">
                  <c:v>2.4406122174121168E-2</c:v>
                </c:pt>
                <c:pt idx="464">
                  <c:v>2.4406122174121168E-2</c:v>
                </c:pt>
                <c:pt idx="465">
                  <c:v>2.4406122174121168E-2</c:v>
                </c:pt>
                <c:pt idx="466">
                  <c:v>2.4406122174121168E-2</c:v>
                </c:pt>
                <c:pt idx="467">
                  <c:v>2.4406122174121168E-2</c:v>
                </c:pt>
                <c:pt idx="468">
                  <c:v>2.4406122174121168E-2</c:v>
                </c:pt>
                <c:pt idx="469">
                  <c:v>2.4406122174121168E-2</c:v>
                </c:pt>
                <c:pt idx="470">
                  <c:v>2.4406122174121168E-2</c:v>
                </c:pt>
                <c:pt idx="471">
                  <c:v>2.4406122174121168E-2</c:v>
                </c:pt>
                <c:pt idx="472">
                  <c:v>2.4406122174121168E-2</c:v>
                </c:pt>
                <c:pt idx="473">
                  <c:v>2.4406122174121168E-2</c:v>
                </c:pt>
                <c:pt idx="474">
                  <c:v>2.4406122174121168E-2</c:v>
                </c:pt>
                <c:pt idx="475">
                  <c:v>2.4406122174121168E-2</c:v>
                </c:pt>
                <c:pt idx="476">
                  <c:v>2.4406122174121168E-2</c:v>
                </c:pt>
                <c:pt idx="477">
                  <c:v>2.4406122174121168E-2</c:v>
                </c:pt>
                <c:pt idx="478">
                  <c:v>2.4406122174121168E-2</c:v>
                </c:pt>
                <c:pt idx="479">
                  <c:v>2.4406122174121168E-2</c:v>
                </c:pt>
                <c:pt idx="480">
                  <c:v>2.4643739142209957E-2</c:v>
                </c:pt>
                <c:pt idx="481">
                  <c:v>2.4643739142209957E-2</c:v>
                </c:pt>
                <c:pt idx="482">
                  <c:v>2.4643739142209957E-2</c:v>
                </c:pt>
                <c:pt idx="483">
                  <c:v>2.4643739142209957E-2</c:v>
                </c:pt>
                <c:pt idx="484">
                  <c:v>2.4643739142209957E-2</c:v>
                </c:pt>
                <c:pt idx="485">
                  <c:v>2.4643739142209957E-2</c:v>
                </c:pt>
                <c:pt idx="486">
                  <c:v>2.4643739142209957E-2</c:v>
                </c:pt>
                <c:pt idx="487">
                  <c:v>2.4643739142209957E-2</c:v>
                </c:pt>
                <c:pt idx="488">
                  <c:v>2.4643739142209957E-2</c:v>
                </c:pt>
                <c:pt idx="489">
                  <c:v>2.4643739142209957E-2</c:v>
                </c:pt>
                <c:pt idx="490">
                  <c:v>2.4643739142209957E-2</c:v>
                </c:pt>
                <c:pt idx="491">
                  <c:v>2.4643739142209957E-2</c:v>
                </c:pt>
                <c:pt idx="492">
                  <c:v>2.4643739142209957E-2</c:v>
                </c:pt>
                <c:pt idx="493">
                  <c:v>2.4643739142209957E-2</c:v>
                </c:pt>
                <c:pt idx="494">
                  <c:v>2.4643739142209957E-2</c:v>
                </c:pt>
                <c:pt idx="495">
                  <c:v>2.4643739142209957E-2</c:v>
                </c:pt>
                <c:pt idx="496">
                  <c:v>2.4643739142209957E-2</c:v>
                </c:pt>
                <c:pt idx="497">
                  <c:v>2.4643739142209957E-2</c:v>
                </c:pt>
                <c:pt idx="498">
                  <c:v>2.4643739142209957E-2</c:v>
                </c:pt>
                <c:pt idx="499">
                  <c:v>2.4643739142209957E-2</c:v>
                </c:pt>
                <c:pt idx="500">
                  <c:v>2.4893226789659644E-2</c:v>
                </c:pt>
                <c:pt idx="501">
                  <c:v>2.4893226789659644E-2</c:v>
                </c:pt>
                <c:pt idx="502">
                  <c:v>2.4893226789659644E-2</c:v>
                </c:pt>
                <c:pt idx="503">
                  <c:v>2.4893226789659644E-2</c:v>
                </c:pt>
                <c:pt idx="504">
                  <c:v>2.4893226789659644E-2</c:v>
                </c:pt>
                <c:pt idx="505">
                  <c:v>2.4893226789659644E-2</c:v>
                </c:pt>
                <c:pt idx="506">
                  <c:v>2.4893226789659644E-2</c:v>
                </c:pt>
                <c:pt idx="507">
                  <c:v>2.4893226789659644E-2</c:v>
                </c:pt>
                <c:pt idx="508">
                  <c:v>2.4893226789659644E-2</c:v>
                </c:pt>
                <c:pt idx="509">
                  <c:v>2.4893226789659644E-2</c:v>
                </c:pt>
                <c:pt idx="510">
                  <c:v>2.4893226789659644E-2</c:v>
                </c:pt>
                <c:pt idx="511">
                  <c:v>2.4893226789659644E-2</c:v>
                </c:pt>
                <c:pt idx="512">
                  <c:v>2.4893226789659644E-2</c:v>
                </c:pt>
                <c:pt idx="513">
                  <c:v>2.4893226789659644E-2</c:v>
                </c:pt>
                <c:pt idx="514">
                  <c:v>2.4893226789659644E-2</c:v>
                </c:pt>
                <c:pt idx="515">
                  <c:v>2.4893226789659644E-2</c:v>
                </c:pt>
                <c:pt idx="516">
                  <c:v>2.4893226789659644E-2</c:v>
                </c:pt>
                <c:pt idx="517">
                  <c:v>2.4893226789659644E-2</c:v>
                </c:pt>
                <c:pt idx="518">
                  <c:v>2.4893226789659644E-2</c:v>
                </c:pt>
                <c:pt idx="519">
                  <c:v>2.4893226789659644E-2</c:v>
                </c:pt>
                <c:pt idx="520">
                  <c:v>2.4893226789659644E-2</c:v>
                </c:pt>
                <c:pt idx="521">
                  <c:v>2.4893226789659644E-2</c:v>
                </c:pt>
                <c:pt idx="522">
                  <c:v>2.4893226789659644E-2</c:v>
                </c:pt>
                <c:pt idx="523">
                  <c:v>2.4918590803648121E-2</c:v>
                </c:pt>
                <c:pt idx="524">
                  <c:v>2.4918590803648121E-2</c:v>
                </c:pt>
                <c:pt idx="525">
                  <c:v>2.4918590803648121E-2</c:v>
                </c:pt>
                <c:pt idx="526">
                  <c:v>2.4918590803648121E-2</c:v>
                </c:pt>
                <c:pt idx="527">
                  <c:v>2.4918590803648121E-2</c:v>
                </c:pt>
                <c:pt idx="528">
                  <c:v>2.4918590803648121E-2</c:v>
                </c:pt>
                <c:pt idx="529">
                  <c:v>2.4918590803648121E-2</c:v>
                </c:pt>
                <c:pt idx="530">
                  <c:v>2.4918590803648121E-2</c:v>
                </c:pt>
                <c:pt idx="531">
                  <c:v>2.4918590803648121E-2</c:v>
                </c:pt>
                <c:pt idx="532">
                  <c:v>2.4918590803648121E-2</c:v>
                </c:pt>
                <c:pt idx="533">
                  <c:v>2.4918590803648121E-2</c:v>
                </c:pt>
                <c:pt idx="534">
                  <c:v>2.4918590803648121E-2</c:v>
                </c:pt>
                <c:pt idx="535">
                  <c:v>2.4918590803648121E-2</c:v>
                </c:pt>
                <c:pt idx="536">
                  <c:v>2.4918590803648121E-2</c:v>
                </c:pt>
                <c:pt idx="537">
                  <c:v>2.4918590803648121E-2</c:v>
                </c:pt>
                <c:pt idx="538">
                  <c:v>2.4918590803648121E-2</c:v>
                </c:pt>
                <c:pt idx="539">
                  <c:v>2.4918590803648121E-2</c:v>
                </c:pt>
                <c:pt idx="540">
                  <c:v>2.4918590803648121E-2</c:v>
                </c:pt>
                <c:pt idx="541">
                  <c:v>2.4918590803648121E-2</c:v>
                </c:pt>
                <c:pt idx="542">
                  <c:v>2.4918590803648121E-2</c:v>
                </c:pt>
                <c:pt idx="543">
                  <c:v>2.4918590803648121E-2</c:v>
                </c:pt>
                <c:pt idx="544">
                  <c:v>2.4918590803648121E-2</c:v>
                </c:pt>
                <c:pt idx="545">
                  <c:v>2.4918590803648121E-2</c:v>
                </c:pt>
                <c:pt idx="546">
                  <c:v>2.4918590803648121E-2</c:v>
                </c:pt>
                <c:pt idx="547">
                  <c:v>2.4918590803648121E-2</c:v>
                </c:pt>
                <c:pt idx="548">
                  <c:v>2.4918590803648121E-2</c:v>
                </c:pt>
                <c:pt idx="549">
                  <c:v>2.4918590803648121E-2</c:v>
                </c:pt>
                <c:pt idx="550">
                  <c:v>2.4918590803648121E-2</c:v>
                </c:pt>
                <c:pt idx="551">
                  <c:v>2.4918590803648121E-2</c:v>
                </c:pt>
                <c:pt idx="552">
                  <c:v>2.4918590803648121E-2</c:v>
                </c:pt>
                <c:pt idx="553">
                  <c:v>2.4918590803648121E-2</c:v>
                </c:pt>
                <c:pt idx="554">
                  <c:v>2.4941500235637706E-2</c:v>
                </c:pt>
                <c:pt idx="555">
                  <c:v>2.4941500235637706E-2</c:v>
                </c:pt>
                <c:pt idx="556">
                  <c:v>2.4941500235637706E-2</c:v>
                </c:pt>
                <c:pt idx="557">
                  <c:v>2.4941500235637706E-2</c:v>
                </c:pt>
                <c:pt idx="558">
                  <c:v>2.4941500235637706E-2</c:v>
                </c:pt>
                <c:pt idx="559">
                  <c:v>2.4941500235637706E-2</c:v>
                </c:pt>
                <c:pt idx="560">
                  <c:v>2.4941500235637706E-2</c:v>
                </c:pt>
                <c:pt idx="561">
                  <c:v>2.4941500235637706E-2</c:v>
                </c:pt>
                <c:pt idx="562">
                  <c:v>2.4941500235637706E-2</c:v>
                </c:pt>
                <c:pt idx="563">
                  <c:v>2.4941500235637706E-2</c:v>
                </c:pt>
                <c:pt idx="564">
                  <c:v>2.4941500235637706E-2</c:v>
                </c:pt>
                <c:pt idx="565">
                  <c:v>2.4941500235637706E-2</c:v>
                </c:pt>
                <c:pt idx="566">
                  <c:v>2.4941500235637706E-2</c:v>
                </c:pt>
                <c:pt idx="567">
                  <c:v>2.4941500235637706E-2</c:v>
                </c:pt>
                <c:pt idx="568">
                  <c:v>2.4941500235637706E-2</c:v>
                </c:pt>
                <c:pt idx="569">
                  <c:v>2.4941500235637706E-2</c:v>
                </c:pt>
                <c:pt idx="570">
                  <c:v>2.4941500235637706E-2</c:v>
                </c:pt>
                <c:pt idx="571">
                  <c:v>2.4941500235637706E-2</c:v>
                </c:pt>
                <c:pt idx="572">
                  <c:v>2.4941500235637706E-2</c:v>
                </c:pt>
                <c:pt idx="573">
                  <c:v>2.4941500235637706E-2</c:v>
                </c:pt>
                <c:pt idx="574">
                  <c:v>2.4941500235637706E-2</c:v>
                </c:pt>
                <c:pt idx="575">
                  <c:v>2.4941500235637706E-2</c:v>
                </c:pt>
                <c:pt idx="576">
                  <c:v>2.4941500235637706E-2</c:v>
                </c:pt>
                <c:pt idx="577">
                  <c:v>2.4941500235637706E-2</c:v>
                </c:pt>
                <c:pt idx="578">
                  <c:v>2.4941500235637706E-2</c:v>
                </c:pt>
                <c:pt idx="579">
                  <c:v>2.4941500235637706E-2</c:v>
                </c:pt>
                <c:pt idx="580">
                  <c:v>2.4941500235637706E-2</c:v>
                </c:pt>
                <c:pt idx="581">
                  <c:v>2.4941500235637706E-2</c:v>
                </c:pt>
                <c:pt idx="582">
                  <c:v>2.497080587763378E-2</c:v>
                </c:pt>
                <c:pt idx="583">
                  <c:v>2.497080587763378E-2</c:v>
                </c:pt>
                <c:pt idx="584">
                  <c:v>2.497080587763378E-2</c:v>
                </c:pt>
                <c:pt idx="585">
                  <c:v>2.497080587763378E-2</c:v>
                </c:pt>
                <c:pt idx="586">
                  <c:v>2.497080587763378E-2</c:v>
                </c:pt>
                <c:pt idx="587">
                  <c:v>2.497080587763378E-2</c:v>
                </c:pt>
                <c:pt idx="588">
                  <c:v>2.497080587763378E-2</c:v>
                </c:pt>
                <c:pt idx="589">
                  <c:v>2.497080587763378E-2</c:v>
                </c:pt>
                <c:pt idx="590">
                  <c:v>2.497080587763378E-2</c:v>
                </c:pt>
                <c:pt idx="591">
                  <c:v>2.497080587763378E-2</c:v>
                </c:pt>
                <c:pt idx="592">
                  <c:v>2.497080587763378E-2</c:v>
                </c:pt>
                <c:pt idx="593">
                  <c:v>2.497080587763378E-2</c:v>
                </c:pt>
                <c:pt idx="594">
                  <c:v>2.497080587763378E-2</c:v>
                </c:pt>
                <c:pt idx="595">
                  <c:v>2.497080587763378E-2</c:v>
                </c:pt>
                <c:pt idx="596">
                  <c:v>2.497080587763378E-2</c:v>
                </c:pt>
                <c:pt idx="597">
                  <c:v>2.497080587763378E-2</c:v>
                </c:pt>
                <c:pt idx="598">
                  <c:v>2.497080587763378E-2</c:v>
                </c:pt>
                <c:pt idx="599">
                  <c:v>2.497080587763378E-2</c:v>
                </c:pt>
                <c:pt idx="600">
                  <c:v>2.497080587763378E-2</c:v>
                </c:pt>
                <c:pt idx="601">
                  <c:v>2.497080587763378E-2</c:v>
                </c:pt>
                <c:pt idx="602">
                  <c:v>2.497080587763378E-2</c:v>
                </c:pt>
                <c:pt idx="603">
                  <c:v>2.497080587763378E-2</c:v>
                </c:pt>
                <c:pt idx="604">
                  <c:v>2.497080587763378E-2</c:v>
                </c:pt>
                <c:pt idx="605">
                  <c:v>2.497080587763378E-2</c:v>
                </c:pt>
                <c:pt idx="606">
                  <c:v>2.497080587763378E-2</c:v>
                </c:pt>
                <c:pt idx="607">
                  <c:v>2.497080587763378E-2</c:v>
                </c:pt>
                <c:pt idx="608">
                  <c:v>2.497080587763378E-2</c:v>
                </c:pt>
                <c:pt idx="609">
                  <c:v>2.497080587763378E-2</c:v>
                </c:pt>
                <c:pt idx="610">
                  <c:v>2.497080587763378E-2</c:v>
                </c:pt>
                <c:pt idx="611">
                  <c:v>2.497080587763378E-2</c:v>
                </c:pt>
                <c:pt idx="612">
                  <c:v>2.497080587763378E-2</c:v>
                </c:pt>
              </c:numCache>
            </c:numRef>
          </c:val>
          <c:smooth val="0"/>
          <c:extLst>
            <c:ext xmlns:c16="http://schemas.microsoft.com/office/drawing/2014/chart" uri="{C3380CC4-5D6E-409C-BE32-E72D297353CC}">
              <c16:uniqueId val="{00000003-FB7E-4065-BD99-15494DCB7B86}"/>
            </c:ext>
          </c:extLst>
        </c:ser>
        <c:ser>
          <c:idx val="1"/>
          <c:order val="1"/>
          <c:tx>
            <c:strRef>
              <c:f>FV_evolution_MbyM!$Q$2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FV_evolution_MbyM!$AT$4:$AT$1000</c:f>
              <c:numCache>
                <c:formatCode>0.00%</c:formatCode>
                <c:ptCount val="997"/>
                <c:pt idx="0">
                  <c:v>2.7708671425381311E-2</c:v>
                </c:pt>
                <c:pt idx="1">
                  <c:v>2.7708671425381311E-2</c:v>
                </c:pt>
                <c:pt idx="2">
                  <c:v>2.7708671425381311E-2</c:v>
                </c:pt>
                <c:pt idx="3">
                  <c:v>2.7708671425381311E-2</c:v>
                </c:pt>
                <c:pt idx="4">
                  <c:v>2.7708671425381311E-2</c:v>
                </c:pt>
                <c:pt idx="5">
                  <c:v>2.7708671425381311E-2</c:v>
                </c:pt>
                <c:pt idx="6">
                  <c:v>2.7708671425381311E-2</c:v>
                </c:pt>
                <c:pt idx="7">
                  <c:v>2.7708671425381311E-2</c:v>
                </c:pt>
                <c:pt idx="8">
                  <c:v>2.7708671425381311E-2</c:v>
                </c:pt>
                <c:pt idx="9">
                  <c:v>2.7708671425381311E-2</c:v>
                </c:pt>
                <c:pt idx="10">
                  <c:v>2.7708671425381311E-2</c:v>
                </c:pt>
                <c:pt idx="11">
                  <c:v>2.7708671425381311E-2</c:v>
                </c:pt>
                <c:pt idx="12">
                  <c:v>2.7708671425381311E-2</c:v>
                </c:pt>
                <c:pt idx="13">
                  <c:v>2.7708671425381311E-2</c:v>
                </c:pt>
                <c:pt idx="14">
                  <c:v>2.7708671425381311E-2</c:v>
                </c:pt>
                <c:pt idx="15">
                  <c:v>2.7708671425381311E-2</c:v>
                </c:pt>
                <c:pt idx="16">
                  <c:v>2.7708671425381311E-2</c:v>
                </c:pt>
                <c:pt idx="17">
                  <c:v>2.7708671425381311E-2</c:v>
                </c:pt>
                <c:pt idx="18">
                  <c:v>2.7708671425381311E-2</c:v>
                </c:pt>
                <c:pt idx="19">
                  <c:v>2.7708671425381311E-2</c:v>
                </c:pt>
                <c:pt idx="20">
                  <c:v>2.7708671425381311E-2</c:v>
                </c:pt>
                <c:pt idx="21">
                  <c:v>2.7708671425381311E-2</c:v>
                </c:pt>
                <c:pt idx="22">
                  <c:v>2.7708671425381311E-2</c:v>
                </c:pt>
                <c:pt idx="23">
                  <c:v>2.8252694711584241E-2</c:v>
                </c:pt>
                <c:pt idx="24">
                  <c:v>2.8252694711584241E-2</c:v>
                </c:pt>
                <c:pt idx="25">
                  <c:v>2.8252694711584241E-2</c:v>
                </c:pt>
                <c:pt idx="26">
                  <c:v>2.8252694711584241E-2</c:v>
                </c:pt>
                <c:pt idx="27">
                  <c:v>2.8252694711584241E-2</c:v>
                </c:pt>
                <c:pt idx="28">
                  <c:v>2.8252694711584241E-2</c:v>
                </c:pt>
                <c:pt idx="29">
                  <c:v>2.8252694711584241E-2</c:v>
                </c:pt>
                <c:pt idx="30">
                  <c:v>2.8252694711584241E-2</c:v>
                </c:pt>
                <c:pt idx="31">
                  <c:v>2.8252694711584241E-2</c:v>
                </c:pt>
                <c:pt idx="32">
                  <c:v>2.8252694711584241E-2</c:v>
                </c:pt>
                <c:pt idx="33">
                  <c:v>2.8252694711584241E-2</c:v>
                </c:pt>
                <c:pt idx="34">
                  <c:v>2.8252694711584241E-2</c:v>
                </c:pt>
                <c:pt idx="35">
                  <c:v>2.8252694711584241E-2</c:v>
                </c:pt>
                <c:pt idx="36">
                  <c:v>2.8252694711584241E-2</c:v>
                </c:pt>
                <c:pt idx="37">
                  <c:v>2.8252694711584241E-2</c:v>
                </c:pt>
                <c:pt idx="38">
                  <c:v>2.8252694711584241E-2</c:v>
                </c:pt>
                <c:pt idx="39">
                  <c:v>2.8252694711584241E-2</c:v>
                </c:pt>
                <c:pt idx="40">
                  <c:v>2.8252694711584241E-2</c:v>
                </c:pt>
                <c:pt idx="41">
                  <c:v>2.8252694711584241E-2</c:v>
                </c:pt>
                <c:pt idx="42">
                  <c:v>2.8252694711584241E-2</c:v>
                </c:pt>
                <c:pt idx="43">
                  <c:v>2.8252694711584241E-2</c:v>
                </c:pt>
                <c:pt idx="44">
                  <c:v>2.7654962571008371E-2</c:v>
                </c:pt>
                <c:pt idx="45">
                  <c:v>2.7654962571008371E-2</c:v>
                </c:pt>
                <c:pt idx="46">
                  <c:v>2.7654962571008371E-2</c:v>
                </c:pt>
                <c:pt idx="47">
                  <c:v>2.7654962571008371E-2</c:v>
                </c:pt>
                <c:pt idx="48">
                  <c:v>2.7654962571008371E-2</c:v>
                </c:pt>
                <c:pt idx="49">
                  <c:v>2.7654962571008371E-2</c:v>
                </c:pt>
                <c:pt idx="50">
                  <c:v>2.7654962571008371E-2</c:v>
                </c:pt>
                <c:pt idx="51">
                  <c:v>2.7654962571008371E-2</c:v>
                </c:pt>
                <c:pt idx="52">
                  <c:v>2.7654962571008371E-2</c:v>
                </c:pt>
                <c:pt idx="53">
                  <c:v>2.7654962571008371E-2</c:v>
                </c:pt>
                <c:pt idx="54">
                  <c:v>2.7654962571008371E-2</c:v>
                </c:pt>
                <c:pt idx="55">
                  <c:v>2.7654962571008371E-2</c:v>
                </c:pt>
                <c:pt idx="56">
                  <c:v>2.7654962571008371E-2</c:v>
                </c:pt>
                <c:pt idx="57">
                  <c:v>2.7654962571008371E-2</c:v>
                </c:pt>
                <c:pt idx="58">
                  <c:v>2.7654962571008371E-2</c:v>
                </c:pt>
                <c:pt idx="59">
                  <c:v>2.7654962571008371E-2</c:v>
                </c:pt>
                <c:pt idx="60">
                  <c:v>2.7654962571008371E-2</c:v>
                </c:pt>
                <c:pt idx="61">
                  <c:v>2.7654962571008371E-2</c:v>
                </c:pt>
                <c:pt idx="62">
                  <c:v>2.7654962571008371E-2</c:v>
                </c:pt>
                <c:pt idx="63">
                  <c:v>2.7654962571008371E-2</c:v>
                </c:pt>
                <c:pt idx="64">
                  <c:v>2.7654962571008371E-2</c:v>
                </c:pt>
                <c:pt idx="65">
                  <c:v>3.0308516392324777E-2</c:v>
                </c:pt>
                <c:pt idx="66">
                  <c:v>3.0308516392324777E-2</c:v>
                </c:pt>
                <c:pt idx="67">
                  <c:v>3.0308516392324777E-2</c:v>
                </c:pt>
                <c:pt idx="68">
                  <c:v>3.0308516392324777E-2</c:v>
                </c:pt>
                <c:pt idx="69">
                  <c:v>3.0308516392324777E-2</c:v>
                </c:pt>
                <c:pt idx="70">
                  <c:v>3.0308516392324777E-2</c:v>
                </c:pt>
                <c:pt idx="71">
                  <c:v>3.0308516392324777E-2</c:v>
                </c:pt>
                <c:pt idx="72">
                  <c:v>3.0308516392324777E-2</c:v>
                </c:pt>
                <c:pt idx="73">
                  <c:v>3.0308516392324777E-2</c:v>
                </c:pt>
                <c:pt idx="74">
                  <c:v>3.0308516392324777E-2</c:v>
                </c:pt>
                <c:pt idx="75">
                  <c:v>3.0308516392324777E-2</c:v>
                </c:pt>
                <c:pt idx="76">
                  <c:v>3.0308516392324777E-2</c:v>
                </c:pt>
                <c:pt idx="77">
                  <c:v>3.0308516392324777E-2</c:v>
                </c:pt>
                <c:pt idx="78">
                  <c:v>3.0308516392324777E-2</c:v>
                </c:pt>
                <c:pt idx="79">
                  <c:v>3.0308516392324777E-2</c:v>
                </c:pt>
                <c:pt idx="80">
                  <c:v>3.0308516392324777E-2</c:v>
                </c:pt>
                <c:pt idx="81">
                  <c:v>3.0308516392324777E-2</c:v>
                </c:pt>
                <c:pt idx="82">
                  <c:v>3.0308516392324777E-2</c:v>
                </c:pt>
                <c:pt idx="83">
                  <c:v>3.0308516392324777E-2</c:v>
                </c:pt>
                <c:pt idx="84">
                  <c:v>3.0308516392324777E-2</c:v>
                </c:pt>
                <c:pt idx="85">
                  <c:v>3.0308516392324777E-2</c:v>
                </c:pt>
                <c:pt idx="86">
                  <c:v>3.0308516392324777E-2</c:v>
                </c:pt>
                <c:pt idx="87">
                  <c:v>3.0020004284226298E-2</c:v>
                </c:pt>
                <c:pt idx="88">
                  <c:v>3.0020004284226298E-2</c:v>
                </c:pt>
                <c:pt idx="89">
                  <c:v>3.0020004284226298E-2</c:v>
                </c:pt>
                <c:pt idx="90">
                  <c:v>3.0020004284226298E-2</c:v>
                </c:pt>
                <c:pt idx="91">
                  <c:v>3.0020004284226298E-2</c:v>
                </c:pt>
                <c:pt idx="92">
                  <c:v>3.0020004284226298E-2</c:v>
                </c:pt>
                <c:pt idx="93">
                  <c:v>3.0020004284226298E-2</c:v>
                </c:pt>
                <c:pt idx="94">
                  <c:v>3.0020004284226298E-2</c:v>
                </c:pt>
                <c:pt idx="95">
                  <c:v>3.0020004284226298E-2</c:v>
                </c:pt>
                <c:pt idx="96">
                  <c:v>3.0020004284226298E-2</c:v>
                </c:pt>
                <c:pt idx="97">
                  <c:v>3.0020004284226298E-2</c:v>
                </c:pt>
                <c:pt idx="98">
                  <c:v>3.0020004284226298E-2</c:v>
                </c:pt>
                <c:pt idx="99">
                  <c:v>3.0020004284226298E-2</c:v>
                </c:pt>
                <c:pt idx="100">
                  <c:v>3.0020004284226298E-2</c:v>
                </c:pt>
                <c:pt idx="101">
                  <c:v>3.0020004284226298E-2</c:v>
                </c:pt>
                <c:pt idx="102">
                  <c:v>3.0020004284226298E-2</c:v>
                </c:pt>
                <c:pt idx="103">
                  <c:v>3.0020004284226298E-2</c:v>
                </c:pt>
                <c:pt idx="104">
                  <c:v>3.0020004284226298E-2</c:v>
                </c:pt>
                <c:pt idx="105">
                  <c:v>3.0020004284226298E-2</c:v>
                </c:pt>
                <c:pt idx="106">
                  <c:v>3.0020004284226298E-2</c:v>
                </c:pt>
                <c:pt idx="107">
                  <c:v>3.0020004284226298E-2</c:v>
                </c:pt>
                <c:pt idx="108">
                  <c:v>3.0020004284226298E-2</c:v>
                </c:pt>
                <c:pt idx="109">
                  <c:v>3.0020004284226298E-2</c:v>
                </c:pt>
                <c:pt idx="110">
                  <c:v>2.958270397056869E-2</c:v>
                </c:pt>
                <c:pt idx="111">
                  <c:v>2.958270397056869E-2</c:v>
                </c:pt>
                <c:pt idx="112">
                  <c:v>2.958270397056869E-2</c:v>
                </c:pt>
                <c:pt idx="113">
                  <c:v>2.958270397056869E-2</c:v>
                </c:pt>
                <c:pt idx="114">
                  <c:v>2.958270397056869E-2</c:v>
                </c:pt>
                <c:pt idx="115">
                  <c:v>2.958270397056869E-2</c:v>
                </c:pt>
                <c:pt idx="116">
                  <c:v>2.958270397056869E-2</c:v>
                </c:pt>
                <c:pt idx="117">
                  <c:v>2.958270397056869E-2</c:v>
                </c:pt>
                <c:pt idx="118">
                  <c:v>2.958270397056869E-2</c:v>
                </c:pt>
                <c:pt idx="119">
                  <c:v>2.958270397056869E-2</c:v>
                </c:pt>
                <c:pt idx="120">
                  <c:v>2.958270397056869E-2</c:v>
                </c:pt>
                <c:pt idx="121">
                  <c:v>2.958270397056869E-2</c:v>
                </c:pt>
                <c:pt idx="122">
                  <c:v>2.958270397056869E-2</c:v>
                </c:pt>
                <c:pt idx="123">
                  <c:v>2.958270397056869E-2</c:v>
                </c:pt>
                <c:pt idx="124">
                  <c:v>2.958270397056869E-2</c:v>
                </c:pt>
                <c:pt idx="125">
                  <c:v>2.958270397056869E-2</c:v>
                </c:pt>
                <c:pt idx="126">
                  <c:v>2.958270397056869E-2</c:v>
                </c:pt>
                <c:pt idx="127">
                  <c:v>2.958270397056869E-2</c:v>
                </c:pt>
                <c:pt idx="128">
                  <c:v>2.958270397056869E-2</c:v>
                </c:pt>
                <c:pt idx="129">
                  <c:v>2.958270397056869E-2</c:v>
                </c:pt>
                <c:pt idx="130">
                  <c:v>2.8546078369347815E-2</c:v>
                </c:pt>
                <c:pt idx="131">
                  <c:v>2.8546078369347815E-2</c:v>
                </c:pt>
                <c:pt idx="132">
                  <c:v>2.8546078369347815E-2</c:v>
                </c:pt>
                <c:pt idx="133">
                  <c:v>2.8546078369347815E-2</c:v>
                </c:pt>
                <c:pt idx="134">
                  <c:v>2.8546078369347815E-2</c:v>
                </c:pt>
                <c:pt idx="135">
                  <c:v>2.8546078369347815E-2</c:v>
                </c:pt>
                <c:pt idx="136">
                  <c:v>2.8546078369347815E-2</c:v>
                </c:pt>
                <c:pt idx="137">
                  <c:v>2.8546078369347815E-2</c:v>
                </c:pt>
                <c:pt idx="138">
                  <c:v>2.8546078369347815E-2</c:v>
                </c:pt>
                <c:pt idx="139">
                  <c:v>2.8546078369347815E-2</c:v>
                </c:pt>
                <c:pt idx="140">
                  <c:v>2.8546078369347815E-2</c:v>
                </c:pt>
                <c:pt idx="141">
                  <c:v>2.8546078369347815E-2</c:v>
                </c:pt>
                <c:pt idx="142">
                  <c:v>2.8546078369347815E-2</c:v>
                </c:pt>
                <c:pt idx="143">
                  <c:v>2.8546078369347815E-2</c:v>
                </c:pt>
                <c:pt idx="144">
                  <c:v>2.8546078369347815E-2</c:v>
                </c:pt>
                <c:pt idx="145">
                  <c:v>2.8546078369347815E-2</c:v>
                </c:pt>
                <c:pt idx="146">
                  <c:v>2.8546078369347815E-2</c:v>
                </c:pt>
                <c:pt idx="147">
                  <c:v>2.8546078369347815E-2</c:v>
                </c:pt>
                <c:pt idx="148">
                  <c:v>2.8546078369347815E-2</c:v>
                </c:pt>
                <c:pt idx="149">
                  <c:v>2.8546078369347815E-2</c:v>
                </c:pt>
                <c:pt idx="150">
                  <c:v>2.8546078369347815E-2</c:v>
                </c:pt>
                <c:pt idx="151">
                  <c:v>2.8546078369347815E-2</c:v>
                </c:pt>
                <c:pt idx="152">
                  <c:v>2.8546078369347815E-2</c:v>
                </c:pt>
                <c:pt idx="153">
                  <c:v>2.8217290131248362E-2</c:v>
                </c:pt>
                <c:pt idx="154">
                  <c:v>2.8217290131248362E-2</c:v>
                </c:pt>
                <c:pt idx="155">
                  <c:v>2.8217290131248362E-2</c:v>
                </c:pt>
                <c:pt idx="156">
                  <c:v>2.8217290131248362E-2</c:v>
                </c:pt>
                <c:pt idx="157">
                  <c:v>2.8217290131248362E-2</c:v>
                </c:pt>
                <c:pt idx="158">
                  <c:v>2.8217290131248362E-2</c:v>
                </c:pt>
                <c:pt idx="159">
                  <c:v>2.8217290131248362E-2</c:v>
                </c:pt>
                <c:pt idx="160">
                  <c:v>2.8217290131248362E-2</c:v>
                </c:pt>
                <c:pt idx="161">
                  <c:v>2.8217290131248362E-2</c:v>
                </c:pt>
                <c:pt idx="162">
                  <c:v>2.8217290131248362E-2</c:v>
                </c:pt>
                <c:pt idx="163">
                  <c:v>2.8217290131248362E-2</c:v>
                </c:pt>
                <c:pt idx="164">
                  <c:v>2.8217290131248362E-2</c:v>
                </c:pt>
                <c:pt idx="165">
                  <c:v>2.8217290131248362E-2</c:v>
                </c:pt>
                <c:pt idx="166">
                  <c:v>2.8217290131248362E-2</c:v>
                </c:pt>
                <c:pt idx="167">
                  <c:v>2.8217290131248362E-2</c:v>
                </c:pt>
                <c:pt idx="168">
                  <c:v>2.8217290131248362E-2</c:v>
                </c:pt>
                <c:pt idx="169">
                  <c:v>2.8217290131248362E-2</c:v>
                </c:pt>
                <c:pt idx="170">
                  <c:v>2.8217290131248362E-2</c:v>
                </c:pt>
                <c:pt idx="171">
                  <c:v>2.8217290131248362E-2</c:v>
                </c:pt>
                <c:pt idx="172">
                  <c:v>2.8217290131248362E-2</c:v>
                </c:pt>
                <c:pt idx="173">
                  <c:v>2.8217290131248362E-2</c:v>
                </c:pt>
                <c:pt idx="174">
                  <c:v>2.8217290131248362E-2</c:v>
                </c:pt>
                <c:pt idx="175">
                  <c:v>2.5619732699850323E-2</c:v>
                </c:pt>
                <c:pt idx="176">
                  <c:v>2.5619732699850323E-2</c:v>
                </c:pt>
                <c:pt idx="177">
                  <c:v>2.5619732699850323E-2</c:v>
                </c:pt>
                <c:pt idx="178">
                  <c:v>2.5619732699850323E-2</c:v>
                </c:pt>
                <c:pt idx="179">
                  <c:v>2.5619732699850323E-2</c:v>
                </c:pt>
                <c:pt idx="180">
                  <c:v>2.5619732699850323E-2</c:v>
                </c:pt>
                <c:pt idx="181">
                  <c:v>2.5619732699850323E-2</c:v>
                </c:pt>
                <c:pt idx="182">
                  <c:v>2.5619732699850323E-2</c:v>
                </c:pt>
                <c:pt idx="183">
                  <c:v>2.5619732699850323E-2</c:v>
                </c:pt>
                <c:pt idx="184">
                  <c:v>2.5619732699850323E-2</c:v>
                </c:pt>
                <c:pt idx="185">
                  <c:v>2.5619732699850323E-2</c:v>
                </c:pt>
                <c:pt idx="186">
                  <c:v>2.5619732699850323E-2</c:v>
                </c:pt>
                <c:pt idx="187">
                  <c:v>2.5619732699850323E-2</c:v>
                </c:pt>
                <c:pt idx="188">
                  <c:v>2.5619732699850323E-2</c:v>
                </c:pt>
                <c:pt idx="189">
                  <c:v>2.5619732699850323E-2</c:v>
                </c:pt>
                <c:pt idx="190">
                  <c:v>2.5619732699850323E-2</c:v>
                </c:pt>
                <c:pt idx="191">
                  <c:v>2.5619732699850323E-2</c:v>
                </c:pt>
                <c:pt idx="192">
                  <c:v>2.5619732699850323E-2</c:v>
                </c:pt>
                <c:pt idx="193">
                  <c:v>2.5619732699850323E-2</c:v>
                </c:pt>
                <c:pt idx="194">
                  <c:v>2.5619732699850323E-2</c:v>
                </c:pt>
                <c:pt idx="195">
                  <c:v>2.5619732699850323E-2</c:v>
                </c:pt>
                <c:pt idx="196">
                  <c:v>2.699384483400721E-2</c:v>
                </c:pt>
                <c:pt idx="197">
                  <c:v>2.699384483400721E-2</c:v>
                </c:pt>
                <c:pt idx="198">
                  <c:v>2.699384483400721E-2</c:v>
                </c:pt>
                <c:pt idx="199">
                  <c:v>2.699384483400721E-2</c:v>
                </c:pt>
                <c:pt idx="200">
                  <c:v>2.699384483400721E-2</c:v>
                </c:pt>
                <c:pt idx="201">
                  <c:v>2.699384483400721E-2</c:v>
                </c:pt>
                <c:pt idx="202">
                  <c:v>2.699384483400721E-2</c:v>
                </c:pt>
                <c:pt idx="203">
                  <c:v>2.699384483400721E-2</c:v>
                </c:pt>
                <c:pt idx="204">
                  <c:v>2.699384483400721E-2</c:v>
                </c:pt>
                <c:pt idx="205">
                  <c:v>2.699384483400721E-2</c:v>
                </c:pt>
                <c:pt idx="206">
                  <c:v>2.699384483400721E-2</c:v>
                </c:pt>
                <c:pt idx="207">
                  <c:v>2.699384483400721E-2</c:v>
                </c:pt>
                <c:pt idx="208">
                  <c:v>2.699384483400721E-2</c:v>
                </c:pt>
                <c:pt idx="209">
                  <c:v>2.699384483400721E-2</c:v>
                </c:pt>
                <c:pt idx="210">
                  <c:v>2.699384483400721E-2</c:v>
                </c:pt>
                <c:pt idx="211">
                  <c:v>2.699384483400721E-2</c:v>
                </c:pt>
                <c:pt idx="212">
                  <c:v>2.699384483400721E-2</c:v>
                </c:pt>
                <c:pt idx="213">
                  <c:v>2.699384483400721E-2</c:v>
                </c:pt>
                <c:pt idx="214">
                  <c:v>2.699384483400721E-2</c:v>
                </c:pt>
                <c:pt idx="215">
                  <c:v>2.699384483400721E-2</c:v>
                </c:pt>
                <c:pt idx="216">
                  <c:v>2.699384483400721E-2</c:v>
                </c:pt>
                <c:pt idx="217">
                  <c:v>2.699384483400721E-2</c:v>
                </c:pt>
                <c:pt idx="218">
                  <c:v>2.699384483400721E-2</c:v>
                </c:pt>
                <c:pt idx="219">
                  <c:v>2.4743400872151568E-2</c:v>
                </c:pt>
                <c:pt idx="220">
                  <c:v>2.4743400872151568E-2</c:v>
                </c:pt>
                <c:pt idx="221">
                  <c:v>2.4743400872151568E-2</c:v>
                </c:pt>
                <c:pt idx="222">
                  <c:v>2.4743400872151568E-2</c:v>
                </c:pt>
                <c:pt idx="223">
                  <c:v>2.4743400872151568E-2</c:v>
                </c:pt>
                <c:pt idx="224">
                  <c:v>2.4743400872151568E-2</c:v>
                </c:pt>
                <c:pt idx="225">
                  <c:v>2.4743400872151568E-2</c:v>
                </c:pt>
                <c:pt idx="226">
                  <c:v>2.4743400872151568E-2</c:v>
                </c:pt>
                <c:pt idx="227">
                  <c:v>2.4743400872151568E-2</c:v>
                </c:pt>
                <c:pt idx="228">
                  <c:v>2.4743400872151568E-2</c:v>
                </c:pt>
                <c:pt idx="229">
                  <c:v>2.4743400872151568E-2</c:v>
                </c:pt>
                <c:pt idx="230">
                  <c:v>2.4743400872151568E-2</c:v>
                </c:pt>
                <c:pt idx="231">
                  <c:v>2.4743400872151568E-2</c:v>
                </c:pt>
                <c:pt idx="232">
                  <c:v>2.4743400872151568E-2</c:v>
                </c:pt>
                <c:pt idx="233">
                  <c:v>2.4743400872151568E-2</c:v>
                </c:pt>
                <c:pt idx="234">
                  <c:v>2.4743400872151568E-2</c:v>
                </c:pt>
                <c:pt idx="235">
                  <c:v>2.4743400872151568E-2</c:v>
                </c:pt>
                <c:pt idx="236">
                  <c:v>2.4743400872151568E-2</c:v>
                </c:pt>
                <c:pt idx="237">
                  <c:v>2.4743400872151568E-2</c:v>
                </c:pt>
                <c:pt idx="238">
                  <c:v>2.4743400872151568E-2</c:v>
                </c:pt>
                <c:pt idx="239">
                  <c:v>2.4743400872151568E-2</c:v>
                </c:pt>
                <c:pt idx="240">
                  <c:v>2.5772071137187259E-2</c:v>
                </c:pt>
                <c:pt idx="241">
                  <c:v>2.5772071137187259E-2</c:v>
                </c:pt>
                <c:pt idx="242">
                  <c:v>2.5772071137187259E-2</c:v>
                </c:pt>
                <c:pt idx="243">
                  <c:v>2.5772071137187259E-2</c:v>
                </c:pt>
                <c:pt idx="244">
                  <c:v>2.5772071137187259E-2</c:v>
                </c:pt>
                <c:pt idx="245">
                  <c:v>2.5772071137187259E-2</c:v>
                </c:pt>
                <c:pt idx="246">
                  <c:v>2.5772071137187259E-2</c:v>
                </c:pt>
                <c:pt idx="247">
                  <c:v>2.5772071137187259E-2</c:v>
                </c:pt>
                <c:pt idx="248">
                  <c:v>2.5772071137187259E-2</c:v>
                </c:pt>
                <c:pt idx="249">
                  <c:v>2.5772071137187259E-2</c:v>
                </c:pt>
                <c:pt idx="250">
                  <c:v>2.5772071137187259E-2</c:v>
                </c:pt>
                <c:pt idx="251">
                  <c:v>2.5772071137187259E-2</c:v>
                </c:pt>
                <c:pt idx="252">
                  <c:v>2.5772071137187259E-2</c:v>
                </c:pt>
                <c:pt idx="253">
                  <c:v>2.5772071137187259E-2</c:v>
                </c:pt>
                <c:pt idx="254">
                  <c:v>2.5772071137187259E-2</c:v>
                </c:pt>
                <c:pt idx="255">
                  <c:v>2.5772071137187259E-2</c:v>
                </c:pt>
                <c:pt idx="256">
                  <c:v>2.5772071137187259E-2</c:v>
                </c:pt>
                <c:pt idx="257">
                  <c:v>2.5772071137187259E-2</c:v>
                </c:pt>
                <c:pt idx="258">
                  <c:v>2.5772071137187259E-2</c:v>
                </c:pt>
                <c:pt idx="259">
                  <c:v>2.5772071137187259E-2</c:v>
                </c:pt>
                <c:pt idx="260">
                  <c:v>2.5772071137187259E-2</c:v>
                </c:pt>
                <c:pt idx="261">
                  <c:v>2.5772071137187259E-2</c:v>
                </c:pt>
                <c:pt idx="262">
                  <c:v>2.4518557062974386E-2</c:v>
                </c:pt>
                <c:pt idx="263">
                  <c:v>2.4518557062974386E-2</c:v>
                </c:pt>
                <c:pt idx="264">
                  <c:v>2.4518557062974386E-2</c:v>
                </c:pt>
                <c:pt idx="265">
                  <c:v>2.4518557062974386E-2</c:v>
                </c:pt>
                <c:pt idx="266">
                  <c:v>2.4518557062974386E-2</c:v>
                </c:pt>
                <c:pt idx="267">
                  <c:v>2.4518557062974386E-2</c:v>
                </c:pt>
                <c:pt idx="268">
                  <c:v>2.4518557062974386E-2</c:v>
                </c:pt>
                <c:pt idx="269">
                  <c:v>2.4518557062974386E-2</c:v>
                </c:pt>
                <c:pt idx="270">
                  <c:v>2.4518557062974386E-2</c:v>
                </c:pt>
                <c:pt idx="271">
                  <c:v>2.4518557062974386E-2</c:v>
                </c:pt>
                <c:pt idx="272">
                  <c:v>2.4518557062974386E-2</c:v>
                </c:pt>
                <c:pt idx="273">
                  <c:v>2.4518557062974386E-2</c:v>
                </c:pt>
                <c:pt idx="274">
                  <c:v>2.4518557062974386E-2</c:v>
                </c:pt>
                <c:pt idx="275">
                  <c:v>2.4518557062974386E-2</c:v>
                </c:pt>
                <c:pt idx="276">
                  <c:v>2.4518557062974386E-2</c:v>
                </c:pt>
                <c:pt idx="277">
                  <c:v>2.4518557062974386E-2</c:v>
                </c:pt>
                <c:pt idx="278">
                  <c:v>2.4518557062974386E-2</c:v>
                </c:pt>
                <c:pt idx="279">
                  <c:v>2.4518557062974386E-2</c:v>
                </c:pt>
                <c:pt idx="280">
                  <c:v>2.4518557062974386E-2</c:v>
                </c:pt>
                <c:pt idx="281">
                  <c:v>2.4518557062974386E-2</c:v>
                </c:pt>
                <c:pt idx="282">
                  <c:v>2.4518557062974386E-2</c:v>
                </c:pt>
                <c:pt idx="283">
                  <c:v>2.4518557062974386E-2</c:v>
                </c:pt>
                <c:pt idx="284">
                  <c:v>2.4518557062974386E-2</c:v>
                </c:pt>
                <c:pt idx="285">
                  <c:v>2.5437393778301998E-2</c:v>
                </c:pt>
                <c:pt idx="286">
                  <c:v>2.5437393778301998E-2</c:v>
                </c:pt>
                <c:pt idx="287">
                  <c:v>2.5437393778301998E-2</c:v>
                </c:pt>
                <c:pt idx="288">
                  <c:v>2.5437393778301998E-2</c:v>
                </c:pt>
                <c:pt idx="289">
                  <c:v>2.5437393778301998E-2</c:v>
                </c:pt>
                <c:pt idx="290">
                  <c:v>2.5437393778301998E-2</c:v>
                </c:pt>
                <c:pt idx="291">
                  <c:v>2.5437393778301998E-2</c:v>
                </c:pt>
                <c:pt idx="292">
                  <c:v>2.5437393778301998E-2</c:v>
                </c:pt>
                <c:pt idx="293">
                  <c:v>2.5437393778301998E-2</c:v>
                </c:pt>
                <c:pt idx="294">
                  <c:v>2.5437393778301998E-2</c:v>
                </c:pt>
                <c:pt idx="295">
                  <c:v>2.5437393778301998E-2</c:v>
                </c:pt>
                <c:pt idx="296">
                  <c:v>2.5437393778301998E-2</c:v>
                </c:pt>
                <c:pt idx="297">
                  <c:v>2.5437393778301998E-2</c:v>
                </c:pt>
                <c:pt idx="298">
                  <c:v>2.5437393778301998E-2</c:v>
                </c:pt>
                <c:pt idx="299">
                  <c:v>2.5437393778301998E-2</c:v>
                </c:pt>
                <c:pt idx="300">
                  <c:v>2.5437393778301998E-2</c:v>
                </c:pt>
                <c:pt idx="301">
                  <c:v>2.5437393778301998E-2</c:v>
                </c:pt>
                <c:pt idx="302">
                  <c:v>2.5437393778301998E-2</c:v>
                </c:pt>
                <c:pt idx="303">
                  <c:v>2.5437393778301998E-2</c:v>
                </c:pt>
                <c:pt idx="304">
                  <c:v>2.5437393778301998E-2</c:v>
                </c:pt>
                <c:pt idx="305">
                  <c:v>2.8765434999158249E-2</c:v>
                </c:pt>
                <c:pt idx="306">
                  <c:v>2.8765434999158249E-2</c:v>
                </c:pt>
                <c:pt idx="307">
                  <c:v>2.8765434999158249E-2</c:v>
                </c:pt>
                <c:pt idx="308">
                  <c:v>2.8765434999158249E-2</c:v>
                </c:pt>
                <c:pt idx="309">
                  <c:v>2.8765434999158249E-2</c:v>
                </c:pt>
                <c:pt idx="310">
                  <c:v>2.8765434999158249E-2</c:v>
                </c:pt>
                <c:pt idx="311">
                  <c:v>2.8765434999158249E-2</c:v>
                </c:pt>
                <c:pt idx="312">
                  <c:v>2.8765434999158249E-2</c:v>
                </c:pt>
                <c:pt idx="313">
                  <c:v>2.8765434999158249E-2</c:v>
                </c:pt>
                <c:pt idx="314">
                  <c:v>2.8765434999158249E-2</c:v>
                </c:pt>
                <c:pt idx="315">
                  <c:v>2.8765434999158249E-2</c:v>
                </c:pt>
                <c:pt idx="316">
                  <c:v>2.8765434999158249E-2</c:v>
                </c:pt>
                <c:pt idx="317">
                  <c:v>2.8765434999158249E-2</c:v>
                </c:pt>
                <c:pt idx="318">
                  <c:v>2.8765434999158249E-2</c:v>
                </c:pt>
                <c:pt idx="319">
                  <c:v>2.8765434999158249E-2</c:v>
                </c:pt>
                <c:pt idx="320">
                  <c:v>2.8765434999158249E-2</c:v>
                </c:pt>
                <c:pt idx="321">
                  <c:v>2.8765434999158249E-2</c:v>
                </c:pt>
                <c:pt idx="322">
                  <c:v>2.8765434999158249E-2</c:v>
                </c:pt>
                <c:pt idx="323">
                  <c:v>2.8765434999158249E-2</c:v>
                </c:pt>
                <c:pt idx="324">
                  <c:v>2.8765434999158249E-2</c:v>
                </c:pt>
                <c:pt idx="325">
                  <c:v>2.8765434999158249E-2</c:v>
                </c:pt>
                <c:pt idx="326">
                  <c:v>2.6934036424532914E-2</c:v>
                </c:pt>
                <c:pt idx="327">
                  <c:v>2.6934036424532914E-2</c:v>
                </c:pt>
                <c:pt idx="328">
                  <c:v>2.6934036424532914E-2</c:v>
                </c:pt>
                <c:pt idx="329">
                  <c:v>2.6934036424532914E-2</c:v>
                </c:pt>
                <c:pt idx="330">
                  <c:v>2.6934036424532914E-2</c:v>
                </c:pt>
                <c:pt idx="331">
                  <c:v>2.6934036424532914E-2</c:v>
                </c:pt>
                <c:pt idx="332">
                  <c:v>2.6934036424532914E-2</c:v>
                </c:pt>
                <c:pt idx="333">
                  <c:v>2.6934036424532914E-2</c:v>
                </c:pt>
                <c:pt idx="334">
                  <c:v>2.6934036424532914E-2</c:v>
                </c:pt>
                <c:pt idx="335">
                  <c:v>2.6934036424532914E-2</c:v>
                </c:pt>
                <c:pt idx="336">
                  <c:v>2.6934036424532914E-2</c:v>
                </c:pt>
                <c:pt idx="337">
                  <c:v>2.6934036424532914E-2</c:v>
                </c:pt>
                <c:pt idx="338">
                  <c:v>2.6934036424532914E-2</c:v>
                </c:pt>
                <c:pt idx="339">
                  <c:v>2.6934036424532914E-2</c:v>
                </c:pt>
                <c:pt idx="340">
                  <c:v>2.6934036424532914E-2</c:v>
                </c:pt>
                <c:pt idx="341">
                  <c:v>2.6934036424532914E-2</c:v>
                </c:pt>
                <c:pt idx="342">
                  <c:v>2.6934036424532914E-2</c:v>
                </c:pt>
                <c:pt idx="343">
                  <c:v>2.6934036424532914E-2</c:v>
                </c:pt>
                <c:pt idx="344">
                  <c:v>2.6934036424532914E-2</c:v>
                </c:pt>
                <c:pt idx="345">
                  <c:v>2.6934036424532914E-2</c:v>
                </c:pt>
                <c:pt idx="346">
                  <c:v>2.6934036424532914E-2</c:v>
                </c:pt>
                <c:pt idx="347">
                  <c:v>2.6934036424532914E-2</c:v>
                </c:pt>
                <c:pt idx="348">
                  <c:v>2.6841106270224856E-2</c:v>
                </c:pt>
                <c:pt idx="349">
                  <c:v>2.6841106270224856E-2</c:v>
                </c:pt>
                <c:pt idx="350">
                  <c:v>2.6841106270224856E-2</c:v>
                </c:pt>
                <c:pt idx="351">
                  <c:v>2.6841106270224856E-2</c:v>
                </c:pt>
                <c:pt idx="352">
                  <c:v>2.6841106270224856E-2</c:v>
                </c:pt>
                <c:pt idx="353">
                  <c:v>2.6841106270224856E-2</c:v>
                </c:pt>
                <c:pt idx="354">
                  <c:v>2.6841106270224856E-2</c:v>
                </c:pt>
                <c:pt idx="355">
                  <c:v>2.6841106270224856E-2</c:v>
                </c:pt>
                <c:pt idx="356">
                  <c:v>2.6841106270224856E-2</c:v>
                </c:pt>
                <c:pt idx="357">
                  <c:v>2.6841106270224856E-2</c:v>
                </c:pt>
                <c:pt idx="358">
                  <c:v>2.6841106270224856E-2</c:v>
                </c:pt>
                <c:pt idx="359">
                  <c:v>2.6841106270224856E-2</c:v>
                </c:pt>
                <c:pt idx="360">
                  <c:v>2.6841106270224856E-2</c:v>
                </c:pt>
                <c:pt idx="361">
                  <c:v>2.6841106270224856E-2</c:v>
                </c:pt>
                <c:pt idx="362">
                  <c:v>2.6841106270224856E-2</c:v>
                </c:pt>
                <c:pt idx="363">
                  <c:v>2.6841106270224856E-2</c:v>
                </c:pt>
                <c:pt idx="364">
                  <c:v>2.6841106270224856E-2</c:v>
                </c:pt>
                <c:pt idx="365">
                  <c:v>2.6841106270224856E-2</c:v>
                </c:pt>
                <c:pt idx="366">
                  <c:v>2.6841106270224856E-2</c:v>
                </c:pt>
                <c:pt idx="367">
                  <c:v>2.6841106270224856E-2</c:v>
                </c:pt>
                <c:pt idx="368">
                  <c:v>2.6841106270224856E-2</c:v>
                </c:pt>
                <c:pt idx="369">
                  <c:v>2.6841106270224856E-2</c:v>
                </c:pt>
                <c:pt idx="370">
                  <c:v>2.6564249260840743E-2</c:v>
                </c:pt>
                <c:pt idx="371">
                  <c:v>2.6564249260840743E-2</c:v>
                </c:pt>
                <c:pt idx="372">
                  <c:v>2.6564249260840743E-2</c:v>
                </c:pt>
                <c:pt idx="373">
                  <c:v>2.6564249260840743E-2</c:v>
                </c:pt>
                <c:pt idx="374">
                  <c:v>2.6564249260840743E-2</c:v>
                </c:pt>
                <c:pt idx="375">
                  <c:v>2.6564249260840743E-2</c:v>
                </c:pt>
                <c:pt idx="376">
                  <c:v>2.6564249260840743E-2</c:v>
                </c:pt>
                <c:pt idx="377">
                  <c:v>2.6564249260840743E-2</c:v>
                </c:pt>
                <c:pt idx="378">
                  <c:v>2.6564249260840743E-2</c:v>
                </c:pt>
                <c:pt idx="379">
                  <c:v>2.6564249260840743E-2</c:v>
                </c:pt>
                <c:pt idx="380">
                  <c:v>2.6564249260840743E-2</c:v>
                </c:pt>
                <c:pt idx="381">
                  <c:v>2.6564249260840743E-2</c:v>
                </c:pt>
                <c:pt idx="382">
                  <c:v>2.6564249260840743E-2</c:v>
                </c:pt>
                <c:pt idx="383">
                  <c:v>2.6564249260840743E-2</c:v>
                </c:pt>
                <c:pt idx="384">
                  <c:v>2.6564249260840743E-2</c:v>
                </c:pt>
                <c:pt idx="385">
                  <c:v>2.6564249260840743E-2</c:v>
                </c:pt>
                <c:pt idx="386">
                  <c:v>2.6564249260840743E-2</c:v>
                </c:pt>
                <c:pt idx="387">
                  <c:v>2.6564249260840743E-2</c:v>
                </c:pt>
                <c:pt idx="388">
                  <c:v>2.6564249260840743E-2</c:v>
                </c:pt>
                <c:pt idx="389">
                  <c:v>2.6564249260840743E-2</c:v>
                </c:pt>
                <c:pt idx="390">
                  <c:v>2.6564249260840743E-2</c:v>
                </c:pt>
                <c:pt idx="391">
                  <c:v>2.6291345621715409E-2</c:v>
                </c:pt>
                <c:pt idx="392">
                  <c:v>2.6291345621715409E-2</c:v>
                </c:pt>
                <c:pt idx="393">
                  <c:v>2.6291345621715409E-2</c:v>
                </c:pt>
                <c:pt idx="394">
                  <c:v>2.6291345621715409E-2</c:v>
                </c:pt>
                <c:pt idx="395">
                  <c:v>2.6291345621715409E-2</c:v>
                </c:pt>
                <c:pt idx="396">
                  <c:v>2.6291345621715409E-2</c:v>
                </c:pt>
                <c:pt idx="397">
                  <c:v>2.6291345621715409E-2</c:v>
                </c:pt>
                <c:pt idx="398">
                  <c:v>2.6291345621715409E-2</c:v>
                </c:pt>
                <c:pt idx="399">
                  <c:v>2.6291345621715409E-2</c:v>
                </c:pt>
                <c:pt idx="400">
                  <c:v>2.6291345621715409E-2</c:v>
                </c:pt>
                <c:pt idx="401">
                  <c:v>2.6291345621715409E-2</c:v>
                </c:pt>
                <c:pt idx="402">
                  <c:v>2.6291345621715409E-2</c:v>
                </c:pt>
                <c:pt idx="403">
                  <c:v>2.6291345621715409E-2</c:v>
                </c:pt>
                <c:pt idx="404">
                  <c:v>2.6291345621715409E-2</c:v>
                </c:pt>
                <c:pt idx="405">
                  <c:v>2.6291345621715409E-2</c:v>
                </c:pt>
                <c:pt idx="406">
                  <c:v>2.6291345621715409E-2</c:v>
                </c:pt>
                <c:pt idx="407">
                  <c:v>2.6291345621715409E-2</c:v>
                </c:pt>
                <c:pt idx="408">
                  <c:v>2.6291345621715409E-2</c:v>
                </c:pt>
                <c:pt idx="409">
                  <c:v>2.6291345621715409E-2</c:v>
                </c:pt>
                <c:pt idx="410">
                  <c:v>2.6291345621715409E-2</c:v>
                </c:pt>
                <c:pt idx="411">
                  <c:v>2.6291345621715409E-2</c:v>
                </c:pt>
                <c:pt idx="412">
                  <c:v>2.6291345621715409E-2</c:v>
                </c:pt>
                <c:pt idx="413">
                  <c:v>2.6291345621715409E-2</c:v>
                </c:pt>
                <c:pt idx="414">
                  <c:v>2.6536883155407125E-2</c:v>
                </c:pt>
                <c:pt idx="415">
                  <c:v>2.6536883155407125E-2</c:v>
                </c:pt>
                <c:pt idx="416">
                  <c:v>2.6536883155407125E-2</c:v>
                </c:pt>
                <c:pt idx="417">
                  <c:v>2.6536883155407125E-2</c:v>
                </c:pt>
                <c:pt idx="418">
                  <c:v>2.6536883155407125E-2</c:v>
                </c:pt>
                <c:pt idx="419">
                  <c:v>2.6536883155407125E-2</c:v>
                </c:pt>
                <c:pt idx="420">
                  <c:v>2.6536883155407125E-2</c:v>
                </c:pt>
                <c:pt idx="421">
                  <c:v>2.6536883155407125E-2</c:v>
                </c:pt>
                <c:pt idx="422">
                  <c:v>2.6536883155407125E-2</c:v>
                </c:pt>
                <c:pt idx="423">
                  <c:v>2.6536883155407125E-2</c:v>
                </c:pt>
                <c:pt idx="424">
                  <c:v>2.6536883155407125E-2</c:v>
                </c:pt>
                <c:pt idx="425">
                  <c:v>2.6536883155407125E-2</c:v>
                </c:pt>
                <c:pt idx="426">
                  <c:v>2.6536883155407125E-2</c:v>
                </c:pt>
                <c:pt idx="427">
                  <c:v>2.6536883155407125E-2</c:v>
                </c:pt>
                <c:pt idx="428">
                  <c:v>2.6536883155407125E-2</c:v>
                </c:pt>
                <c:pt idx="429">
                  <c:v>2.6536883155407125E-2</c:v>
                </c:pt>
                <c:pt idx="430">
                  <c:v>2.6536883155407125E-2</c:v>
                </c:pt>
                <c:pt idx="431">
                  <c:v>2.6536883155407125E-2</c:v>
                </c:pt>
                <c:pt idx="432">
                  <c:v>2.6536883155407125E-2</c:v>
                </c:pt>
                <c:pt idx="433">
                  <c:v>2.6536883155407125E-2</c:v>
                </c:pt>
                <c:pt idx="434">
                  <c:v>2.6536883155407125E-2</c:v>
                </c:pt>
                <c:pt idx="435">
                  <c:v>2.6260017586803148E-2</c:v>
                </c:pt>
                <c:pt idx="436">
                  <c:v>2.6260017586803148E-2</c:v>
                </c:pt>
                <c:pt idx="437">
                  <c:v>2.6260017586803148E-2</c:v>
                </c:pt>
                <c:pt idx="438">
                  <c:v>2.6260017586803148E-2</c:v>
                </c:pt>
                <c:pt idx="439">
                  <c:v>2.6260017586803148E-2</c:v>
                </c:pt>
                <c:pt idx="440">
                  <c:v>2.6260017586803148E-2</c:v>
                </c:pt>
                <c:pt idx="441">
                  <c:v>2.6260017586803148E-2</c:v>
                </c:pt>
                <c:pt idx="442">
                  <c:v>2.6260017586803148E-2</c:v>
                </c:pt>
                <c:pt idx="443">
                  <c:v>2.6260017586803148E-2</c:v>
                </c:pt>
                <c:pt idx="444">
                  <c:v>2.6260017586803148E-2</c:v>
                </c:pt>
                <c:pt idx="445">
                  <c:v>2.6260017586803148E-2</c:v>
                </c:pt>
                <c:pt idx="446">
                  <c:v>2.6260017586803148E-2</c:v>
                </c:pt>
                <c:pt idx="447">
                  <c:v>2.6260017586803148E-2</c:v>
                </c:pt>
                <c:pt idx="448">
                  <c:v>2.6260017586803148E-2</c:v>
                </c:pt>
                <c:pt idx="449">
                  <c:v>2.6260017586803148E-2</c:v>
                </c:pt>
                <c:pt idx="450">
                  <c:v>2.6260017586803148E-2</c:v>
                </c:pt>
                <c:pt idx="451">
                  <c:v>2.6260017586803148E-2</c:v>
                </c:pt>
                <c:pt idx="452">
                  <c:v>2.6260017586803148E-2</c:v>
                </c:pt>
                <c:pt idx="453">
                  <c:v>2.6260017586803148E-2</c:v>
                </c:pt>
                <c:pt idx="454">
                  <c:v>2.6260017586803148E-2</c:v>
                </c:pt>
                <c:pt idx="455">
                  <c:v>2.6260017586803148E-2</c:v>
                </c:pt>
                <c:pt idx="456">
                  <c:v>2.6260017586803148E-2</c:v>
                </c:pt>
                <c:pt idx="457">
                  <c:v>2.6505555120494857E-2</c:v>
                </c:pt>
                <c:pt idx="458">
                  <c:v>2.6505555120494857E-2</c:v>
                </c:pt>
                <c:pt idx="459">
                  <c:v>2.6505555120494857E-2</c:v>
                </c:pt>
                <c:pt idx="460">
                  <c:v>2.6505555120494857E-2</c:v>
                </c:pt>
                <c:pt idx="461">
                  <c:v>2.6505555120494857E-2</c:v>
                </c:pt>
                <c:pt idx="462">
                  <c:v>2.6505555120494857E-2</c:v>
                </c:pt>
                <c:pt idx="463">
                  <c:v>2.6505555120494857E-2</c:v>
                </c:pt>
                <c:pt idx="464">
                  <c:v>2.6505555120494857E-2</c:v>
                </c:pt>
                <c:pt idx="465">
                  <c:v>2.6505555120494857E-2</c:v>
                </c:pt>
                <c:pt idx="466">
                  <c:v>2.6505555120494857E-2</c:v>
                </c:pt>
                <c:pt idx="467">
                  <c:v>2.6505555120494857E-2</c:v>
                </c:pt>
                <c:pt idx="468">
                  <c:v>2.6505555120494857E-2</c:v>
                </c:pt>
                <c:pt idx="469">
                  <c:v>2.6505555120494857E-2</c:v>
                </c:pt>
                <c:pt idx="470">
                  <c:v>2.6505555120494857E-2</c:v>
                </c:pt>
                <c:pt idx="471">
                  <c:v>2.6505555120494857E-2</c:v>
                </c:pt>
                <c:pt idx="472">
                  <c:v>2.6505555120494857E-2</c:v>
                </c:pt>
                <c:pt idx="473">
                  <c:v>2.6505555120494857E-2</c:v>
                </c:pt>
                <c:pt idx="474">
                  <c:v>2.6505555120494857E-2</c:v>
                </c:pt>
                <c:pt idx="475">
                  <c:v>2.6505555120494857E-2</c:v>
                </c:pt>
                <c:pt idx="476">
                  <c:v>2.6505555120494857E-2</c:v>
                </c:pt>
                <c:pt idx="477">
                  <c:v>2.6505555120494857E-2</c:v>
                </c:pt>
                <c:pt idx="478">
                  <c:v>2.6505555120494857E-2</c:v>
                </c:pt>
                <c:pt idx="479">
                  <c:v>2.6505555120494857E-2</c:v>
                </c:pt>
                <c:pt idx="480">
                  <c:v>2.6743172088583646E-2</c:v>
                </c:pt>
                <c:pt idx="481">
                  <c:v>2.6743172088583646E-2</c:v>
                </c:pt>
                <c:pt idx="482">
                  <c:v>2.6743172088583646E-2</c:v>
                </c:pt>
                <c:pt idx="483">
                  <c:v>2.6743172088583646E-2</c:v>
                </c:pt>
                <c:pt idx="484">
                  <c:v>2.6743172088583646E-2</c:v>
                </c:pt>
                <c:pt idx="485">
                  <c:v>2.6743172088583646E-2</c:v>
                </c:pt>
                <c:pt idx="486">
                  <c:v>2.6743172088583646E-2</c:v>
                </c:pt>
                <c:pt idx="487">
                  <c:v>2.6743172088583646E-2</c:v>
                </c:pt>
                <c:pt idx="488">
                  <c:v>2.6743172088583646E-2</c:v>
                </c:pt>
                <c:pt idx="489">
                  <c:v>2.6743172088583646E-2</c:v>
                </c:pt>
                <c:pt idx="490">
                  <c:v>2.6743172088583646E-2</c:v>
                </c:pt>
                <c:pt idx="491">
                  <c:v>2.6743172088583646E-2</c:v>
                </c:pt>
                <c:pt idx="492">
                  <c:v>2.6743172088583646E-2</c:v>
                </c:pt>
                <c:pt idx="493">
                  <c:v>2.6743172088583646E-2</c:v>
                </c:pt>
                <c:pt idx="494">
                  <c:v>2.6743172088583646E-2</c:v>
                </c:pt>
                <c:pt idx="495">
                  <c:v>2.6743172088583646E-2</c:v>
                </c:pt>
                <c:pt idx="496">
                  <c:v>2.6743172088583646E-2</c:v>
                </c:pt>
                <c:pt idx="497">
                  <c:v>2.6743172088583646E-2</c:v>
                </c:pt>
                <c:pt idx="498">
                  <c:v>2.6743172088583646E-2</c:v>
                </c:pt>
                <c:pt idx="499">
                  <c:v>2.6743172088583646E-2</c:v>
                </c:pt>
                <c:pt idx="500">
                  <c:v>2.6992659736033334E-2</c:v>
                </c:pt>
                <c:pt idx="501">
                  <c:v>2.6992659736033334E-2</c:v>
                </c:pt>
                <c:pt idx="502">
                  <c:v>2.6992659736033334E-2</c:v>
                </c:pt>
                <c:pt idx="503">
                  <c:v>2.6992659736033334E-2</c:v>
                </c:pt>
                <c:pt idx="504">
                  <c:v>2.6992659736033334E-2</c:v>
                </c:pt>
                <c:pt idx="505">
                  <c:v>2.6992659736033334E-2</c:v>
                </c:pt>
                <c:pt idx="506">
                  <c:v>2.6992659736033334E-2</c:v>
                </c:pt>
                <c:pt idx="507">
                  <c:v>2.6992659736033334E-2</c:v>
                </c:pt>
                <c:pt idx="508">
                  <c:v>2.6992659736033334E-2</c:v>
                </c:pt>
                <c:pt idx="509">
                  <c:v>2.6992659736033334E-2</c:v>
                </c:pt>
                <c:pt idx="510">
                  <c:v>2.6992659736033334E-2</c:v>
                </c:pt>
                <c:pt idx="511">
                  <c:v>2.6992659736033334E-2</c:v>
                </c:pt>
                <c:pt idx="512">
                  <c:v>2.6992659736033334E-2</c:v>
                </c:pt>
                <c:pt idx="513">
                  <c:v>2.6992659736033334E-2</c:v>
                </c:pt>
                <c:pt idx="514">
                  <c:v>2.6992659736033334E-2</c:v>
                </c:pt>
                <c:pt idx="515">
                  <c:v>2.6992659736033334E-2</c:v>
                </c:pt>
                <c:pt idx="516">
                  <c:v>2.6992659736033334E-2</c:v>
                </c:pt>
                <c:pt idx="517">
                  <c:v>2.6992659736033334E-2</c:v>
                </c:pt>
                <c:pt idx="518">
                  <c:v>2.6992659736033334E-2</c:v>
                </c:pt>
                <c:pt idx="519">
                  <c:v>2.6992659736033334E-2</c:v>
                </c:pt>
                <c:pt idx="520">
                  <c:v>2.6992659736033334E-2</c:v>
                </c:pt>
                <c:pt idx="521">
                  <c:v>2.6992659736033334E-2</c:v>
                </c:pt>
                <c:pt idx="522">
                  <c:v>2.6992659736033334E-2</c:v>
                </c:pt>
                <c:pt idx="523">
                  <c:v>2.7018023750021811E-2</c:v>
                </c:pt>
                <c:pt idx="524">
                  <c:v>2.7018023750021811E-2</c:v>
                </c:pt>
                <c:pt idx="525">
                  <c:v>2.7018023750021811E-2</c:v>
                </c:pt>
                <c:pt idx="526">
                  <c:v>2.7018023750021811E-2</c:v>
                </c:pt>
                <c:pt idx="527">
                  <c:v>2.7018023750021811E-2</c:v>
                </c:pt>
                <c:pt idx="528">
                  <c:v>2.7018023750021811E-2</c:v>
                </c:pt>
                <c:pt idx="529">
                  <c:v>2.7018023750021811E-2</c:v>
                </c:pt>
                <c:pt idx="530">
                  <c:v>2.7018023750021811E-2</c:v>
                </c:pt>
                <c:pt idx="531">
                  <c:v>2.7018023750021811E-2</c:v>
                </c:pt>
                <c:pt idx="532">
                  <c:v>2.7018023750021811E-2</c:v>
                </c:pt>
                <c:pt idx="533">
                  <c:v>2.7018023750021811E-2</c:v>
                </c:pt>
                <c:pt idx="534">
                  <c:v>2.7018023750021811E-2</c:v>
                </c:pt>
                <c:pt idx="535">
                  <c:v>2.7018023750021811E-2</c:v>
                </c:pt>
                <c:pt idx="536">
                  <c:v>2.7018023750021811E-2</c:v>
                </c:pt>
                <c:pt idx="537">
                  <c:v>2.7018023750021811E-2</c:v>
                </c:pt>
                <c:pt idx="538">
                  <c:v>2.7018023750021811E-2</c:v>
                </c:pt>
                <c:pt idx="539">
                  <c:v>2.7018023750021811E-2</c:v>
                </c:pt>
                <c:pt idx="540">
                  <c:v>2.7018023750021811E-2</c:v>
                </c:pt>
                <c:pt idx="541">
                  <c:v>2.7018023750021811E-2</c:v>
                </c:pt>
                <c:pt idx="542">
                  <c:v>2.7018023750021811E-2</c:v>
                </c:pt>
                <c:pt idx="543">
                  <c:v>2.7018023750021811E-2</c:v>
                </c:pt>
                <c:pt idx="544">
                  <c:v>2.7018023750021811E-2</c:v>
                </c:pt>
                <c:pt idx="545">
                  <c:v>2.7018023750021811E-2</c:v>
                </c:pt>
                <c:pt idx="546">
                  <c:v>2.7018023750021811E-2</c:v>
                </c:pt>
                <c:pt idx="547">
                  <c:v>2.7018023750021811E-2</c:v>
                </c:pt>
                <c:pt idx="548">
                  <c:v>2.7018023750021811E-2</c:v>
                </c:pt>
                <c:pt idx="549">
                  <c:v>2.7018023750021811E-2</c:v>
                </c:pt>
                <c:pt idx="550">
                  <c:v>2.7018023750021811E-2</c:v>
                </c:pt>
                <c:pt idx="551">
                  <c:v>2.7018023750021811E-2</c:v>
                </c:pt>
                <c:pt idx="552">
                  <c:v>2.7018023750021811E-2</c:v>
                </c:pt>
                <c:pt idx="553">
                  <c:v>2.7018023750021811E-2</c:v>
                </c:pt>
                <c:pt idx="554">
                  <c:v>2.7040933182011395E-2</c:v>
                </c:pt>
                <c:pt idx="555">
                  <c:v>2.7040933182011395E-2</c:v>
                </c:pt>
                <c:pt idx="556">
                  <c:v>2.7040933182011395E-2</c:v>
                </c:pt>
                <c:pt idx="557">
                  <c:v>2.7040933182011395E-2</c:v>
                </c:pt>
                <c:pt idx="558">
                  <c:v>2.7040933182011395E-2</c:v>
                </c:pt>
                <c:pt idx="559">
                  <c:v>2.7040933182011395E-2</c:v>
                </c:pt>
                <c:pt idx="560">
                  <c:v>2.7040933182011395E-2</c:v>
                </c:pt>
                <c:pt idx="561">
                  <c:v>2.7040933182011395E-2</c:v>
                </c:pt>
                <c:pt idx="562">
                  <c:v>2.7040933182011395E-2</c:v>
                </c:pt>
                <c:pt idx="563">
                  <c:v>2.7040933182011395E-2</c:v>
                </c:pt>
                <c:pt idx="564">
                  <c:v>2.7040933182011395E-2</c:v>
                </c:pt>
                <c:pt idx="565">
                  <c:v>2.7040933182011395E-2</c:v>
                </c:pt>
                <c:pt idx="566">
                  <c:v>2.7040933182011395E-2</c:v>
                </c:pt>
                <c:pt idx="567">
                  <c:v>2.7040933182011395E-2</c:v>
                </c:pt>
                <c:pt idx="568">
                  <c:v>2.7040933182011395E-2</c:v>
                </c:pt>
                <c:pt idx="569">
                  <c:v>2.7040933182011395E-2</c:v>
                </c:pt>
                <c:pt idx="570">
                  <c:v>2.7040933182011395E-2</c:v>
                </c:pt>
                <c:pt idx="571">
                  <c:v>2.7040933182011395E-2</c:v>
                </c:pt>
                <c:pt idx="572">
                  <c:v>2.7040933182011395E-2</c:v>
                </c:pt>
                <c:pt idx="573">
                  <c:v>2.7040933182011395E-2</c:v>
                </c:pt>
                <c:pt idx="574">
                  <c:v>2.7040933182011395E-2</c:v>
                </c:pt>
                <c:pt idx="575">
                  <c:v>2.7040933182011395E-2</c:v>
                </c:pt>
                <c:pt idx="576">
                  <c:v>2.7040933182011395E-2</c:v>
                </c:pt>
                <c:pt idx="577">
                  <c:v>2.7040933182011395E-2</c:v>
                </c:pt>
                <c:pt idx="578">
                  <c:v>2.7040933182011395E-2</c:v>
                </c:pt>
                <c:pt idx="579">
                  <c:v>2.7040933182011395E-2</c:v>
                </c:pt>
                <c:pt idx="580">
                  <c:v>2.7040933182011395E-2</c:v>
                </c:pt>
                <c:pt idx="581">
                  <c:v>2.7040933182011395E-2</c:v>
                </c:pt>
                <c:pt idx="582">
                  <c:v>2.707023882400747E-2</c:v>
                </c:pt>
                <c:pt idx="583">
                  <c:v>2.707023882400747E-2</c:v>
                </c:pt>
                <c:pt idx="584">
                  <c:v>2.707023882400747E-2</c:v>
                </c:pt>
                <c:pt idx="585">
                  <c:v>2.707023882400747E-2</c:v>
                </c:pt>
                <c:pt idx="586">
                  <c:v>2.707023882400747E-2</c:v>
                </c:pt>
                <c:pt idx="587">
                  <c:v>2.707023882400747E-2</c:v>
                </c:pt>
                <c:pt idx="588">
                  <c:v>2.707023882400747E-2</c:v>
                </c:pt>
                <c:pt idx="589">
                  <c:v>2.707023882400747E-2</c:v>
                </c:pt>
                <c:pt idx="590">
                  <c:v>2.707023882400747E-2</c:v>
                </c:pt>
                <c:pt idx="591">
                  <c:v>2.707023882400747E-2</c:v>
                </c:pt>
                <c:pt idx="592">
                  <c:v>2.707023882400747E-2</c:v>
                </c:pt>
                <c:pt idx="593">
                  <c:v>2.707023882400747E-2</c:v>
                </c:pt>
                <c:pt idx="594">
                  <c:v>2.707023882400747E-2</c:v>
                </c:pt>
                <c:pt idx="595">
                  <c:v>2.707023882400747E-2</c:v>
                </c:pt>
                <c:pt idx="596">
                  <c:v>2.707023882400747E-2</c:v>
                </c:pt>
                <c:pt idx="597">
                  <c:v>2.707023882400747E-2</c:v>
                </c:pt>
                <c:pt idx="598">
                  <c:v>2.707023882400747E-2</c:v>
                </c:pt>
                <c:pt idx="599">
                  <c:v>2.707023882400747E-2</c:v>
                </c:pt>
                <c:pt idx="600">
                  <c:v>2.707023882400747E-2</c:v>
                </c:pt>
                <c:pt idx="601">
                  <c:v>2.707023882400747E-2</c:v>
                </c:pt>
                <c:pt idx="602">
                  <c:v>2.707023882400747E-2</c:v>
                </c:pt>
                <c:pt idx="603">
                  <c:v>2.707023882400747E-2</c:v>
                </c:pt>
                <c:pt idx="604">
                  <c:v>2.707023882400747E-2</c:v>
                </c:pt>
                <c:pt idx="605">
                  <c:v>2.707023882400747E-2</c:v>
                </c:pt>
                <c:pt idx="606">
                  <c:v>2.707023882400747E-2</c:v>
                </c:pt>
                <c:pt idx="607">
                  <c:v>2.707023882400747E-2</c:v>
                </c:pt>
                <c:pt idx="608">
                  <c:v>2.707023882400747E-2</c:v>
                </c:pt>
                <c:pt idx="609">
                  <c:v>2.707023882400747E-2</c:v>
                </c:pt>
                <c:pt idx="610">
                  <c:v>2.707023882400747E-2</c:v>
                </c:pt>
                <c:pt idx="611">
                  <c:v>2.707023882400747E-2</c:v>
                </c:pt>
                <c:pt idx="612">
                  <c:v>2.707023882400747E-2</c:v>
                </c:pt>
              </c:numCache>
            </c:numRef>
          </c:val>
          <c:smooth val="0"/>
          <c:extLst>
            <c:ext xmlns:c16="http://schemas.microsoft.com/office/drawing/2014/chart" uri="{C3380CC4-5D6E-409C-BE32-E72D297353CC}">
              <c16:uniqueId val="{00000004-FB7E-4065-BD99-15494DCB7B86}"/>
            </c:ext>
          </c:extLst>
        </c:ser>
        <c:ser>
          <c:idx val="2"/>
          <c:order val="2"/>
          <c:tx>
            <c:strRef>
              <c:f>FV_evolution_MbyM!$R$3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FV_evolution_MbyM!$AU$4:$AU$1000</c:f>
              <c:numCache>
                <c:formatCode>0.00%</c:formatCode>
                <c:ptCount val="997"/>
                <c:pt idx="0">
                  <c:v>2.3509805532633932E-2</c:v>
                </c:pt>
                <c:pt idx="1">
                  <c:v>2.3509805532633932E-2</c:v>
                </c:pt>
                <c:pt idx="2">
                  <c:v>2.3509805532633932E-2</c:v>
                </c:pt>
                <c:pt idx="3">
                  <c:v>2.3509805532633932E-2</c:v>
                </c:pt>
                <c:pt idx="4">
                  <c:v>2.3509805532633932E-2</c:v>
                </c:pt>
                <c:pt idx="5">
                  <c:v>2.3509805532633932E-2</c:v>
                </c:pt>
                <c:pt idx="6">
                  <c:v>2.3509805532633932E-2</c:v>
                </c:pt>
                <c:pt idx="7">
                  <c:v>2.3509805532633932E-2</c:v>
                </c:pt>
                <c:pt idx="8">
                  <c:v>2.3509805532633932E-2</c:v>
                </c:pt>
                <c:pt idx="9">
                  <c:v>2.3509805532633932E-2</c:v>
                </c:pt>
                <c:pt idx="10">
                  <c:v>2.3509805532633932E-2</c:v>
                </c:pt>
                <c:pt idx="11">
                  <c:v>2.3509805532633932E-2</c:v>
                </c:pt>
                <c:pt idx="12">
                  <c:v>2.3509805532633932E-2</c:v>
                </c:pt>
                <c:pt idx="13">
                  <c:v>2.3509805532633932E-2</c:v>
                </c:pt>
                <c:pt idx="14">
                  <c:v>2.3509805532633932E-2</c:v>
                </c:pt>
                <c:pt idx="15">
                  <c:v>2.3509805532633932E-2</c:v>
                </c:pt>
                <c:pt idx="16">
                  <c:v>2.3509805532633932E-2</c:v>
                </c:pt>
                <c:pt idx="17">
                  <c:v>2.3509805532633932E-2</c:v>
                </c:pt>
                <c:pt idx="18">
                  <c:v>2.3509805532633932E-2</c:v>
                </c:pt>
                <c:pt idx="19">
                  <c:v>2.3509805532633932E-2</c:v>
                </c:pt>
                <c:pt idx="20">
                  <c:v>2.3509805532633932E-2</c:v>
                </c:pt>
                <c:pt idx="21">
                  <c:v>2.3509805532633932E-2</c:v>
                </c:pt>
                <c:pt idx="22">
                  <c:v>2.3509805532633932E-2</c:v>
                </c:pt>
                <c:pt idx="23">
                  <c:v>2.4053828818836862E-2</c:v>
                </c:pt>
                <c:pt idx="24">
                  <c:v>2.4053828818836862E-2</c:v>
                </c:pt>
                <c:pt idx="25">
                  <c:v>2.4053828818836862E-2</c:v>
                </c:pt>
                <c:pt idx="26">
                  <c:v>2.4053828818836862E-2</c:v>
                </c:pt>
                <c:pt idx="27">
                  <c:v>2.4053828818836862E-2</c:v>
                </c:pt>
                <c:pt idx="28">
                  <c:v>2.4053828818836862E-2</c:v>
                </c:pt>
                <c:pt idx="29">
                  <c:v>2.4053828818836862E-2</c:v>
                </c:pt>
                <c:pt idx="30">
                  <c:v>2.4053828818836862E-2</c:v>
                </c:pt>
                <c:pt idx="31">
                  <c:v>2.4053828818836862E-2</c:v>
                </c:pt>
                <c:pt idx="32">
                  <c:v>2.4053828818836862E-2</c:v>
                </c:pt>
                <c:pt idx="33">
                  <c:v>2.4053828818836862E-2</c:v>
                </c:pt>
                <c:pt idx="34">
                  <c:v>2.4053828818836862E-2</c:v>
                </c:pt>
                <c:pt idx="35">
                  <c:v>2.4053828818836862E-2</c:v>
                </c:pt>
                <c:pt idx="36">
                  <c:v>2.4053828818836862E-2</c:v>
                </c:pt>
                <c:pt idx="37">
                  <c:v>2.4053828818836862E-2</c:v>
                </c:pt>
                <c:pt idx="38">
                  <c:v>2.4053828818836862E-2</c:v>
                </c:pt>
                <c:pt idx="39">
                  <c:v>2.4053828818836862E-2</c:v>
                </c:pt>
                <c:pt idx="40">
                  <c:v>2.4053828818836862E-2</c:v>
                </c:pt>
                <c:pt idx="41">
                  <c:v>2.4053828818836862E-2</c:v>
                </c:pt>
                <c:pt idx="42">
                  <c:v>2.4053828818836862E-2</c:v>
                </c:pt>
                <c:pt idx="43">
                  <c:v>2.4053828818836862E-2</c:v>
                </c:pt>
                <c:pt idx="44">
                  <c:v>2.3456096678260992E-2</c:v>
                </c:pt>
                <c:pt idx="45">
                  <c:v>2.3456096678260992E-2</c:v>
                </c:pt>
                <c:pt idx="46">
                  <c:v>2.3456096678260992E-2</c:v>
                </c:pt>
                <c:pt idx="47">
                  <c:v>2.3456096678260992E-2</c:v>
                </c:pt>
                <c:pt idx="48">
                  <c:v>2.3456096678260992E-2</c:v>
                </c:pt>
                <c:pt idx="49">
                  <c:v>2.3456096678260992E-2</c:v>
                </c:pt>
                <c:pt idx="50">
                  <c:v>2.3456096678260992E-2</c:v>
                </c:pt>
                <c:pt idx="51">
                  <c:v>2.3456096678260992E-2</c:v>
                </c:pt>
                <c:pt idx="52">
                  <c:v>2.3456096678260992E-2</c:v>
                </c:pt>
                <c:pt idx="53">
                  <c:v>2.3456096678260992E-2</c:v>
                </c:pt>
                <c:pt idx="54">
                  <c:v>2.3456096678260992E-2</c:v>
                </c:pt>
                <c:pt idx="55">
                  <c:v>2.3456096678260992E-2</c:v>
                </c:pt>
                <c:pt idx="56">
                  <c:v>2.3456096678260992E-2</c:v>
                </c:pt>
                <c:pt idx="57">
                  <c:v>2.3456096678260992E-2</c:v>
                </c:pt>
                <c:pt idx="58">
                  <c:v>2.3456096678260992E-2</c:v>
                </c:pt>
                <c:pt idx="59">
                  <c:v>2.3456096678260992E-2</c:v>
                </c:pt>
                <c:pt idx="60">
                  <c:v>2.3456096678260992E-2</c:v>
                </c:pt>
                <c:pt idx="61">
                  <c:v>2.3456096678260992E-2</c:v>
                </c:pt>
                <c:pt idx="62">
                  <c:v>2.3456096678260992E-2</c:v>
                </c:pt>
                <c:pt idx="63">
                  <c:v>2.3456096678260992E-2</c:v>
                </c:pt>
                <c:pt idx="64">
                  <c:v>2.3456096678260992E-2</c:v>
                </c:pt>
                <c:pt idx="65">
                  <c:v>2.6109650499577398E-2</c:v>
                </c:pt>
                <c:pt idx="66">
                  <c:v>2.6109650499577398E-2</c:v>
                </c:pt>
                <c:pt idx="67">
                  <c:v>2.6109650499577398E-2</c:v>
                </c:pt>
                <c:pt idx="68">
                  <c:v>2.6109650499577398E-2</c:v>
                </c:pt>
                <c:pt idx="69">
                  <c:v>2.6109650499577398E-2</c:v>
                </c:pt>
                <c:pt idx="70">
                  <c:v>2.6109650499577398E-2</c:v>
                </c:pt>
                <c:pt idx="71">
                  <c:v>2.6109650499577398E-2</c:v>
                </c:pt>
                <c:pt idx="72">
                  <c:v>2.6109650499577398E-2</c:v>
                </c:pt>
                <c:pt idx="73">
                  <c:v>2.6109650499577398E-2</c:v>
                </c:pt>
                <c:pt idx="74">
                  <c:v>2.6109650499577398E-2</c:v>
                </c:pt>
                <c:pt idx="75">
                  <c:v>2.6109650499577398E-2</c:v>
                </c:pt>
                <c:pt idx="76">
                  <c:v>2.6109650499577398E-2</c:v>
                </c:pt>
                <c:pt idx="77">
                  <c:v>2.6109650499577398E-2</c:v>
                </c:pt>
                <c:pt idx="78">
                  <c:v>2.6109650499577398E-2</c:v>
                </c:pt>
                <c:pt idx="79">
                  <c:v>2.6109650499577398E-2</c:v>
                </c:pt>
                <c:pt idx="80">
                  <c:v>2.6109650499577398E-2</c:v>
                </c:pt>
                <c:pt idx="81">
                  <c:v>2.6109650499577398E-2</c:v>
                </c:pt>
                <c:pt idx="82">
                  <c:v>2.6109650499577398E-2</c:v>
                </c:pt>
                <c:pt idx="83">
                  <c:v>2.6109650499577398E-2</c:v>
                </c:pt>
                <c:pt idx="84">
                  <c:v>2.6109650499577398E-2</c:v>
                </c:pt>
                <c:pt idx="85">
                  <c:v>2.6109650499577398E-2</c:v>
                </c:pt>
                <c:pt idx="86">
                  <c:v>2.6109650499577398E-2</c:v>
                </c:pt>
                <c:pt idx="87">
                  <c:v>2.5821138391478919E-2</c:v>
                </c:pt>
                <c:pt idx="88">
                  <c:v>2.5821138391478919E-2</c:v>
                </c:pt>
                <c:pt idx="89">
                  <c:v>2.5821138391478919E-2</c:v>
                </c:pt>
                <c:pt idx="90">
                  <c:v>2.5821138391478919E-2</c:v>
                </c:pt>
                <c:pt idx="91">
                  <c:v>2.5821138391478919E-2</c:v>
                </c:pt>
                <c:pt idx="92">
                  <c:v>2.5821138391478919E-2</c:v>
                </c:pt>
                <c:pt idx="93">
                  <c:v>2.5821138391478919E-2</c:v>
                </c:pt>
                <c:pt idx="94">
                  <c:v>2.5821138391478919E-2</c:v>
                </c:pt>
                <c:pt idx="95">
                  <c:v>2.5821138391478919E-2</c:v>
                </c:pt>
                <c:pt idx="96">
                  <c:v>2.5821138391478919E-2</c:v>
                </c:pt>
                <c:pt idx="97">
                  <c:v>2.5821138391478919E-2</c:v>
                </c:pt>
                <c:pt idx="98">
                  <c:v>2.5821138391478919E-2</c:v>
                </c:pt>
                <c:pt idx="99">
                  <c:v>2.5821138391478919E-2</c:v>
                </c:pt>
                <c:pt idx="100">
                  <c:v>2.5821138391478919E-2</c:v>
                </c:pt>
                <c:pt idx="101">
                  <c:v>2.5821138391478919E-2</c:v>
                </c:pt>
                <c:pt idx="102">
                  <c:v>2.5821138391478919E-2</c:v>
                </c:pt>
                <c:pt idx="103">
                  <c:v>2.5821138391478919E-2</c:v>
                </c:pt>
                <c:pt idx="104">
                  <c:v>2.5821138391478919E-2</c:v>
                </c:pt>
                <c:pt idx="105">
                  <c:v>2.5821138391478919E-2</c:v>
                </c:pt>
                <c:pt idx="106">
                  <c:v>2.5821138391478919E-2</c:v>
                </c:pt>
                <c:pt idx="107">
                  <c:v>2.5821138391478919E-2</c:v>
                </c:pt>
                <c:pt idx="108">
                  <c:v>2.5821138391478919E-2</c:v>
                </c:pt>
                <c:pt idx="109">
                  <c:v>2.5821138391478919E-2</c:v>
                </c:pt>
                <c:pt idx="110">
                  <c:v>2.5383838077821311E-2</c:v>
                </c:pt>
                <c:pt idx="111">
                  <c:v>2.5383838077821311E-2</c:v>
                </c:pt>
                <c:pt idx="112">
                  <c:v>2.5383838077821311E-2</c:v>
                </c:pt>
                <c:pt idx="113">
                  <c:v>2.5383838077821311E-2</c:v>
                </c:pt>
                <c:pt idx="114">
                  <c:v>2.5383838077821311E-2</c:v>
                </c:pt>
                <c:pt idx="115">
                  <c:v>2.5383838077821311E-2</c:v>
                </c:pt>
                <c:pt idx="116">
                  <c:v>2.5383838077821311E-2</c:v>
                </c:pt>
                <c:pt idx="117">
                  <c:v>2.5383838077821311E-2</c:v>
                </c:pt>
                <c:pt idx="118">
                  <c:v>2.5383838077821311E-2</c:v>
                </c:pt>
                <c:pt idx="119">
                  <c:v>2.5383838077821311E-2</c:v>
                </c:pt>
                <c:pt idx="120">
                  <c:v>2.5383838077821311E-2</c:v>
                </c:pt>
                <c:pt idx="121">
                  <c:v>2.5383838077821311E-2</c:v>
                </c:pt>
                <c:pt idx="122">
                  <c:v>2.5383838077821311E-2</c:v>
                </c:pt>
                <c:pt idx="123">
                  <c:v>2.5383838077821311E-2</c:v>
                </c:pt>
                <c:pt idx="124">
                  <c:v>2.5383838077821311E-2</c:v>
                </c:pt>
                <c:pt idx="125">
                  <c:v>2.5383838077821311E-2</c:v>
                </c:pt>
                <c:pt idx="126">
                  <c:v>2.5383838077821311E-2</c:v>
                </c:pt>
                <c:pt idx="127">
                  <c:v>2.5383838077821311E-2</c:v>
                </c:pt>
                <c:pt idx="128">
                  <c:v>2.5383838077821311E-2</c:v>
                </c:pt>
                <c:pt idx="129">
                  <c:v>2.5383838077821311E-2</c:v>
                </c:pt>
                <c:pt idx="130">
                  <c:v>2.4347212476600436E-2</c:v>
                </c:pt>
                <c:pt idx="131">
                  <c:v>2.4347212476600436E-2</c:v>
                </c:pt>
                <c:pt idx="132">
                  <c:v>2.4347212476600436E-2</c:v>
                </c:pt>
                <c:pt idx="133">
                  <c:v>2.4347212476600436E-2</c:v>
                </c:pt>
                <c:pt idx="134">
                  <c:v>2.4347212476600436E-2</c:v>
                </c:pt>
                <c:pt idx="135">
                  <c:v>2.4347212476600436E-2</c:v>
                </c:pt>
                <c:pt idx="136">
                  <c:v>2.4347212476600436E-2</c:v>
                </c:pt>
                <c:pt idx="137">
                  <c:v>2.4347212476600436E-2</c:v>
                </c:pt>
                <c:pt idx="138">
                  <c:v>2.4347212476600436E-2</c:v>
                </c:pt>
                <c:pt idx="139">
                  <c:v>2.4347212476600436E-2</c:v>
                </c:pt>
                <c:pt idx="140">
                  <c:v>2.4347212476600436E-2</c:v>
                </c:pt>
                <c:pt idx="141">
                  <c:v>2.4347212476600436E-2</c:v>
                </c:pt>
                <c:pt idx="142">
                  <c:v>2.4347212476600436E-2</c:v>
                </c:pt>
                <c:pt idx="143">
                  <c:v>2.4347212476600436E-2</c:v>
                </c:pt>
                <c:pt idx="144">
                  <c:v>2.4347212476600436E-2</c:v>
                </c:pt>
                <c:pt idx="145">
                  <c:v>2.4347212476600436E-2</c:v>
                </c:pt>
                <c:pt idx="146">
                  <c:v>2.4347212476600436E-2</c:v>
                </c:pt>
                <c:pt idx="147">
                  <c:v>2.4347212476600436E-2</c:v>
                </c:pt>
                <c:pt idx="148">
                  <c:v>2.4347212476600436E-2</c:v>
                </c:pt>
                <c:pt idx="149">
                  <c:v>2.4347212476600436E-2</c:v>
                </c:pt>
                <c:pt idx="150">
                  <c:v>2.4347212476600436E-2</c:v>
                </c:pt>
                <c:pt idx="151">
                  <c:v>2.4347212476600436E-2</c:v>
                </c:pt>
                <c:pt idx="152">
                  <c:v>2.4347212476600436E-2</c:v>
                </c:pt>
                <c:pt idx="153">
                  <c:v>2.4018424238500983E-2</c:v>
                </c:pt>
                <c:pt idx="154">
                  <c:v>2.4018424238500983E-2</c:v>
                </c:pt>
                <c:pt idx="155">
                  <c:v>2.4018424238500983E-2</c:v>
                </c:pt>
                <c:pt idx="156">
                  <c:v>2.4018424238500983E-2</c:v>
                </c:pt>
                <c:pt idx="157">
                  <c:v>2.4018424238500983E-2</c:v>
                </c:pt>
                <c:pt idx="158">
                  <c:v>2.4018424238500983E-2</c:v>
                </c:pt>
                <c:pt idx="159">
                  <c:v>2.4018424238500983E-2</c:v>
                </c:pt>
                <c:pt idx="160">
                  <c:v>2.4018424238500983E-2</c:v>
                </c:pt>
                <c:pt idx="161">
                  <c:v>2.4018424238500983E-2</c:v>
                </c:pt>
                <c:pt idx="162">
                  <c:v>2.4018424238500983E-2</c:v>
                </c:pt>
                <c:pt idx="163">
                  <c:v>2.4018424238500983E-2</c:v>
                </c:pt>
                <c:pt idx="164">
                  <c:v>2.4018424238500983E-2</c:v>
                </c:pt>
                <c:pt idx="165">
                  <c:v>2.4018424238500983E-2</c:v>
                </c:pt>
                <c:pt idx="166">
                  <c:v>2.4018424238500983E-2</c:v>
                </c:pt>
                <c:pt idx="167">
                  <c:v>2.4018424238500983E-2</c:v>
                </c:pt>
                <c:pt idx="168">
                  <c:v>2.4018424238500983E-2</c:v>
                </c:pt>
                <c:pt idx="169">
                  <c:v>2.4018424238500983E-2</c:v>
                </c:pt>
                <c:pt idx="170">
                  <c:v>2.4018424238500983E-2</c:v>
                </c:pt>
                <c:pt idx="171">
                  <c:v>2.4018424238500983E-2</c:v>
                </c:pt>
                <c:pt idx="172">
                  <c:v>2.4018424238500983E-2</c:v>
                </c:pt>
                <c:pt idx="173">
                  <c:v>2.4018424238500983E-2</c:v>
                </c:pt>
                <c:pt idx="174">
                  <c:v>2.4018424238500983E-2</c:v>
                </c:pt>
                <c:pt idx="175">
                  <c:v>2.1420866807102944E-2</c:v>
                </c:pt>
                <c:pt idx="176">
                  <c:v>2.1420866807102944E-2</c:v>
                </c:pt>
                <c:pt idx="177">
                  <c:v>2.1420866807102944E-2</c:v>
                </c:pt>
                <c:pt idx="178">
                  <c:v>2.1420866807102944E-2</c:v>
                </c:pt>
                <c:pt idx="179">
                  <c:v>2.1420866807102944E-2</c:v>
                </c:pt>
                <c:pt idx="180">
                  <c:v>2.1420866807102944E-2</c:v>
                </c:pt>
                <c:pt idx="181">
                  <c:v>2.1420866807102944E-2</c:v>
                </c:pt>
                <c:pt idx="182">
                  <c:v>2.1420866807102944E-2</c:v>
                </c:pt>
                <c:pt idx="183">
                  <c:v>2.1420866807102944E-2</c:v>
                </c:pt>
                <c:pt idx="184">
                  <c:v>2.1420866807102944E-2</c:v>
                </c:pt>
                <c:pt idx="185">
                  <c:v>2.1420866807102944E-2</c:v>
                </c:pt>
                <c:pt idx="186">
                  <c:v>2.1420866807102944E-2</c:v>
                </c:pt>
                <c:pt idx="187">
                  <c:v>2.1420866807102944E-2</c:v>
                </c:pt>
                <c:pt idx="188">
                  <c:v>2.1420866807102944E-2</c:v>
                </c:pt>
                <c:pt idx="189">
                  <c:v>2.1420866807102944E-2</c:v>
                </c:pt>
                <c:pt idx="190">
                  <c:v>2.1420866807102944E-2</c:v>
                </c:pt>
                <c:pt idx="191">
                  <c:v>2.1420866807102944E-2</c:v>
                </c:pt>
                <c:pt idx="192">
                  <c:v>2.1420866807102944E-2</c:v>
                </c:pt>
                <c:pt idx="193">
                  <c:v>2.1420866807102944E-2</c:v>
                </c:pt>
                <c:pt idx="194">
                  <c:v>2.1420866807102944E-2</c:v>
                </c:pt>
                <c:pt idx="195">
                  <c:v>2.1420866807102944E-2</c:v>
                </c:pt>
                <c:pt idx="196">
                  <c:v>2.2794978941259831E-2</c:v>
                </c:pt>
                <c:pt idx="197">
                  <c:v>2.2794978941259831E-2</c:v>
                </c:pt>
                <c:pt idx="198">
                  <c:v>2.2794978941259831E-2</c:v>
                </c:pt>
                <c:pt idx="199">
                  <c:v>2.2794978941259831E-2</c:v>
                </c:pt>
                <c:pt idx="200">
                  <c:v>2.2794978941259831E-2</c:v>
                </c:pt>
                <c:pt idx="201">
                  <c:v>2.2794978941259831E-2</c:v>
                </c:pt>
                <c:pt idx="202">
                  <c:v>2.2794978941259831E-2</c:v>
                </c:pt>
                <c:pt idx="203">
                  <c:v>2.2794978941259831E-2</c:v>
                </c:pt>
                <c:pt idx="204">
                  <c:v>2.2794978941259831E-2</c:v>
                </c:pt>
                <c:pt idx="205">
                  <c:v>2.2794978941259831E-2</c:v>
                </c:pt>
                <c:pt idx="206">
                  <c:v>2.2794978941259831E-2</c:v>
                </c:pt>
                <c:pt idx="207">
                  <c:v>2.2794978941259831E-2</c:v>
                </c:pt>
                <c:pt idx="208">
                  <c:v>2.2794978941259831E-2</c:v>
                </c:pt>
                <c:pt idx="209">
                  <c:v>2.2794978941259831E-2</c:v>
                </c:pt>
                <c:pt idx="210">
                  <c:v>2.2794978941259831E-2</c:v>
                </c:pt>
                <c:pt idx="211">
                  <c:v>2.2794978941259831E-2</c:v>
                </c:pt>
                <c:pt idx="212">
                  <c:v>2.2794978941259831E-2</c:v>
                </c:pt>
                <c:pt idx="213">
                  <c:v>2.2794978941259831E-2</c:v>
                </c:pt>
                <c:pt idx="214">
                  <c:v>2.2794978941259831E-2</c:v>
                </c:pt>
                <c:pt idx="215">
                  <c:v>2.2794978941259831E-2</c:v>
                </c:pt>
                <c:pt idx="216">
                  <c:v>2.2794978941259831E-2</c:v>
                </c:pt>
                <c:pt idx="217">
                  <c:v>2.2794978941259831E-2</c:v>
                </c:pt>
                <c:pt idx="218">
                  <c:v>2.2794978941259831E-2</c:v>
                </c:pt>
                <c:pt idx="219">
                  <c:v>2.0544534979404189E-2</c:v>
                </c:pt>
                <c:pt idx="220">
                  <c:v>2.0544534979404189E-2</c:v>
                </c:pt>
                <c:pt idx="221">
                  <c:v>2.0544534979404189E-2</c:v>
                </c:pt>
                <c:pt idx="222">
                  <c:v>2.0544534979404189E-2</c:v>
                </c:pt>
                <c:pt idx="223">
                  <c:v>2.0544534979404189E-2</c:v>
                </c:pt>
                <c:pt idx="224">
                  <c:v>2.0544534979404189E-2</c:v>
                </c:pt>
                <c:pt idx="225">
                  <c:v>2.0544534979404189E-2</c:v>
                </c:pt>
                <c:pt idx="226">
                  <c:v>2.0544534979404189E-2</c:v>
                </c:pt>
                <c:pt idx="227">
                  <c:v>2.0544534979404189E-2</c:v>
                </c:pt>
                <c:pt idx="228">
                  <c:v>2.0544534979404189E-2</c:v>
                </c:pt>
                <c:pt idx="229">
                  <c:v>2.0544534979404189E-2</c:v>
                </c:pt>
                <c:pt idx="230">
                  <c:v>2.0544534979404189E-2</c:v>
                </c:pt>
                <c:pt idx="231">
                  <c:v>2.0544534979404189E-2</c:v>
                </c:pt>
                <c:pt idx="232">
                  <c:v>2.0544534979404189E-2</c:v>
                </c:pt>
                <c:pt idx="233">
                  <c:v>2.0544534979404189E-2</c:v>
                </c:pt>
                <c:pt idx="234">
                  <c:v>2.0544534979404189E-2</c:v>
                </c:pt>
                <c:pt idx="235">
                  <c:v>2.0544534979404189E-2</c:v>
                </c:pt>
                <c:pt idx="236">
                  <c:v>2.0544534979404189E-2</c:v>
                </c:pt>
                <c:pt idx="237">
                  <c:v>2.0544534979404189E-2</c:v>
                </c:pt>
                <c:pt idx="238">
                  <c:v>2.0544534979404189E-2</c:v>
                </c:pt>
                <c:pt idx="239">
                  <c:v>2.0544534979404189E-2</c:v>
                </c:pt>
                <c:pt idx="240">
                  <c:v>2.157320524443988E-2</c:v>
                </c:pt>
                <c:pt idx="241">
                  <c:v>2.157320524443988E-2</c:v>
                </c:pt>
                <c:pt idx="242">
                  <c:v>2.157320524443988E-2</c:v>
                </c:pt>
                <c:pt idx="243">
                  <c:v>2.157320524443988E-2</c:v>
                </c:pt>
                <c:pt idx="244">
                  <c:v>2.157320524443988E-2</c:v>
                </c:pt>
                <c:pt idx="245">
                  <c:v>2.157320524443988E-2</c:v>
                </c:pt>
                <c:pt idx="246">
                  <c:v>2.157320524443988E-2</c:v>
                </c:pt>
                <c:pt idx="247">
                  <c:v>2.157320524443988E-2</c:v>
                </c:pt>
                <c:pt idx="248">
                  <c:v>2.157320524443988E-2</c:v>
                </c:pt>
                <c:pt idx="249">
                  <c:v>2.157320524443988E-2</c:v>
                </c:pt>
                <c:pt idx="250">
                  <c:v>2.157320524443988E-2</c:v>
                </c:pt>
                <c:pt idx="251">
                  <c:v>2.157320524443988E-2</c:v>
                </c:pt>
                <c:pt idx="252">
                  <c:v>2.157320524443988E-2</c:v>
                </c:pt>
                <c:pt idx="253">
                  <c:v>2.157320524443988E-2</c:v>
                </c:pt>
                <c:pt idx="254">
                  <c:v>2.157320524443988E-2</c:v>
                </c:pt>
                <c:pt idx="255">
                  <c:v>2.157320524443988E-2</c:v>
                </c:pt>
                <c:pt idx="256">
                  <c:v>2.157320524443988E-2</c:v>
                </c:pt>
                <c:pt idx="257">
                  <c:v>2.157320524443988E-2</c:v>
                </c:pt>
                <c:pt idx="258">
                  <c:v>2.157320524443988E-2</c:v>
                </c:pt>
                <c:pt idx="259">
                  <c:v>2.157320524443988E-2</c:v>
                </c:pt>
                <c:pt idx="260">
                  <c:v>2.157320524443988E-2</c:v>
                </c:pt>
                <c:pt idx="261">
                  <c:v>2.157320524443988E-2</c:v>
                </c:pt>
                <c:pt idx="262">
                  <c:v>2.0319691170227007E-2</c:v>
                </c:pt>
                <c:pt idx="263">
                  <c:v>2.0319691170227007E-2</c:v>
                </c:pt>
                <c:pt idx="264">
                  <c:v>2.0319691170227007E-2</c:v>
                </c:pt>
                <c:pt idx="265">
                  <c:v>2.0319691170227007E-2</c:v>
                </c:pt>
                <c:pt idx="266">
                  <c:v>2.0319691170227007E-2</c:v>
                </c:pt>
                <c:pt idx="267">
                  <c:v>2.0319691170227007E-2</c:v>
                </c:pt>
                <c:pt idx="268">
                  <c:v>2.0319691170227007E-2</c:v>
                </c:pt>
                <c:pt idx="269">
                  <c:v>2.0319691170227007E-2</c:v>
                </c:pt>
                <c:pt idx="270">
                  <c:v>2.0319691170227007E-2</c:v>
                </c:pt>
                <c:pt idx="271">
                  <c:v>2.0319691170227007E-2</c:v>
                </c:pt>
                <c:pt idx="272">
                  <c:v>2.0319691170227007E-2</c:v>
                </c:pt>
                <c:pt idx="273">
                  <c:v>2.0319691170227007E-2</c:v>
                </c:pt>
                <c:pt idx="274">
                  <c:v>2.0319691170227007E-2</c:v>
                </c:pt>
                <c:pt idx="275">
                  <c:v>2.0319691170227007E-2</c:v>
                </c:pt>
                <c:pt idx="276">
                  <c:v>2.0319691170227007E-2</c:v>
                </c:pt>
                <c:pt idx="277">
                  <c:v>2.0319691170227007E-2</c:v>
                </c:pt>
                <c:pt idx="278">
                  <c:v>2.0319691170227007E-2</c:v>
                </c:pt>
                <c:pt idx="279">
                  <c:v>2.0319691170227007E-2</c:v>
                </c:pt>
                <c:pt idx="280">
                  <c:v>2.0319691170227007E-2</c:v>
                </c:pt>
                <c:pt idx="281">
                  <c:v>2.0319691170227007E-2</c:v>
                </c:pt>
                <c:pt idx="282">
                  <c:v>2.0319691170227007E-2</c:v>
                </c:pt>
                <c:pt idx="283">
                  <c:v>2.0319691170227007E-2</c:v>
                </c:pt>
                <c:pt idx="284">
                  <c:v>2.0319691170227007E-2</c:v>
                </c:pt>
                <c:pt idx="285">
                  <c:v>2.1238527885554619E-2</c:v>
                </c:pt>
                <c:pt idx="286">
                  <c:v>2.1238527885554619E-2</c:v>
                </c:pt>
                <c:pt idx="287">
                  <c:v>2.1238527885554619E-2</c:v>
                </c:pt>
                <c:pt idx="288">
                  <c:v>2.1238527885554619E-2</c:v>
                </c:pt>
                <c:pt idx="289">
                  <c:v>2.1238527885554619E-2</c:v>
                </c:pt>
                <c:pt idx="290">
                  <c:v>2.1238527885554619E-2</c:v>
                </c:pt>
                <c:pt idx="291">
                  <c:v>2.1238527885554619E-2</c:v>
                </c:pt>
                <c:pt idx="292">
                  <c:v>2.1238527885554619E-2</c:v>
                </c:pt>
                <c:pt idx="293">
                  <c:v>2.1238527885554619E-2</c:v>
                </c:pt>
                <c:pt idx="294">
                  <c:v>2.1238527885554619E-2</c:v>
                </c:pt>
                <c:pt idx="295">
                  <c:v>2.1238527885554619E-2</c:v>
                </c:pt>
                <c:pt idx="296">
                  <c:v>2.1238527885554619E-2</c:v>
                </c:pt>
                <c:pt idx="297">
                  <c:v>2.1238527885554619E-2</c:v>
                </c:pt>
                <c:pt idx="298">
                  <c:v>2.1238527885554619E-2</c:v>
                </c:pt>
                <c:pt idx="299">
                  <c:v>2.1238527885554619E-2</c:v>
                </c:pt>
                <c:pt idx="300">
                  <c:v>2.1238527885554619E-2</c:v>
                </c:pt>
                <c:pt idx="301">
                  <c:v>2.1238527885554619E-2</c:v>
                </c:pt>
                <c:pt idx="302">
                  <c:v>2.1238527885554619E-2</c:v>
                </c:pt>
                <c:pt idx="303">
                  <c:v>2.1238527885554619E-2</c:v>
                </c:pt>
                <c:pt idx="304">
                  <c:v>2.1238527885554619E-2</c:v>
                </c:pt>
                <c:pt idx="305">
                  <c:v>2.456656910641087E-2</c:v>
                </c:pt>
                <c:pt idx="306">
                  <c:v>2.456656910641087E-2</c:v>
                </c:pt>
                <c:pt idx="307">
                  <c:v>2.456656910641087E-2</c:v>
                </c:pt>
                <c:pt idx="308">
                  <c:v>2.456656910641087E-2</c:v>
                </c:pt>
                <c:pt idx="309">
                  <c:v>2.456656910641087E-2</c:v>
                </c:pt>
                <c:pt idx="310">
                  <c:v>2.456656910641087E-2</c:v>
                </c:pt>
                <c:pt idx="311">
                  <c:v>2.456656910641087E-2</c:v>
                </c:pt>
                <c:pt idx="312">
                  <c:v>2.456656910641087E-2</c:v>
                </c:pt>
                <c:pt idx="313">
                  <c:v>2.456656910641087E-2</c:v>
                </c:pt>
                <c:pt idx="314">
                  <c:v>2.456656910641087E-2</c:v>
                </c:pt>
                <c:pt idx="315">
                  <c:v>2.456656910641087E-2</c:v>
                </c:pt>
                <c:pt idx="316">
                  <c:v>2.456656910641087E-2</c:v>
                </c:pt>
                <c:pt idx="317">
                  <c:v>2.456656910641087E-2</c:v>
                </c:pt>
                <c:pt idx="318">
                  <c:v>2.456656910641087E-2</c:v>
                </c:pt>
                <c:pt idx="319">
                  <c:v>2.456656910641087E-2</c:v>
                </c:pt>
                <c:pt idx="320">
                  <c:v>2.456656910641087E-2</c:v>
                </c:pt>
                <c:pt idx="321">
                  <c:v>2.456656910641087E-2</c:v>
                </c:pt>
                <c:pt idx="322">
                  <c:v>2.456656910641087E-2</c:v>
                </c:pt>
                <c:pt idx="323">
                  <c:v>2.456656910641087E-2</c:v>
                </c:pt>
                <c:pt idx="324">
                  <c:v>2.456656910641087E-2</c:v>
                </c:pt>
                <c:pt idx="325">
                  <c:v>2.456656910641087E-2</c:v>
                </c:pt>
                <c:pt idx="326">
                  <c:v>2.2735170531785535E-2</c:v>
                </c:pt>
                <c:pt idx="327">
                  <c:v>2.2735170531785535E-2</c:v>
                </c:pt>
                <c:pt idx="328">
                  <c:v>2.2735170531785535E-2</c:v>
                </c:pt>
                <c:pt idx="329">
                  <c:v>2.2735170531785535E-2</c:v>
                </c:pt>
                <c:pt idx="330">
                  <c:v>2.2735170531785535E-2</c:v>
                </c:pt>
                <c:pt idx="331">
                  <c:v>2.2735170531785535E-2</c:v>
                </c:pt>
                <c:pt idx="332">
                  <c:v>2.2735170531785535E-2</c:v>
                </c:pt>
                <c:pt idx="333">
                  <c:v>2.2735170531785535E-2</c:v>
                </c:pt>
                <c:pt idx="334">
                  <c:v>2.2735170531785535E-2</c:v>
                </c:pt>
                <c:pt idx="335">
                  <c:v>2.2735170531785535E-2</c:v>
                </c:pt>
                <c:pt idx="336">
                  <c:v>2.2735170531785535E-2</c:v>
                </c:pt>
                <c:pt idx="337">
                  <c:v>2.2735170531785535E-2</c:v>
                </c:pt>
                <c:pt idx="338">
                  <c:v>2.2735170531785535E-2</c:v>
                </c:pt>
                <c:pt idx="339">
                  <c:v>2.2735170531785535E-2</c:v>
                </c:pt>
                <c:pt idx="340">
                  <c:v>2.2735170531785535E-2</c:v>
                </c:pt>
                <c:pt idx="341">
                  <c:v>2.2735170531785535E-2</c:v>
                </c:pt>
                <c:pt idx="342">
                  <c:v>2.2735170531785535E-2</c:v>
                </c:pt>
                <c:pt idx="343">
                  <c:v>2.2735170531785535E-2</c:v>
                </c:pt>
                <c:pt idx="344">
                  <c:v>2.2735170531785535E-2</c:v>
                </c:pt>
                <c:pt idx="345">
                  <c:v>2.2735170531785535E-2</c:v>
                </c:pt>
                <c:pt idx="346">
                  <c:v>2.2735170531785535E-2</c:v>
                </c:pt>
                <c:pt idx="347">
                  <c:v>2.2735170531785535E-2</c:v>
                </c:pt>
                <c:pt idx="348">
                  <c:v>2.2642240377477477E-2</c:v>
                </c:pt>
                <c:pt idx="349">
                  <c:v>2.2642240377477477E-2</c:v>
                </c:pt>
                <c:pt idx="350">
                  <c:v>2.2642240377477477E-2</c:v>
                </c:pt>
                <c:pt idx="351">
                  <c:v>2.2642240377477477E-2</c:v>
                </c:pt>
                <c:pt idx="352">
                  <c:v>2.2642240377477477E-2</c:v>
                </c:pt>
                <c:pt idx="353">
                  <c:v>2.2642240377477477E-2</c:v>
                </c:pt>
                <c:pt idx="354">
                  <c:v>2.2642240377477477E-2</c:v>
                </c:pt>
                <c:pt idx="355">
                  <c:v>2.2642240377477477E-2</c:v>
                </c:pt>
                <c:pt idx="356">
                  <c:v>2.2642240377477477E-2</c:v>
                </c:pt>
                <c:pt idx="357">
                  <c:v>2.2642240377477477E-2</c:v>
                </c:pt>
                <c:pt idx="358">
                  <c:v>2.2642240377477477E-2</c:v>
                </c:pt>
                <c:pt idx="359">
                  <c:v>2.2642240377477477E-2</c:v>
                </c:pt>
                <c:pt idx="360">
                  <c:v>2.2642240377477477E-2</c:v>
                </c:pt>
                <c:pt idx="361">
                  <c:v>2.2642240377477477E-2</c:v>
                </c:pt>
                <c:pt idx="362">
                  <c:v>2.2642240377477477E-2</c:v>
                </c:pt>
                <c:pt idx="363">
                  <c:v>2.2642240377477477E-2</c:v>
                </c:pt>
                <c:pt idx="364">
                  <c:v>2.2642240377477477E-2</c:v>
                </c:pt>
                <c:pt idx="365">
                  <c:v>2.2642240377477477E-2</c:v>
                </c:pt>
                <c:pt idx="366">
                  <c:v>2.2642240377477477E-2</c:v>
                </c:pt>
                <c:pt idx="367">
                  <c:v>2.2642240377477477E-2</c:v>
                </c:pt>
                <c:pt idx="368">
                  <c:v>2.2642240377477477E-2</c:v>
                </c:pt>
                <c:pt idx="369">
                  <c:v>2.2642240377477477E-2</c:v>
                </c:pt>
                <c:pt idx="370">
                  <c:v>2.2365383368093364E-2</c:v>
                </c:pt>
                <c:pt idx="371">
                  <c:v>2.2365383368093364E-2</c:v>
                </c:pt>
                <c:pt idx="372">
                  <c:v>2.2365383368093364E-2</c:v>
                </c:pt>
                <c:pt idx="373">
                  <c:v>2.2365383368093364E-2</c:v>
                </c:pt>
                <c:pt idx="374">
                  <c:v>2.2365383368093364E-2</c:v>
                </c:pt>
                <c:pt idx="375">
                  <c:v>2.2365383368093364E-2</c:v>
                </c:pt>
                <c:pt idx="376">
                  <c:v>2.2365383368093364E-2</c:v>
                </c:pt>
                <c:pt idx="377">
                  <c:v>2.2365383368093364E-2</c:v>
                </c:pt>
                <c:pt idx="378">
                  <c:v>2.2365383368093364E-2</c:v>
                </c:pt>
                <c:pt idx="379">
                  <c:v>2.2365383368093364E-2</c:v>
                </c:pt>
                <c:pt idx="380">
                  <c:v>2.2365383368093364E-2</c:v>
                </c:pt>
                <c:pt idx="381">
                  <c:v>2.2365383368093364E-2</c:v>
                </c:pt>
                <c:pt idx="382">
                  <c:v>2.2365383368093364E-2</c:v>
                </c:pt>
                <c:pt idx="383">
                  <c:v>2.2365383368093364E-2</c:v>
                </c:pt>
                <c:pt idx="384">
                  <c:v>2.2365383368093364E-2</c:v>
                </c:pt>
                <c:pt idx="385">
                  <c:v>2.2365383368093364E-2</c:v>
                </c:pt>
                <c:pt idx="386">
                  <c:v>2.2365383368093364E-2</c:v>
                </c:pt>
                <c:pt idx="387">
                  <c:v>2.2365383368093364E-2</c:v>
                </c:pt>
                <c:pt idx="388">
                  <c:v>2.2365383368093364E-2</c:v>
                </c:pt>
                <c:pt idx="389">
                  <c:v>2.2365383368093364E-2</c:v>
                </c:pt>
                <c:pt idx="390">
                  <c:v>2.2365383368093364E-2</c:v>
                </c:pt>
                <c:pt idx="391">
                  <c:v>2.209247972896803E-2</c:v>
                </c:pt>
                <c:pt idx="392">
                  <c:v>2.209247972896803E-2</c:v>
                </c:pt>
                <c:pt idx="393">
                  <c:v>2.209247972896803E-2</c:v>
                </c:pt>
                <c:pt idx="394">
                  <c:v>2.209247972896803E-2</c:v>
                </c:pt>
                <c:pt idx="395">
                  <c:v>2.209247972896803E-2</c:v>
                </c:pt>
                <c:pt idx="396">
                  <c:v>2.209247972896803E-2</c:v>
                </c:pt>
                <c:pt idx="397">
                  <c:v>2.209247972896803E-2</c:v>
                </c:pt>
                <c:pt idx="398">
                  <c:v>2.209247972896803E-2</c:v>
                </c:pt>
                <c:pt idx="399">
                  <c:v>2.209247972896803E-2</c:v>
                </c:pt>
                <c:pt idx="400">
                  <c:v>2.209247972896803E-2</c:v>
                </c:pt>
                <c:pt idx="401">
                  <c:v>2.209247972896803E-2</c:v>
                </c:pt>
                <c:pt idx="402">
                  <c:v>2.209247972896803E-2</c:v>
                </c:pt>
                <c:pt idx="403">
                  <c:v>2.209247972896803E-2</c:v>
                </c:pt>
                <c:pt idx="404">
                  <c:v>2.209247972896803E-2</c:v>
                </c:pt>
                <c:pt idx="405">
                  <c:v>2.209247972896803E-2</c:v>
                </c:pt>
                <c:pt idx="406">
                  <c:v>2.209247972896803E-2</c:v>
                </c:pt>
                <c:pt idx="407">
                  <c:v>2.209247972896803E-2</c:v>
                </c:pt>
                <c:pt idx="408">
                  <c:v>2.209247972896803E-2</c:v>
                </c:pt>
                <c:pt idx="409">
                  <c:v>2.209247972896803E-2</c:v>
                </c:pt>
                <c:pt idx="410">
                  <c:v>2.209247972896803E-2</c:v>
                </c:pt>
                <c:pt idx="411">
                  <c:v>2.209247972896803E-2</c:v>
                </c:pt>
                <c:pt idx="412">
                  <c:v>2.209247972896803E-2</c:v>
                </c:pt>
                <c:pt idx="413">
                  <c:v>2.209247972896803E-2</c:v>
                </c:pt>
                <c:pt idx="414">
                  <c:v>2.2338017262659746E-2</c:v>
                </c:pt>
                <c:pt idx="415">
                  <c:v>2.2338017262659746E-2</c:v>
                </c:pt>
                <c:pt idx="416">
                  <c:v>2.2338017262659746E-2</c:v>
                </c:pt>
                <c:pt idx="417">
                  <c:v>2.2338017262659746E-2</c:v>
                </c:pt>
                <c:pt idx="418">
                  <c:v>2.2338017262659746E-2</c:v>
                </c:pt>
                <c:pt idx="419">
                  <c:v>2.2338017262659746E-2</c:v>
                </c:pt>
                <c:pt idx="420">
                  <c:v>2.2338017262659746E-2</c:v>
                </c:pt>
                <c:pt idx="421">
                  <c:v>2.2338017262659746E-2</c:v>
                </c:pt>
                <c:pt idx="422">
                  <c:v>2.2338017262659746E-2</c:v>
                </c:pt>
                <c:pt idx="423">
                  <c:v>2.2338017262659746E-2</c:v>
                </c:pt>
                <c:pt idx="424">
                  <c:v>2.2338017262659746E-2</c:v>
                </c:pt>
                <c:pt idx="425">
                  <c:v>2.2338017262659746E-2</c:v>
                </c:pt>
                <c:pt idx="426">
                  <c:v>2.2338017262659746E-2</c:v>
                </c:pt>
                <c:pt idx="427">
                  <c:v>2.2338017262659746E-2</c:v>
                </c:pt>
                <c:pt idx="428">
                  <c:v>2.2338017262659746E-2</c:v>
                </c:pt>
                <c:pt idx="429">
                  <c:v>2.2338017262659746E-2</c:v>
                </c:pt>
                <c:pt idx="430">
                  <c:v>2.2338017262659746E-2</c:v>
                </c:pt>
                <c:pt idx="431">
                  <c:v>2.2338017262659746E-2</c:v>
                </c:pt>
                <c:pt idx="432">
                  <c:v>2.2338017262659746E-2</c:v>
                </c:pt>
                <c:pt idx="433">
                  <c:v>2.2338017262659746E-2</c:v>
                </c:pt>
                <c:pt idx="434">
                  <c:v>2.2338017262659746E-2</c:v>
                </c:pt>
                <c:pt idx="435">
                  <c:v>2.2061151694055769E-2</c:v>
                </c:pt>
                <c:pt idx="436">
                  <c:v>2.2061151694055769E-2</c:v>
                </c:pt>
                <c:pt idx="437">
                  <c:v>2.2061151694055769E-2</c:v>
                </c:pt>
                <c:pt idx="438">
                  <c:v>2.2061151694055769E-2</c:v>
                </c:pt>
                <c:pt idx="439">
                  <c:v>2.2061151694055769E-2</c:v>
                </c:pt>
                <c:pt idx="440">
                  <c:v>2.2061151694055769E-2</c:v>
                </c:pt>
                <c:pt idx="441">
                  <c:v>2.2061151694055769E-2</c:v>
                </c:pt>
                <c:pt idx="442">
                  <c:v>2.2061151694055769E-2</c:v>
                </c:pt>
                <c:pt idx="443">
                  <c:v>2.2061151694055769E-2</c:v>
                </c:pt>
                <c:pt idx="444">
                  <c:v>2.2061151694055769E-2</c:v>
                </c:pt>
                <c:pt idx="445">
                  <c:v>2.2061151694055769E-2</c:v>
                </c:pt>
                <c:pt idx="446">
                  <c:v>2.2061151694055769E-2</c:v>
                </c:pt>
                <c:pt idx="447">
                  <c:v>2.2061151694055769E-2</c:v>
                </c:pt>
                <c:pt idx="448">
                  <c:v>2.2061151694055769E-2</c:v>
                </c:pt>
                <c:pt idx="449">
                  <c:v>2.2061151694055769E-2</c:v>
                </c:pt>
                <c:pt idx="450">
                  <c:v>2.2061151694055769E-2</c:v>
                </c:pt>
                <c:pt idx="451">
                  <c:v>2.2061151694055769E-2</c:v>
                </c:pt>
                <c:pt idx="452">
                  <c:v>2.2061151694055769E-2</c:v>
                </c:pt>
                <c:pt idx="453">
                  <c:v>2.2061151694055769E-2</c:v>
                </c:pt>
                <c:pt idx="454">
                  <c:v>2.2061151694055769E-2</c:v>
                </c:pt>
                <c:pt idx="455">
                  <c:v>2.2061151694055769E-2</c:v>
                </c:pt>
                <c:pt idx="456">
                  <c:v>2.2061151694055769E-2</c:v>
                </c:pt>
                <c:pt idx="457">
                  <c:v>2.2306689227747478E-2</c:v>
                </c:pt>
                <c:pt idx="458">
                  <c:v>2.2306689227747478E-2</c:v>
                </c:pt>
                <c:pt idx="459">
                  <c:v>2.2306689227747478E-2</c:v>
                </c:pt>
                <c:pt idx="460">
                  <c:v>2.2306689227747478E-2</c:v>
                </c:pt>
                <c:pt idx="461">
                  <c:v>2.2306689227747478E-2</c:v>
                </c:pt>
                <c:pt idx="462">
                  <c:v>2.2306689227747478E-2</c:v>
                </c:pt>
                <c:pt idx="463">
                  <c:v>2.2306689227747478E-2</c:v>
                </c:pt>
                <c:pt idx="464">
                  <c:v>2.2306689227747478E-2</c:v>
                </c:pt>
                <c:pt idx="465">
                  <c:v>2.2306689227747478E-2</c:v>
                </c:pt>
                <c:pt idx="466">
                  <c:v>2.2306689227747478E-2</c:v>
                </c:pt>
                <c:pt idx="467">
                  <c:v>2.2306689227747478E-2</c:v>
                </c:pt>
                <c:pt idx="468">
                  <c:v>2.2306689227747478E-2</c:v>
                </c:pt>
                <c:pt idx="469">
                  <c:v>2.2306689227747478E-2</c:v>
                </c:pt>
                <c:pt idx="470">
                  <c:v>2.2306689227747478E-2</c:v>
                </c:pt>
                <c:pt idx="471">
                  <c:v>2.2306689227747478E-2</c:v>
                </c:pt>
                <c:pt idx="472">
                  <c:v>2.2306689227747478E-2</c:v>
                </c:pt>
                <c:pt idx="473">
                  <c:v>2.2306689227747478E-2</c:v>
                </c:pt>
                <c:pt idx="474">
                  <c:v>2.2306689227747478E-2</c:v>
                </c:pt>
                <c:pt idx="475">
                  <c:v>2.2306689227747478E-2</c:v>
                </c:pt>
                <c:pt idx="476">
                  <c:v>2.2306689227747478E-2</c:v>
                </c:pt>
                <c:pt idx="477">
                  <c:v>2.2306689227747478E-2</c:v>
                </c:pt>
                <c:pt idx="478">
                  <c:v>2.2306689227747478E-2</c:v>
                </c:pt>
                <c:pt idx="479">
                  <c:v>2.2306689227747478E-2</c:v>
                </c:pt>
                <c:pt idx="480">
                  <c:v>2.2544306195836267E-2</c:v>
                </c:pt>
                <c:pt idx="481">
                  <c:v>2.2544306195836267E-2</c:v>
                </c:pt>
                <c:pt idx="482">
                  <c:v>2.2544306195836267E-2</c:v>
                </c:pt>
                <c:pt idx="483">
                  <c:v>2.2544306195836267E-2</c:v>
                </c:pt>
                <c:pt idx="484">
                  <c:v>2.2544306195836267E-2</c:v>
                </c:pt>
                <c:pt idx="485">
                  <c:v>2.2544306195836267E-2</c:v>
                </c:pt>
                <c:pt idx="486">
                  <c:v>2.2544306195836267E-2</c:v>
                </c:pt>
                <c:pt idx="487">
                  <c:v>2.2544306195836267E-2</c:v>
                </c:pt>
                <c:pt idx="488">
                  <c:v>2.2544306195836267E-2</c:v>
                </c:pt>
                <c:pt idx="489">
                  <c:v>2.2544306195836267E-2</c:v>
                </c:pt>
                <c:pt idx="490">
                  <c:v>2.2544306195836267E-2</c:v>
                </c:pt>
                <c:pt idx="491">
                  <c:v>2.2544306195836267E-2</c:v>
                </c:pt>
                <c:pt idx="492">
                  <c:v>2.2544306195836267E-2</c:v>
                </c:pt>
                <c:pt idx="493">
                  <c:v>2.2544306195836267E-2</c:v>
                </c:pt>
                <c:pt idx="494">
                  <c:v>2.2544306195836267E-2</c:v>
                </c:pt>
                <c:pt idx="495">
                  <c:v>2.2544306195836267E-2</c:v>
                </c:pt>
                <c:pt idx="496">
                  <c:v>2.2544306195836267E-2</c:v>
                </c:pt>
                <c:pt idx="497">
                  <c:v>2.2544306195836267E-2</c:v>
                </c:pt>
                <c:pt idx="498">
                  <c:v>2.2544306195836267E-2</c:v>
                </c:pt>
                <c:pt idx="499">
                  <c:v>2.2544306195836267E-2</c:v>
                </c:pt>
                <c:pt idx="500">
                  <c:v>2.2793793843285955E-2</c:v>
                </c:pt>
                <c:pt idx="501">
                  <c:v>2.2793793843285955E-2</c:v>
                </c:pt>
                <c:pt idx="502">
                  <c:v>2.2793793843285955E-2</c:v>
                </c:pt>
                <c:pt idx="503">
                  <c:v>2.2793793843285955E-2</c:v>
                </c:pt>
                <c:pt idx="504">
                  <c:v>2.2793793843285955E-2</c:v>
                </c:pt>
                <c:pt idx="505">
                  <c:v>2.2793793843285955E-2</c:v>
                </c:pt>
                <c:pt idx="506">
                  <c:v>2.2793793843285955E-2</c:v>
                </c:pt>
                <c:pt idx="507">
                  <c:v>2.2793793843285955E-2</c:v>
                </c:pt>
                <c:pt idx="508">
                  <c:v>2.2793793843285955E-2</c:v>
                </c:pt>
                <c:pt idx="509">
                  <c:v>2.2793793843285955E-2</c:v>
                </c:pt>
                <c:pt idx="510">
                  <c:v>2.2793793843285955E-2</c:v>
                </c:pt>
                <c:pt idx="511">
                  <c:v>2.2793793843285955E-2</c:v>
                </c:pt>
                <c:pt idx="512">
                  <c:v>2.2793793843285955E-2</c:v>
                </c:pt>
                <c:pt idx="513">
                  <c:v>2.2793793843285955E-2</c:v>
                </c:pt>
                <c:pt idx="514">
                  <c:v>2.2793793843285955E-2</c:v>
                </c:pt>
                <c:pt idx="515">
                  <c:v>2.2793793843285955E-2</c:v>
                </c:pt>
                <c:pt idx="516">
                  <c:v>2.2793793843285955E-2</c:v>
                </c:pt>
                <c:pt idx="517">
                  <c:v>2.2793793843285955E-2</c:v>
                </c:pt>
                <c:pt idx="518">
                  <c:v>2.2793793843285955E-2</c:v>
                </c:pt>
                <c:pt idx="519">
                  <c:v>2.2793793843285955E-2</c:v>
                </c:pt>
                <c:pt idx="520">
                  <c:v>2.2793793843285955E-2</c:v>
                </c:pt>
                <c:pt idx="521">
                  <c:v>2.2793793843285955E-2</c:v>
                </c:pt>
                <c:pt idx="522">
                  <c:v>2.2793793843285955E-2</c:v>
                </c:pt>
                <c:pt idx="523">
                  <c:v>2.2819157857274432E-2</c:v>
                </c:pt>
                <c:pt idx="524">
                  <c:v>2.2819157857274432E-2</c:v>
                </c:pt>
                <c:pt idx="525">
                  <c:v>2.2819157857274432E-2</c:v>
                </c:pt>
                <c:pt idx="526">
                  <c:v>2.2819157857274432E-2</c:v>
                </c:pt>
                <c:pt idx="527">
                  <c:v>2.2819157857274432E-2</c:v>
                </c:pt>
                <c:pt idx="528">
                  <c:v>2.2819157857274432E-2</c:v>
                </c:pt>
                <c:pt idx="529">
                  <c:v>2.2819157857274432E-2</c:v>
                </c:pt>
                <c:pt idx="530">
                  <c:v>2.2819157857274432E-2</c:v>
                </c:pt>
                <c:pt idx="531">
                  <c:v>2.2819157857274432E-2</c:v>
                </c:pt>
                <c:pt idx="532">
                  <c:v>2.2819157857274432E-2</c:v>
                </c:pt>
                <c:pt idx="533">
                  <c:v>2.2819157857274432E-2</c:v>
                </c:pt>
                <c:pt idx="534">
                  <c:v>2.2819157857274432E-2</c:v>
                </c:pt>
                <c:pt idx="535">
                  <c:v>2.2819157857274432E-2</c:v>
                </c:pt>
                <c:pt idx="536">
                  <c:v>2.2819157857274432E-2</c:v>
                </c:pt>
                <c:pt idx="537">
                  <c:v>2.2819157857274432E-2</c:v>
                </c:pt>
                <c:pt idx="538">
                  <c:v>2.2819157857274432E-2</c:v>
                </c:pt>
                <c:pt idx="539">
                  <c:v>2.2819157857274432E-2</c:v>
                </c:pt>
                <c:pt idx="540">
                  <c:v>2.2819157857274432E-2</c:v>
                </c:pt>
                <c:pt idx="541">
                  <c:v>2.2819157857274432E-2</c:v>
                </c:pt>
                <c:pt idx="542">
                  <c:v>2.2819157857274432E-2</c:v>
                </c:pt>
                <c:pt idx="543">
                  <c:v>2.2819157857274432E-2</c:v>
                </c:pt>
                <c:pt idx="544">
                  <c:v>2.2819157857274432E-2</c:v>
                </c:pt>
                <c:pt idx="545">
                  <c:v>2.2819157857274432E-2</c:v>
                </c:pt>
                <c:pt idx="546">
                  <c:v>2.2819157857274432E-2</c:v>
                </c:pt>
                <c:pt idx="547">
                  <c:v>2.2819157857274432E-2</c:v>
                </c:pt>
                <c:pt idx="548">
                  <c:v>2.2819157857274432E-2</c:v>
                </c:pt>
                <c:pt idx="549">
                  <c:v>2.2819157857274432E-2</c:v>
                </c:pt>
                <c:pt idx="550">
                  <c:v>2.2819157857274432E-2</c:v>
                </c:pt>
                <c:pt idx="551">
                  <c:v>2.2819157857274432E-2</c:v>
                </c:pt>
                <c:pt idx="552">
                  <c:v>2.2819157857274432E-2</c:v>
                </c:pt>
                <c:pt idx="553">
                  <c:v>2.2819157857274432E-2</c:v>
                </c:pt>
                <c:pt idx="554">
                  <c:v>2.2842067289264016E-2</c:v>
                </c:pt>
                <c:pt idx="555">
                  <c:v>2.2842067289264016E-2</c:v>
                </c:pt>
                <c:pt idx="556">
                  <c:v>2.2842067289264016E-2</c:v>
                </c:pt>
                <c:pt idx="557">
                  <c:v>2.2842067289264016E-2</c:v>
                </c:pt>
                <c:pt idx="558">
                  <c:v>2.2842067289264016E-2</c:v>
                </c:pt>
                <c:pt idx="559">
                  <c:v>2.2842067289264016E-2</c:v>
                </c:pt>
                <c:pt idx="560">
                  <c:v>2.2842067289264016E-2</c:v>
                </c:pt>
                <c:pt idx="561">
                  <c:v>2.2842067289264016E-2</c:v>
                </c:pt>
                <c:pt idx="562">
                  <c:v>2.2842067289264016E-2</c:v>
                </c:pt>
                <c:pt idx="563">
                  <c:v>2.2842067289264016E-2</c:v>
                </c:pt>
                <c:pt idx="564">
                  <c:v>2.2842067289264016E-2</c:v>
                </c:pt>
                <c:pt idx="565">
                  <c:v>2.2842067289264016E-2</c:v>
                </c:pt>
                <c:pt idx="566">
                  <c:v>2.2842067289264016E-2</c:v>
                </c:pt>
                <c:pt idx="567">
                  <c:v>2.2842067289264016E-2</c:v>
                </c:pt>
                <c:pt idx="568">
                  <c:v>2.2842067289264016E-2</c:v>
                </c:pt>
                <c:pt idx="569">
                  <c:v>2.2842067289264016E-2</c:v>
                </c:pt>
                <c:pt idx="570">
                  <c:v>2.2842067289264016E-2</c:v>
                </c:pt>
                <c:pt idx="571">
                  <c:v>2.2842067289264016E-2</c:v>
                </c:pt>
                <c:pt idx="572">
                  <c:v>2.2842067289264016E-2</c:v>
                </c:pt>
                <c:pt idx="573">
                  <c:v>2.2842067289264016E-2</c:v>
                </c:pt>
                <c:pt idx="574">
                  <c:v>2.2842067289264016E-2</c:v>
                </c:pt>
                <c:pt idx="575">
                  <c:v>2.2842067289264016E-2</c:v>
                </c:pt>
                <c:pt idx="576">
                  <c:v>2.2842067289264016E-2</c:v>
                </c:pt>
                <c:pt idx="577">
                  <c:v>2.2842067289264016E-2</c:v>
                </c:pt>
                <c:pt idx="578">
                  <c:v>2.2842067289264016E-2</c:v>
                </c:pt>
                <c:pt idx="579">
                  <c:v>2.2842067289264016E-2</c:v>
                </c:pt>
                <c:pt idx="580">
                  <c:v>2.2842067289264016E-2</c:v>
                </c:pt>
                <c:pt idx="581">
                  <c:v>2.2842067289264016E-2</c:v>
                </c:pt>
                <c:pt idx="582">
                  <c:v>2.2871372931260091E-2</c:v>
                </c:pt>
                <c:pt idx="583">
                  <c:v>2.2871372931260091E-2</c:v>
                </c:pt>
                <c:pt idx="584">
                  <c:v>2.2871372931260091E-2</c:v>
                </c:pt>
                <c:pt idx="585">
                  <c:v>2.2871372931260091E-2</c:v>
                </c:pt>
                <c:pt idx="586">
                  <c:v>2.2871372931260091E-2</c:v>
                </c:pt>
                <c:pt idx="587">
                  <c:v>2.2871372931260091E-2</c:v>
                </c:pt>
                <c:pt idx="588">
                  <c:v>2.2871372931260091E-2</c:v>
                </c:pt>
                <c:pt idx="589">
                  <c:v>2.2871372931260091E-2</c:v>
                </c:pt>
                <c:pt idx="590">
                  <c:v>2.2871372931260091E-2</c:v>
                </c:pt>
                <c:pt idx="591">
                  <c:v>2.2871372931260091E-2</c:v>
                </c:pt>
                <c:pt idx="592">
                  <c:v>2.2871372931260091E-2</c:v>
                </c:pt>
                <c:pt idx="593">
                  <c:v>2.2871372931260091E-2</c:v>
                </c:pt>
                <c:pt idx="594">
                  <c:v>2.2871372931260091E-2</c:v>
                </c:pt>
                <c:pt idx="595">
                  <c:v>2.2871372931260091E-2</c:v>
                </c:pt>
                <c:pt idx="596">
                  <c:v>2.2871372931260091E-2</c:v>
                </c:pt>
                <c:pt idx="597">
                  <c:v>2.2871372931260091E-2</c:v>
                </c:pt>
                <c:pt idx="598">
                  <c:v>2.2871372931260091E-2</c:v>
                </c:pt>
                <c:pt idx="599">
                  <c:v>2.2871372931260091E-2</c:v>
                </c:pt>
                <c:pt idx="600">
                  <c:v>2.2871372931260091E-2</c:v>
                </c:pt>
                <c:pt idx="601">
                  <c:v>2.2871372931260091E-2</c:v>
                </c:pt>
                <c:pt idx="602">
                  <c:v>2.2871372931260091E-2</c:v>
                </c:pt>
                <c:pt idx="603">
                  <c:v>2.2871372931260091E-2</c:v>
                </c:pt>
                <c:pt idx="604">
                  <c:v>2.2871372931260091E-2</c:v>
                </c:pt>
                <c:pt idx="605">
                  <c:v>2.2871372931260091E-2</c:v>
                </c:pt>
                <c:pt idx="606">
                  <c:v>2.2871372931260091E-2</c:v>
                </c:pt>
                <c:pt idx="607">
                  <c:v>2.2871372931260091E-2</c:v>
                </c:pt>
                <c:pt idx="608">
                  <c:v>2.2871372931260091E-2</c:v>
                </c:pt>
                <c:pt idx="609">
                  <c:v>2.2871372931260091E-2</c:v>
                </c:pt>
                <c:pt idx="610">
                  <c:v>2.2871372931260091E-2</c:v>
                </c:pt>
                <c:pt idx="611">
                  <c:v>2.2871372931260091E-2</c:v>
                </c:pt>
                <c:pt idx="612">
                  <c:v>2.2871372931260091E-2</c:v>
                </c:pt>
              </c:numCache>
            </c:numRef>
          </c:val>
          <c:smooth val="0"/>
          <c:extLst>
            <c:ext xmlns:c16="http://schemas.microsoft.com/office/drawing/2014/chart" uri="{C3380CC4-5D6E-409C-BE32-E72D297353CC}">
              <c16:uniqueId val="{00000005-FB7E-4065-BD99-15494DCB7B86}"/>
            </c:ext>
          </c:extLst>
        </c:ser>
        <c:ser>
          <c:idx val="3"/>
          <c:order val="3"/>
          <c:tx>
            <c:strRef>
              <c:f>FV_evolution_MbyM!$AR$3</c:f>
              <c:strCache>
                <c:ptCount val="1"/>
                <c:pt idx="0">
                  <c:v>GER 30Y spot</c:v>
                </c:pt>
              </c:strCache>
            </c:strRef>
          </c:tx>
          <c:spPr>
            <a:ln w="19050"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FV_evolution_MbyM!$AR$4:$AR$1000</c:f>
              <c:numCache>
                <c:formatCode>0.00%</c:formatCode>
                <c:ptCount val="997"/>
                <c:pt idx="0">
                  <c:v>2.2629999999999997E-2</c:v>
                </c:pt>
                <c:pt idx="1">
                  <c:v>2.3119999999999998E-2</c:v>
                </c:pt>
                <c:pt idx="2">
                  <c:v>2.2780000000000002E-2</c:v>
                </c:pt>
                <c:pt idx="3">
                  <c:v>2.35E-2</c:v>
                </c:pt>
                <c:pt idx="4">
                  <c:v>2.376E-2</c:v>
                </c:pt>
                <c:pt idx="5">
                  <c:v>2.366E-2</c:v>
                </c:pt>
                <c:pt idx="6">
                  <c:v>2.4160000000000001E-2</c:v>
                </c:pt>
                <c:pt idx="7">
                  <c:v>2.418E-2</c:v>
                </c:pt>
                <c:pt idx="8">
                  <c:v>2.426E-2</c:v>
                </c:pt>
                <c:pt idx="9">
                  <c:v>2.3949999999999999E-2</c:v>
                </c:pt>
                <c:pt idx="10">
                  <c:v>2.435E-2</c:v>
                </c:pt>
                <c:pt idx="11">
                  <c:v>2.4649999999999998E-2</c:v>
                </c:pt>
                <c:pt idx="12">
                  <c:v>2.469E-2</c:v>
                </c:pt>
                <c:pt idx="13">
                  <c:v>2.5179999999999998E-2</c:v>
                </c:pt>
                <c:pt idx="14">
                  <c:v>2.4920000000000001E-2</c:v>
                </c:pt>
                <c:pt idx="15">
                  <c:v>2.4580000000000001E-2</c:v>
                </c:pt>
                <c:pt idx="16">
                  <c:v>2.538E-2</c:v>
                </c:pt>
                <c:pt idx="17">
                  <c:v>2.5219999999999999E-2</c:v>
                </c:pt>
                <c:pt idx="18">
                  <c:v>2.4990000000000002E-2</c:v>
                </c:pt>
                <c:pt idx="19">
                  <c:v>2.5139999999999999E-2</c:v>
                </c:pt>
                <c:pt idx="20">
                  <c:v>2.4700000000000003E-2</c:v>
                </c:pt>
                <c:pt idx="21">
                  <c:v>2.496E-2</c:v>
                </c:pt>
                <c:pt idx="22">
                  <c:v>2.4049999999999998E-2</c:v>
                </c:pt>
                <c:pt idx="23">
                  <c:v>2.3709999999999998E-2</c:v>
                </c:pt>
                <c:pt idx="24">
                  <c:v>2.4390000000000002E-2</c:v>
                </c:pt>
                <c:pt idx="25">
                  <c:v>2.52E-2</c:v>
                </c:pt>
                <c:pt idx="26">
                  <c:v>2.5099999999999997E-2</c:v>
                </c:pt>
                <c:pt idx="27">
                  <c:v>2.5399999999999999E-2</c:v>
                </c:pt>
                <c:pt idx="28">
                  <c:v>2.5690000000000001E-2</c:v>
                </c:pt>
                <c:pt idx="29">
                  <c:v>2.5690000000000001E-2</c:v>
                </c:pt>
                <c:pt idx="30">
                  <c:v>2.5590000000000002E-2</c:v>
                </c:pt>
                <c:pt idx="31">
                  <c:v>2.5579999999999999E-2</c:v>
                </c:pt>
                <c:pt idx="32">
                  <c:v>2.5089999999999998E-2</c:v>
                </c:pt>
                <c:pt idx="33">
                  <c:v>2.5310000000000003E-2</c:v>
                </c:pt>
                <c:pt idx="34">
                  <c:v>2.5440000000000001E-2</c:v>
                </c:pt>
                <c:pt idx="35">
                  <c:v>2.5690000000000001E-2</c:v>
                </c:pt>
                <c:pt idx="36">
                  <c:v>2.5350000000000001E-2</c:v>
                </c:pt>
                <c:pt idx="37">
                  <c:v>2.5899999999999999E-2</c:v>
                </c:pt>
                <c:pt idx="38">
                  <c:v>2.5569999999999999E-2</c:v>
                </c:pt>
                <c:pt idx="39">
                  <c:v>2.4929999999999997E-2</c:v>
                </c:pt>
                <c:pt idx="40">
                  <c:v>2.5739999999999999E-2</c:v>
                </c:pt>
                <c:pt idx="41">
                  <c:v>2.6070000000000003E-2</c:v>
                </c:pt>
                <c:pt idx="42">
                  <c:v>2.5899999999999999E-2</c:v>
                </c:pt>
                <c:pt idx="43">
                  <c:v>2.5390000000000003E-2</c:v>
                </c:pt>
                <c:pt idx="44">
                  <c:v>2.5499999999999998E-2</c:v>
                </c:pt>
                <c:pt idx="45">
                  <c:v>2.5409999999999999E-2</c:v>
                </c:pt>
                <c:pt idx="46">
                  <c:v>2.461E-2</c:v>
                </c:pt>
                <c:pt idx="47">
                  <c:v>2.4629999999999999E-2</c:v>
                </c:pt>
                <c:pt idx="48">
                  <c:v>2.4510000000000001E-2</c:v>
                </c:pt>
                <c:pt idx="49">
                  <c:v>2.4329999999999997E-2</c:v>
                </c:pt>
                <c:pt idx="50">
                  <c:v>2.4580000000000001E-2</c:v>
                </c:pt>
                <c:pt idx="51">
                  <c:v>2.4719999999999999E-2</c:v>
                </c:pt>
                <c:pt idx="52">
                  <c:v>2.5219999999999999E-2</c:v>
                </c:pt>
                <c:pt idx="53">
                  <c:v>2.5739999999999999E-2</c:v>
                </c:pt>
                <c:pt idx="54">
                  <c:v>2.58E-2</c:v>
                </c:pt>
                <c:pt idx="55">
                  <c:v>2.6000000000000002E-2</c:v>
                </c:pt>
                <c:pt idx="56">
                  <c:v>2.6110000000000001E-2</c:v>
                </c:pt>
                <c:pt idx="57">
                  <c:v>2.589E-2</c:v>
                </c:pt>
                <c:pt idx="58">
                  <c:v>2.5779999999999997E-2</c:v>
                </c:pt>
                <c:pt idx="59">
                  <c:v>2.4940000000000004E-2</c:v>
                </c:pt>
                <c:pt idx="60">
                  <c:v>2.5259999999999998E-2</c:v>
                </c:pt>
                <c:pt idx="61">
                  <c:v>2.5070000000000002E-2</c:v>
                </c:pt>
                <c:pt idx="62">
                  <c:v>2.4559999999999998E-2</c:v>
                </c:pt>
                <c:pt idx="63">
                  <c:v>2.4550000000000002E-2</c:v>
                </c:pt>
                <c:pt idx="64">
                  <c:v>2.4550000000000002E-2</c:v>
                </c:pt>
                <c:pt idx="65">
                  <c:v>2.4550000000000002E-2</c:v>
                </c:pt>
                <c:pt idx="66">
                  <c:v>2.58E-2</c:v>
                </c:pt>
                <c:pt idx="67">
                  <c:v>2.571E-2</c:v>
                </c:pt>
                <c:pt idx="68">
                  <c:v>2.5310000000000003E-2</c:v>
                </c:pt>
                <c:pt idx="69">
                  <c:v>2.5699999999999997E-2</c:v>
                </c:pt>
                <c:pt idx="70">
                  <c:v>2.5859999999999998E-2</c:v>
                </c:pt>
                <c:pt idx="71">
                  <c:v>2.5160000000000002E-2</c:v>
                </c:pt>
                <c:pt idx="72">
                  <c:v>2.5550000000000003E-2</c:v>
                </c:pt>
                <c:pt idx="73">
                  <c:v>2.5859999999999998E-2</c:v>
                </c:pt>
                <c:pt idx="74">
                  <c:v>2.5059999999999999E-2</c:v>
                </c:pt>
                <c:pt idx="75">
                  <c:v>2.588E-2</c:v>
                </c:pt>
                <c:pt idx="76">
                  <c:v>2.6269999999999998E-2</c:v>
                </c:pt>
                <c:pt idx="77">
                  <c:v>2.5990000000000003E-2</c:v>
                </c:pt>
                <c:pt idx="78">
                  <c:v>2.6269999999999998E-2</c:v>
                </c:pt>
                <c:pt idx="79">
                  <c:v>2.6230000000000003E-2</c:v>
                </c:pt>
                <c:pt idx="80">
                  <c:v>2.6269999999999998E-2</c:v>
                </c:pt>
                <c:pt idx="81">
                  <c:v>2.6499999999999999E-2</c:v>
                </c:pt>
                <c:pt idx="82">
                  <c:v>2.7320000000000001E-2</c:v>
                </c:pt>
                <c:pt idx="83">
                  <c:v>2.76E-2</c:v>
                </c:pt>
                <c:pt idx="84">
                  <c:v>2.7089999999999999E-2</c:v>
                </c:pt>
                <c:pt idx="85">
                  <c:v>2.664E-2</c:v>
                </c:pt>
                <c:pt idx="86">
                  <c:v>2.69E-2</c:v>
                </c:pt>
                <c:pt idx="87">
                  <c:v>2.69E-2</c:v>
                </c:pt>
                <c:pt idx="88">
                  <c:v>2.6450000000000001E-2</c:v>
                </c:pt>
                <c:pt idx="89">
                  <c:v>2.6190000000000001E-2</c:v>
                </c:pt>
                <c:pt idx="90">
                  <c:v>2.5950000000000001E-2</c:v>
                </c:pt>
                <c:pt idx="91">
                  <c:v>2.5399999999999999E-2</c:v>
                </c:pt>
                <c:pt idx="92">
                  <c:v>2.5779999999999997E-2</c:v>
                </c:pt>
                <c:pt idx="93">
                  <c:v>2.6309999999999997E-2</c:v>
                </c:pt>
                <c:pt idx="94">
                  <c:v>2.6509999999999999E-2</c:v>
                </c:pt>
                <c:pt idx="95">
                  <c:v>2.6429999999999999E-2</c:v>
                </c:pt>
                <c:pt idx="96">
                  <c:v>2.6800000000000001E-2</c:v>
                </c:pt>
                <c:pt idx="97">
                  <c:v>2.572E-2</c:v>
                </c:pt>
                <c:pt idx="98">
                  <c:v>2.606E-2</c:v>
                </c:pt>
                <c:pt idx="99">
                  <c:v>2.6530000000000001E-2</c:v>
                </c:pt>
                <c:pt idx="100">
                  <c:v>2.666E-2</c:v>
                </c:pt>
                <c:pt idx="101">
                  <c:v>2.6419999999999999E-2</c:v>
                </c:pt>
                <c:pt idx="102">
                  <c:v>2.6690000000000002E-2</c:v>
                </c:pt>
                <c:pt idx="103">
                  <c:v>2.7109999999999999E-2</c:v>
                </c:pt>
                <c:pt idx="104">
                  <c:v>2.6960000000000001E-2</c:v>
                </c:pt>
                <c:pt idx="105">
                  <c:v>2.674E-2</c:v>
                </c:pt>
                <c:pt idx="106">
                  <c:v>2.7140000000000001E-2</c:v>
                </c:pt>
                <c:pt idx="107">
                  <c:v>2.8149999999999998E-2</c:v>
                </c:pt>
                <c:pt idx="108">
                  <c:v>2.7859999999999999E-2</c:v>
                </c:pt>
                <c:pt idx="109">
                  <c:v>2.7839999999999997E-2</c:v>
                </c:pt>
                <c:pt idx="110">
                  <c:v>2.7130000000000001E-2</c:v>
                </c:pt>
                <c:pt idx="111">
                  <c:v>2.6760000000000003E-2</c:v>
                </c:pt>
                <c:pt idx="112">
                  <c:v>2.6520000000000002E-2</c:v>
                </c:pt>
                <c:pt idx="113">
                  <c:v>2.674E-2</c:v>
                </c:pt>
                <c:pt idx="114">
                  <c:v>2.726E-2</c:v>
                </c:pt>
                <c:pt idx="115">
                  <c:v>2.794E-2</c:v>
                </c:pt>
                <c:pt idx="116">
                  <c:v>2.7740000000000001E-2</c:v>
                </c:pt>
                <c:pt idx="117">
                  <c:v>2.69E-2</c:v>
                </c:pt>
                <c:pt idx="118">
                  <c:v>2.6429999999999999E-2</c:v>
                </c:pt>
                <c:pt idx="119">
                  <c:v>2.512E-2</c:v>
                </c:pt>
                <c:pt idx="120">
                  <c:v>2.571E-2</c:v>
                </c:pt>
                <c:pt idx="121">
                  <c:v>2.5479999999999999E-2</c:v>
                </c:pt>
                <c:pt idx="122">
                  <c:v>2.5550000000000003E-2</c:v>
                </c:pt>
                <c:pt idx="123">
                  <c:v>2.5939999999999998E-2</c:v>
                </c:pt>
                <c:pt idx="124">
                  <c:v>2.6000000000000002E-2</c:v>
                </c:pt>
                <c:pt idx="125">
                  <c:v>2.6150000000000003E-2</c:v>
                </c:pt>
                <c:pt idx="126">
                  <c:v>2.6009999999999998E-2</c:v>
                </c:pt>
                <c:pt idx="127">
                  <c:v>2.6389999999999997E-2</c:v>
                </c:pt>
                <c:pt idx="128">
                  <c:v>2.6360000000000001E-2</c:v>
                </c:pt>
                <c:pt idx="129">
                  <c:v>2.691E-2</c:v>
                </c:pt>
                <c:pt idx="130">
                  <c:v>2.7949999999999999E-2</c:v>
                </c:pt>
                <c:pt idx="131">
                  <c:v>2.7990000000000001E-2</c:v>
                </c:pt>
                <c:pt idx="132">
                  <c:v>2.743E-2</c:v>
                </c:pt>
                <c:pt idx="133">
                  <c:v>2.7539999999999999E-2</c:v>
                </c:pt>
                <c:pt idx="134">
                  <c:v>2.7179999999999999E-2</c:v>
                </c:pt>
                <c:pt idx="135">
                  <c:v>2.6980000000000001E-2</c:v>
                </c:pt>
                <c:pt idx="136">
                  <c:v>2.7400000000000001E-2</c:v>
                </c:pt>
                <c:pt idx="137">
                  <c:v>2.6949999999999998E-2</c:v>
                </c:pt>
                <c:pt idx="138">
                  <c:v>2.6579999999999999E-2</c:v>
                </c:pt>
                <c:pt idx="139">
                  <c:v>2.683E-2</c:v>
                </c:pt>
                <c:pt idx="140">
                  <c:v>2.6600000000000002E-2</c:v>
                </c:pt>
                <c:pt idx="141">
                  <c:v>2.6160000000000003E-2</c:v>
                </c:pt>
                <c:pt idx="142">
                  <c:v>2.597E-2</c:v>
                </c:pt>
                <c:pt idx="143">
                  <c:v>2.6239999999999999E-2</c:v>
                </c:pt>
                <c:pt idx="144">
                  <c:v>2.664E-2</c:v>
                </c:pt>
                <c:pt idx="145">
                  <c:v>2.6789999999999998E-2</c:v>
                </c:pt>
                <c:pt idx="146">
                  <c:v>2.6339999999999999E-2</c:v>
                </c:pt>
                <c:pt idx="147">
                  <c:v>2.6610000000000002E-2</c:v>
                </c:pt>
                <c:pt idx="148">
                  <c:v>2.6290000000000001E-2</c:v>
                </c:pt>
                <c:pt idx="149">
                  <c:v>2.6269999999999998E-2</c:v>
                </c:pt>
                <c:pt idx="150">
                  <c:v>2.5739999999999999E-2</c:v>
                </c:pt>
                <c:pt idx="151">
                  <c:v>2.5670000000000002E-2</c:v>
                </c:pt>
                <c:pt idx="152">
                  <c:v>2.5139999999999999E-2</c:v>
                </c:pt>
                <c:pt idx="153">
                  <c:v>2.4649999999999998E-2</c:v>
                </c:pt>
                <c:pt idx="154">
                  <c:v>2.4160000000000001E-2</c:v>
                </c:pt>
                <c:pt idx="155">
                  <c:v>2.4039999999999999E-2</c:v>
                </c:pt>
                <c:pt idx="156">
                  <c:v>2.4029999999999999E-2</c:v>
                </c:pt>
                <c:pt idx="157">
                  <c:v>2.4920000000000001E-2</c:v>
                </c:pt>
                <c:pt idx="158">
                  <c:v>2.5049999999999999E-2</c:v>
                </c:pt>
                <c:pt idx="159">
                  <c:v>2.4580000000000001E-2</c:v>
                </c:pt>
                <c:pt idx="160">
                  <c:v>2.4590000000000001E-2</c:v>
                </c:pt>
                <c:pt idx="161">
                  <c:v>2.4279999999999999E-2</c:v>
                </c:pt>
                <c:pt idx="162">
                  <c:v>2.4230000000000002E-2</c:v>
                </c:pt>
                <c:pt idx="163">
                  <c:v>2.4820000000000002E-2</c:v>
                </c:pt>
                <c:pt idx="164">
                  <c:v>2.4670000000000001E-2</c:v>
                </c:pt>
                <c:pt idx="165">
                  <c:v>2.4629999999999999E-2</c:v>
                </c:pt>
                <c:pt idx="166">
                  <c:v>2.4369999999999999E-2</c:v>
                </c:pt>
                <c:pt idx="167">
                  <c:v>2.4289999999999999E-2</c:v>
                </c:pt>
                <c:pt idx="168">
                  <c:v>2.4750000000000001E-2</c:v>
                </c:pt>
                <c:pt idx="169">
                  <c:v>2.4700000000000003E-2</c:v>
                </c:pt>
                <c:pt idx="170">
                  <c:v>2.4830000000000001E-2</c:v>
                </c:pt>
                <c:pt idx="171">
                  <c:v>2.537E-2</c:v>
                </c:pt>
                <c:pt idx="172">
                  <c:v>2.503E-2</c:v>
                </c:pt>
                <c:pt idx="173">
                  <c:v>2.5239999999999999E-2</c:v>
                </c:pt>
                <c:pt idx="174">
                  <c:v>2.5459999999999997E-2</c:v>
                </c:pt>
                <c:pt idx="175">
                  <c:v>2.58E-2</c:v>
                </c:pt>
                <c:pt idx="176">
                  <c:v>2.5070000000000002E-2</c:v>
                </c:pt>
                <c:pt idx="177">
                  <c:v>2.4709999999999999E-2</c:v>
                </c:pt>
                <c:pt idx="178">
                  <c:v>2.4559999999999998E-2</c:v>
                </c:pt>
                <c:pt idx="179">
                  <c:v>2.436E-2</c:v>
                </c:pt>
                <c:pt idx="180">
                  <c:v>2.4319999999999998E-2</c:v>
                </c:pt>
                <c:pt idx="181">
                  <c:v>2.4060000000000002E-2</c:v>
                </c:pt>
                <c:pt idx="182">
                  <c:v>2.3949999999999999E-2</c:v>
                </c:pt>
                <c:pt idx="183">
                  <c:v>2.4249999999999997E-2</c:v>
                </c:pt>
                <c:pt idx="184">
                  <c:v>2.4310000000000002E-2</c:v>
                </c:pt>
                <c:pt idx="185">
                  <c:v>2.4E-2</c:v>
                </c:pt>
                <c:pt idx="186">
                  <c:v>2.3980000000000001E-2</c:v>
                </c:pt>
                <c:pt idx="187">
                  <c:v>2.4559999999999998E-2</c:v>
                </c:pt>
                <c:pt idx="188">
                  <c:v>2.5009999999999998E-2</c:v>
                </c:pt>
                <c:pt idx="189">
                  <c:v>2.5089999999999998E-2</c:v>
                </c:pt>
                <c:pt idx="190">
                  <c:v>2.4809999999999999E-2</c:v>
                </c:pt>
                <c:pt idx="191">
                  <c:v>2.479E-2</c:v>
                </c:pt>
                <c:pt idx="192">
                  <c:v>2.4920000000000001E-2</c:v>
                </c:pt>
                <c:pt idx="193">
                  <c:v>2.5019999999999997E-2</c:v>
                </c:pt>
                <c:pt idx="194">
                  <c:v>2.4660000000000001E-2</c:v>
                </c:pt>
                <c:pt idx="195">
                  <c:v>2.4590000000000001E-2</c:v>
                </c:pt>
                <c:pt idx="196">
                  <c:v>2.3610000000000003E-2</c:v>
                </c:pt>
                <c:pt idx="197">
                  <c:v>2.4160000000000001E-2</c:v>
                </c:pt>
                <c:pt idx="198">
                  <c:v>2.4629999999999999E-2</c:v>
                </c:pt>
                <c:pt idx="199">
                  <c:v>2.4920000000000001E-2</c:v>
                </c:pt>
                <c:pt idx="200">
                  <c:v>2.5360000000000001E-2</c:v>
                </c:pt>
                <c:pt idx="201">
                  <c:v>2.538E-2</c:v>
                </c:pt>
                <c:pt idx="202">
                  <c:v>2.5419999999999998E-2</c:v>
                </c:pt>
                <c:pt idx="203">
                  <c:v>2.5479999999999999E-2</c:v>
                </c:pt>
                <c:pt idx="204">
                  <c:v>2.5590000000000002E-2</c:v>
                </c:pt>
                <c:pt idx="205">
                  <c:v>2.5610000000000001E-2</c:v>
                </c:pt>
                <c:pt idx="206">
                  <c:v>2.5139999999999999E-2</c:v>
                </c:pt>
                <c:pt idx="207">
                  <c:v>2.479E-2</c:v>
                </c:pt>
                <c:pt idx="208">
                  <c:v>2.5230000000000002E-2</c:v>
                </c:pt>
                <c:pt idx="209">
                  <c:v>2.5000000000000001E-2</c:v>
                </c:pt>
                <c:pt idx="210">
                  <c:v>2.5950000000000001E-2</c:v>
                </c:pt>
                <c:pt idx="211">
                  <c:v>2.6280000000000001E-2</c:v>
                </c:pt>
                <c:pt idx="212">
                  <c:v>2.6249999999999999E-2</c:v>
                </c:pt>
                <c:pt idx="213">
                  <c:v>2.5870000000000001E-2</c:v>
                </c:pt>
                <c:pt idx="214">
                  <c:v>2.5990000000000003E-2</c:v>
                </c:pt>
                <c:pt idx="215">
                  <c:v>2.596E-2</c:v>
                </c:pt>
                <c:pt idx="216">
                  <c:v>2.63E-2</c:v>
                </c:pt>
                <c:pt idx="217">
                  <c:v>2.6190000000000001E-2</c:v>
                </c:pt>
                <c:pt idx="218">
                  <c:v>2.5950000000000001E-2</c:v>
                </c:pt>
                <c:pt idx="219">
                  <c:v>2.6309999999999997E-2</c:v>
                </c:pt>
                <c:pt idx="220">
                  <c:v>2.5819999999999999E-2</c:v>
                </c:pt>
                <c:pt idx="221">
                  <c:v>2.6089999999999999E-2</c:v>
                </c:pt>
                <c:pt idx="222">
                  <c:v>2.6499999999999999E-2</c:v>
                </c:pt>
                <c:pt idx="223">
                  <c:v>2.7009999999999999E-2</c:v>
                </c:pt>
                <c:pt idx="224">
                  <c:v>2.606E-2</c:v>
                </c:pt>
                <c:pt idx="225">
                  <c:v>2.5619999999999997E-2</c:v>
                </c:pt>
                <c:pt idx="226">
                  <c:v>2.5729999999999999E-2</c:v>
                </c:pt>
                <c:pt idx="227">
                  <c:v>2.5729999999999999E-2</c:v>
                </c:pt>
                <c:pt idx="228">
                  <c:v>2.5659999999999999E-2</c:v>
                </c:pt>
                <c:pt idx="229">
                  <c:v>2.5739999999999999E-2</c:v>
                </c:pt>
                <c:pt idx="230">
                  <c:v>2.579E-2</c:v>
                </c:pt>
                <c:pt idx="231">
                  <c:v>2.5409999999999999E-2</c:v>
                </c:pt>
                <c:pt idx="232">
                  <c:v>2.5499999999999998E-2</c:v>
                </c:pt>
                <c:pt idx="233">
                  <c:v>2.5399999999999999E-2</c:v>
                </c:pt>
                <c:pt idx="234">
                  <c:v>2.496E-2</c:v>
                </c:pt>
                <c:pt idx="235">
                  <c:v>2.4409999999999998E-2</c:v>
                </c:pt>
                <c:pt idx="236">
                  <c:v>2.419E-2</c:v>
                </c:pt>
                <c:pt idx="237">
                  <c:v>2.3690000000000003E-2</c:v>
                </c:pt>
                <c:pt idx="238">
                  <c:v>2.35E-2</c:v>
                </c:pt>
                <c:pt idx="239">
                  <c:v>2.3250000000000003E-2</c:v>
                </c:pt>
                <c:pt idx="240">
                  <c:v>2.2709999999999998E-2</c:v>
                </c:pt>
                <c:pt idx="241">
                  <c:v>2.2770000000000002E-2</c:v>
                </c:pt>
                <c:pt idx="242">
                  <c:v>2.2869999999999998E-2</c:v>
                </c:pt>
                <c:pt idx="243">
                  <c:v>2.3109999999999999E-2</c:v>
                </c:pt>
                <c:pt idx="244">
                  <c:v>2.316E-2</c:v>
                </c:pt>
                <c:pt idx="245">
                  <c:v>2.3479999999999997E-2</c:v>
                </c:pt>
                <c:pt idx="246">
                  <c:v>2.3540000000000002E-2</c:v>
                </c:pt>
                <c:pt idx="247">
                  <c:v>2.3769999999999999E-2</c:v>
                </c:pt>
                <c:pt idx="248">
                  <c:v>2.445E-2</c:v>
                </c:pt>
                <c:pt idx="249">
                  <c:v>2.479E-2</c:v>
                </c:pt>
                <c:pt idx="250">
                  <c:v>2.4830000000000001E-2</c:v>
                </c:pt>
                <c:pt idx="251">
                  <c:v>2.452E-2</c:v>
                </c:pt>
                <c:pt idx="252">
                  <c:v>2.4750000000000001E-2</c:v>
                </c:pt>
                <c:pt idx="253">
                  <c:v>2.5339999999999998E-2</c:v>
                </c:pt>
                <c:pt idx="254">
                  <c:v>2.5179999999999998E-2</c:v>
                </c:pt>
                <c:pt idx="255">
                  <c:v>2.5530000000000001E-2</c:v>
                </c:pt>
                <c:pt idx="256">
                  <c:v>2.5530000000000001E-2</c:v>
                </c:pt>
                <c:pt idx="257">
                  <c:v>2.5530000000000001E-2</c:v>
                </c:pt>
                <c:pt idx="258">
                  <c:v>2.5530000000000001E-2</c:v>
                </c:pt>
                <c:pt idx="259">
                  <c:v>2.6269999999999998E-2</c:v>
                </c:pt>
                <c:pt idx="260">
                  <c:v>2.597E-2</c:v>
                </c:pt>
                <c:pt idx="261">
                  <c:v>2.597E-2</c:v>
                </c:pt>
                <c:pt idx="262">
                  <c:v>2.597E-2</c:v>
                </c:pt>
                <c:pt idx="263">
                  <c:v>2.6210000000000001E-2</c:v>
                </c:pt>
                <c:pt idx="264">
                  <c:v>2.6530000000000001E-2</c:v>
                </c:pt>
                <c:pt idx="265">
                  <c:v>2.6629999999999997E-2</c:v>
                </c:pt>
                <c:pt idx="266">
                  <c:v>2.717E-2</c:v>
                </c:pt>
                <c:pt idx="267">
                  <c:v>2.7639999999999998E-2</c:v>
                </c:pt>
                <c:pt idx="268">
                  <c:v>2.7770000000000003E-2</c:v>
                </c:pt>
                <c:pt idx="269">
                  <c:v>2.7900000000000001E-2</c:v>
                </c:pt>
                <c:pt idx="270">
                  <c:v>2.81E-2</c:v>
                </c:pt>
                <c:pt idx="271">
                  <c:v>2.8559999999999999E-2</c:v>
                </c:pt>
                <c:pt idx="272">
                  <c:v>2.7859999999999999E-2</c:v>
                </c:pt>
                <c:pt idx="273">
                  <c:v>2.7839999999999997E-2</c:v>
                </c:pt>
                <c:pt idx="274">
                  <c:v>2.7639999999999998E-2</c:v>
                </c:pt>
                <c:pt idx="275">
                  <c:v>2.759E-2</c:v>
                </c:pt>
                <c:pt idx="276">
                  <c:v>2.7309999999999997E-2</c:v>
                </c:pt>
                <c:pt idx="277">
                  <c:v>2.7539999999999999E-2</c:v>
                </c:pt>
                <c:pt idx="278">
                  <c:v>2.7779999999999999E-2</c:v>
                </c:pt>
                <c:pt idx="279">
                  <c:v>2.785E-2</c:v>
                </c:pt>
                <c:pt idx="280">
                  <c:v>2.751E-2</c:v>
                </c:pt>
                <c:pt idx="281">
                  <c:v>2.7799999999999998E-2</c:v>
                </c:pt>
                <c:pt idx="282">
                  <c:v>2.8039999999999999E-2</c:v>
                </c:pt>
                <c:pt idx="283">
                  <c:v>2.759E-2</c:v>
                </c:pt>
                <c:pt idx="284">
                  <c:v>2.7130000000000001E-2</c:v>
                </c:pt>
                <c:pt idx="285">
                  <c:v>2.6389999999999997E-2</c:v>
                </c:pt>
                <c:pt idx="286">
                  <c:v>2.6459999999999997E-2</c:v>
                </c:pt>
                <c:pt idx="287">
                  <c:v>2.5990000000000003E-2</c:v>
                </c:pt>
                <c:pt idx="288">
                  <c:v>2.6120000000000001E-2</c:v>
                </c:pt>
                <c:pt idx="289">
                  <c:v>2.6210000000000001E-2</c:v>
                </c:pt>
                <c:pt idx="290">
                  <c:v>2.6150000000000003E-2</c:v>
                </c:pt>
                <c:pt idx="291">
                  <c:v>2.6920000000000003E-2</c:v>
                </c:pt>
                <c:pt idx="292">
                  <c:v>2.725E-2</c:v>
                </c:pt>
                <c:pt idx="293">
                  <c:v>2.6720000000000001E-2</c:v>
                </c:pt>
                <c:pt idx="294">
                  <c:v>2.6760000000000003E-2</c:v>
                </c:pt>
                <c:pt idx="295">
                  <c:v>2.7459999999999998E-2</c:v>
                </c:pt>
                <c:pt idx="296">
                  <c:v>2.7450000000000002E-2</c:v>
                </c:pt>
                <c:pt idx="297">
                  <c:v>2.8029999999999999E-2</c:v>
                </c:pt>
                <c:pt idx="298">
                  <c:v>2.7890000000000002E-2</c:v>
                </c:pt>
                <c:pt idx="299">
                  <c:v>2.7210000000000002E-2</c:v>
                </c:pt>
                <c:pt idx="300">
                  <c:v>2.7530000000000002E-2</c:v>
                </c:pt>
                <c:pt idx="301">
                  <c:v>2.7229999999999997E-2</c:v>
                </c:pt>
                <c:pt idx="302">
                  <c:v>2.6960000000000001E-2</c:v>
                </c:pt>
                <c:pt idx="303">
                  <c:v>2.6980000000000001E-2</c:v>
                </c:pt>
                <c:pt idx="304">
                  <c:v>2.7019999999999999E-2</c:v>
                </c:pt>
                <c:pt idx="305">
                  <c:v>2.801E-2</c:v>
                </c:pt>
                <c:pt idx="306">
                  <c:v>2.843E-2</c:v>
                </c:pt>
                <c:pt idx="307">
                  <c:v>3.0769999999999999E-2</c:v>
                </c:pt>
                <c:pt idx="308">
                  <c:v>3.0779999999999998E-2</c:v>
                </c:pt>
                <c:pt idx="309">
                  <c:v>3.1139999999999998E-2</c:v>
                </c:pt>
                <c:pt idx="310">
                  <c:v>3.1210000000000002E-2</c:v>
                </c:pt>
                <c:pt idx="311">
                  <c:v>3.1869999999999996E-2</c:v>
                </c:pt>
                <c:pt idx="312">
                  <c:v>3.1660000000000001E-2</c:v>
                </c:pt>
                <c:pt idx="313">
                  <c:v>3.175E-2</c:v>
                </c:pt>
                <c:pt idx="314">
                  <c:v>3.202E-2</c:v>
                </c:pt>
                <c:pt idx="315">
                  <c:v>3.116E-2</c:v>
                </c:pt>
                <c:pt idx="316">
                  <c:v>3.1210000000000002E-2</c:v>
                </c:pt>
                <c:pt idx="317">
                  <c:v>3.0899999999999997E-2</c:v>
                </c:pt>
                <c:pt idx="318">
                  <c:v>3.0939999999999999E-2</c:v>
                </c:pt>
                <c:pt idx="319">
                  <c:v>3.1030000000000002E-2</c:v>
                </c:pt>
                <c:pt idx="320">
                  <c:v>3.1110000000000002E-2</c:v>
                </c:pt>
                <c:pt idx="321">
                  <c:v>3.1309999999999998E-2</c:v>
                </c:pt>
                <c:pt idx="322">
                  <c:v>3.1370000000000002E-2</c:v>
                </c:pt>
                <c:pt idx="323">
                  <c:v>3.134E-2</c:v>
                </c:pt>
                <c:pt idx="324">
                  <c:v>3.1019999999999999E-2</c:v>
                </c:pt>
                <c:pt idx="325">
                  <c:v>3.0899999999999997E-2</c:v>
                </c:pt>
                <c:pt idx="326">
                  <c:v>3.0299999999999997E-2</c:v>
                </c:pt>
                <c:pt idx="327">
                  <c:v>3.0720000000000001E-2</c:v>
                </c:pt>
                <c:pt idx="328">
                  <c:v>3.0419999999999999E-2</c:v>
                </c:pt>
                <c:pt idx="329">
                  <c:v>2.9790000000000001E-2</c:v>
                </c:pt>
                <c:pt idx="330">
                  <c:v>3.0159999999999999E-2</c:v>
                </c:pt>
                <c:pt idx="331">
                  <c:v>3.0219999999999997E-2</c:v>
                </c:pt>
                <c:pt idx="332">
                  <c:v>2.9649999999999999E-2</c:v>
                </c:pt>
                <c:pt idx="333">
                  <c:v>2.9600000000000001E-2</c:v>
                </c:pt>
                <c:pt idx="334">
                  <c:v>2.8910000000000002E-2</c:v>
                </c:pt>
                <c:pt idx="335">
                  <c:v>2.8769999999999997E-2</c:v>
                </c:pt>
                <c:pt idx="336">
                  <c:v>2.9149999999999999E-2</c:v>
                </c:pt>
                <c:pt idx="337">
                  <c:v>2.9140000000000003E-2</c:v>
                </c:pt>
                <c:pt idx="338">
                  <c:v>2.896E-2</c:v>
                </c:pt>
                <c:pt idx="339">
                  <c:v>2.896E-2</c:v>
                </c:pt>
                <c:pt idx="340">
                  <c:v>2.896E-2</c:v>
                </c:pt>
                <c:pt idx="341">
                  <c:v>2.8590000000000001E-2</c:v>
                </c:pt>
                <c:pt idx="342">
                  <c:v>2.911E-2</c:v>
                </c:pt>
                <c:pt idx="343">
                  <c:v>2.8769999999999997E-2</c:v>
                </c:pt>
                <c:pt idx="344">
                  <c:v>2.8889999999999999E-2</c:v>
                </c:pt>
                <c:pt idx="345">
                  <c:v>2.947E-2</c:v>
                </c:pt>
                <c:pt idx="346">
                  <c:v>2.9270000000000001E-2</c:v>
                </c:pt>
                <c:pt idx="347">
                  <c:v>2.8820000000000002E-2</c:v>
                </c:pt>
                <c:pt idx="348">
                  <c:v>2.8820000000000002E-2</c:v>
                </c:pt>
                <c:pt idx="349">
                  <c:v>2.971E-2</c:v>
                </c:pt>
                <c:pt idx="350">
                  <c:v>2.9729999999999999E-2</c:v>
                </c:pt>
                <c:pt idx="351">
                  <c:v>3.0040000000000001E-2</c:v>
                </c:pt>
                <c:pt idx="352">
                  <c:v>2.9229999999999999E-2</c:v>
                </c:pt>
                <c:pt idx="353">
                  <c:v>2.989E-2</c:v>
                </c:pt>
                <c:pt idx="354">
                  <c:v>3.0190000000000002E-2</c:v>
                </c:pt>
                <c:pt idx="355">
                  <c:v>3.0810000000000001E-2</c:v>
                </c:pt>
                <c:pt idx="356">
                  <c:v>3.1219999999999998E-2</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6-FB7E-4065-BD99-15494DCB7B86}"/>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FV_evolution_MbyM!$BC$4:$BC$1000</c:f>
              <c:numCache>
                <c:formatCode>General</c:formatCode>
                <c:ptCount val="997"/>
                <c:pt idx="390" formatCode="0.00%">
                  <c:v>3.0906378319783198E-2</c:v>
                </c:pt>
                <c:pt idx="456" formatCode="0.00%">
                  <c:v>3.1105852054794512E-2</c:v>
                </c:pt>
                <c:pt idx="522" formatCode="0.00%">
                  <c:v>3.1302436164383565E-2</c:v>
                </c:pt>
                <c:pt idx="612" formatCode="0.00%">
                  <c:v>3.1506501917808225E-2</c:v>
                </c:pt>
              </c:numCache>
            </c:numRef>
          </c:val>
          <c:smooth val="0"/>
          <c:extLst>
            <c:ext xmlns:c16="http://schemas.microsoft.com/office/drawing/2014/chart" uri="{C3380CC4-5D6E-409C-BE32-E72D297353CC}">
              <c16:uniqueId val="{00000007-FB7E-4065-BD99-15494DCB7B86}"/>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spPr>
                  <a:ln w="19050" cap="rnd">
                    <a:solidFill>
                      <a:schemeClr val="accent4">
                        <a:lumMod val="75000"/>
                      </a:schemeClr>
                    </a:solidFill>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FV_evolution_MbyM!$AL$4:$AL$526</c15:sqref>
                        </c15:formulaRef>
                      </c:ext>
                    </c:extLst>
                    <c:numCache>
                      <c:formatCode>0.00%</c:formatCode>
                      <c:ptCount val="523"/>
                      <c:pt idx="0">
                        <c:v>2.6841050003820595E-2</c:v>
                      </c:pt>
                      <c:pt idx="1">
                        <c:v>2.6841050003820595E-2</c:v>
                      </c:pt>
                      <c:pt idx="2">
                        <c:v>2.6841050003820595E-2</c:v>
                      </c:pt>
                      <c:pt idx="3">
                        <c:v>2.6841050003820595E-2</c:v>
                      </c:pt>
                      <c:pt idx="4">
                        <c:v>2.6841050003820595E-2</c:v>
                      </c:pt>
                      <c:pt idx="5">
                        <c:v>2.6841050003820595E-2</c:v>
                      </c:pt>
                      <c:pt idx="6">
                        <c:v>2.6841050003820595E-2</c:v>
                      </c:pt>
                      <c:pt idx="7">
                        <c:v>2.6841050003820595E-2</c:v>
                      </c:pt>
                      <c:pt idx="8">
                        <c:v>2.6841050003820595E-2</c:v>
                      </c:pt>
                      <c:pt idx="9">
                        <c:v>2.6841050003820595E-2</c:v>
                      </c:pt>
                      <c:pt idx="10">
                        <c:v>2.6841050003820595E-2</c:v>
                      </c:pt>
                      <c:pt idx="11">
                        <c:v>2.6841050003820595E-2</c:v>
                      </c:pt>
                      <c:pt idx="12">
                        <c:v>2.6841050003820595E-2</c:v>
                      </c:pt>
                      <c:pt idx="13">
                        <c:v>2.6841050003820595E-2</c:v>
                      </c:pt>
                      <c:pt idx="14">
                        <c:v>2.6841050003820595E-2</c:v>
                      </c:pt>
                      <c:pt idx="15">
                        <c:v>2.6841050003820595E-2</c:v>
                      </c:pt>
                      <c:pt idx="16">
                        <c:v>2.6841050003820595E-2</c:v>
                      </c:pt>
                      <c:pt idx="17">
                        <c:v>2.6841050003820595E-2</c:v>
                      </c:pt>
                      <c:pt idx="18">
                        <c:v>2.6841050003820595E-2</c:v>
                      </c:pt>
                      <c:pt idx="19">
                        <c:v>2.6841050003820595E-2</c:v>
                      </c:pt>
                      <c:pt idx="20">
                        <c:v>2.6841050003820595E-2</c:v>
                      </c:pt>
                      <c:pt idx="21">
                        <c:v>2.6841050003820595E-2</c:v>
                      </c:pt>
                      <c:pt idx="22">
                        <c:v>2.6841050003820595E-2</c:v>
                      </c:pt>
                      <c:pt idx="23">
                        <c:v>3.1006137955440331E-2</c:v>
                      </c:pt>
                      <c:pt idx="24">
                        <c:v>3.1006137955440331E-2</c:v>
                      </c:pt>
                      <c:pt idx="25">
                        <c:v>3.1006137955440331E-2</c:v>
                      </c:pt>
                      <c:pt idx="26">
                        <c:v>3.1006137955440331E-2</c:v>
                      </c:pt>
                      <c:pt idx="27">
                        <c:v>3.1006137955440331E-2</c:v>
                      </c:pt>
                      <c:pt idx="28">
                        <c:v>3.1006137955440331E-2</c:v>
                      </c:pt>
                      <c:pt idx="29">
                        <c:v>3.1006137955440331E-2</c:v>
                      </c:pt>
                      <c:pt idx="30">
                        <c:v>3.1006137955440331E-2</c:v>
                      </c:pt>
                      <c:pt idx="31">
                        <c:v>3.1006137955440331E-2</c:v>
                      </c:pt>
                      <c:pt idx="32">
                        <c:v>3.1006137955440331E-2</c:v>
                      </c:pt>
                      <c:pt idx="33">
                        <c:v>3.1006137955440331E-2</c:v>
                      </c:pt>
                      <c:pt idx="34">
                        <c:v>3.1006137955440331E-2</c:v>
                      </c:pt>
                      <c:pt idx="35">
                        <c:v>3.1006137955440331E-2</c:v>
                      </c:pt>
                      <c:pt idx="36">
                        <c:v>3.1006137955440331E-2</c:v>
                      </c:pt>
                      <c:pt idx="37">
                        <c:v>3.1006137955440331E-2</c:v>
                      </c:pt>
                      <c:pt idx="38">
                        <c:v>3.1006137955440331E-2</c:v>
                      </c:pt>
                      <c:pt idx="39">
                        <c:v>3.1006137955440331E-2</c:v>
                      </c:pt>
                      <c:pt idx="40">
                        <c:v>3.1006137955440331E-2</c:v>
                      </c:pt>
                      <c:pt idx="41">
                        <c:v>3.1006137955440331E-2</c:v>
                      </c:pt>
                      <c:pt idx="42">
                        <c:v>3.1006137955440331E-2</c:v>
                      </c:pt>
                      <c:pt idx="43">
                        <c:v>3.1006137955440331E-2</c:v>
                      </c:pt>
                      <c:pt idx="44">
                        <c:v>3.0454798309918117E-2</c:v>
                      </c:pt>
                      <c:pt idx="45">
                        <c:v>3.0454798309918117E-2</c:v>
                      </c:pt>
                      <c:pt idx="46">
                        <c:v>3.0454798309918117E-2</c:v>
                      </c:pt>
                      <c:pt idx="47">
                        <c:v>3.0454798309918117E-2</c:v>
                      </c:pt>
                      <c:pt idx="48">
                        <c:v>3.0454798309918117E-2</c:v>
                      </c:pt>
                      <c:pt idx="49">
                        <c:v>3.0454798309918117E-2</c:v>
                      </c:pt>
                      <c:pt idx="50">
                        <c:v>3.0454798309918117E-2</c:v>
                      </c:pt>
                      <c:pt idx="51">
                        <c:v>3.0454798309918117E-2</c:v>
                      </c:pt>
                      <c:pt idx="52">
                        <c:v>3.0454798309918117E-2</c:v>
                      </c:pt>
                      <c:pt idx="53">
                        <c:v>3.0454798309918117E-2</c:v>
                      </c:pt>
                      <c:pt idx="54">
                        <c:v>3.0454798309918117E-2</c:v>
                      </c:pt>
                      <c:pt idx="55">
                        <c:v>3.0454798309918117E-2</c:v>
                      </c:pt>
                      <c:pt idx="56">
                        <c:v>3.0454798309918117E-2</c:v>
                      </c:pt>
                      <c:pt idx="57">
                        <c:v>3.0454798309918117E-2</c:v>
                      </c:pt>
                      <c:pt idx="58">
                        <c:v>3.0454798309918117E-2</c:v>
                      </c:pt>
                      <c:pt idx="59">
                        <c:v>3.0454798309918117E-2</c:v>
                      </c:pt>
                      <c:pt idx="60">
                        <c:v>3.0454798309918117E-2</c:v>
                      </c:pt>
                      <c:pt idx="61">
                        <c:v>3.0454798309918117E-2</c:v>
                      </c:pt>
                      <c:pt idx="62">
                        <c:v>3.0454798309918117E-2</c:v>
                      </c:pt>
                      <c:pt idx="63">
                        <c:v>3.0454798309918117E-2</c:v>
                      </c:pt>
                      <c:pt idx="64">
                        <c:v>3.0454798309918117E-2</c:v>
                      </c:pt>
                      <c:pt idx="65">
                        <c:v>3.3593108297044767E-2</c:v>
                      </c:pt>
                      <c:pt idx="66">
                        <c:v>3.3593108297044767E-2</c:v>
                      </c:pt>
                      <c:pt idx="67">
                        <c:v>3.3593108297044767E-2</c:v>
                      </c:pt>
                      <c:pt idx="68">
                        <c:v>3.3593108297044767E-2</c:v>
                      </c:pt>
                      <c:pt idx="69">
                        <c:v>3.3593108297044767E-2</c:v>
                      </c:pt>
                      <c:pt idx="70">
                        <c:v>3.3593108297044767E-2</c:v>
                      </c:pt>
                      <c:pt idx="71">
                        <c:v>3.3593108297044767E-2</c:v>
                      </c:pt>
                      <c:pt idx="72">
                        <c:v>3.3593108297044767E-2</c:v>
                      </c:pt>
                      <c:pt idx="73">
                        <c:v>3.3593108297044767E-2</c:v>
                      </c:pt>
                      <c:pt idx="74">
                        <c:v>3.3593108297044767E-2</c:v>
                      </c:pt>
                      <c:pt idx="75">
                        <c:v>3.3593108297044767E-2</c:v>
                      </c:pt>
                      <c:pt idx="76">
                        <c:v>3.3593108297044767E-2</c:v>
                      </c:pt>
                      <c:pt idx="77">
                        <c:v>3.3593108297044767E-2</c:v>
                      </c:pt>
                      <c:pt idx="78">
                        <c:v>3.3593108297044767E-2</c:v>
                      </c:pt>
                      <c:pt idx="79">
                        <c:v>3.3593108297044767E-2</c:v>
                      </c:pt>
                      <c:pt idx="80">
                        <c:v>3.3593108297044767E-2</c:v>
                      </c:pt>
                      <c:pt idx="81">
                        <c:v>3.3593108297044767E-2</c:v>
                      </c:pt>
                      <c:pt idx="82">
                        <c:v>3.3593108297044767E-2</c:v>
                      </c:pt>
                      <c:pt idx="83">
                        <c:v>3.3593108297044767E-2</c:v>
                      </c:pt>
                      <c:pt idx="84">
                        <c:v>3.3593108297044767E-2</c:v>
                      </c:pt>
                      <c:pt idx="85">
                        <c:v>3.3593108297044767E-2</c:v>
                      </c:pt>
                      <c:pt idx="86">
                        <c:v>3.3593108297044767E-2</c:v>
                      </c:pt>
                      <c:pt idx="87">
                        <c:v>3.3867888652482539E-2</c:v>
                      </c:pt>
                      <c:pt idx="88">
                        <c:v>3.3867888652482539E-2</c:v>
                      </c:pt>
                      <c:pt idx="89">
                        <c:v>3.3867888652482539E-2</c:v>
                      </c:pt>
                      <c:pt idx="90">
                        <c:v>3.3867888652482539E-2</c:v>
                      </c:pt>
                      <c:pt idx="91">
                        <c:v>3.3867888652482539E-2</c:v>
                      </c:pt>
                      <c:pt idx="92">
                        <c:v>3.3867888652482539E-2</c:v>
                      </c:pt>
                      <c:pt idx="93">
                        <c:v>3.3867888652482539E-2</c:v>
                      </c:pt>
                      <c:pt idx="94">
                        <c:v>3.3867888652482539E-2</c:v>
                      </c:pt>
                      <c:pt idx="95">
                        <c:v>3.3867888652482539E-2</c:v>
                      </c:pt>
                      <c:pt idx="96">
                        <c:v>3.3867888652482539E-2</c:v>
                      </c:pt>
                      <c:pt idx="97">
                        <c:v>3.3867888652482539E-2</c:v>
                      </c:pt>
                      <c:pt idx="98">
                        <c:v>3.3867888652482539E-2</c:v>
                      </c:pt>
                      <c:pt idx="99">
                        <c:v>3.3867888652482539E-2</c:v>
                      </c:pt>
                      <c:pt idx="100">
                        <c:v>3.3867888652482539E-2</c:v>
                      </c:pt>
                      <c:pt idx="101">
                        <c:v>3.3867888652482539E-2</c:v>
                      </c:pt>
                      <c:pt idx="102">
                        <c:v>3.3867888652482539E-2</c:v>
                      </c:pt>
                      <c:pt idx="103">
                        <c:v>3.3867888652482539E-2</c:v>
                      </c:pt>
                      <c:pt idx="104">
                        <c:v>3.3867888652482539E-2</c:v>
                      </c:pt>
                      <c:pt idx="105">
                        <c:v>3.3867888652482539E-2</c:v>
                      </c:pt>
                      <c:pt idx="106">
                        <c:v>3.3867888652482539E-2</c:v>
                      </c:pt>
                      <c:pt idx="107">
                        <c:v>3.3867888652482539E-2</c:v>
                      </c:pt>
                      <c:pt idx="108">
                        <c:v>3.3867888652482539E-2</c:v>
                      </c:pt>
                      <c:pt idx="109">
                        <c:v>3.3867888652482539E-2</c:v>
                      </c:pt>
                      <c:pt idx="110">
                        <c:v>3.1335729273784044E-2</c:v>
                      </c:pt>
                      <c:pt idx="111">
                        <c:v>3.1335729273784044E-2</c:v>
                      </c:pt>
                      <c:pt idx="112">
                        <c:v>3.1335729273784044E-2</c:v>
                      </c:pt>
                      <c:pt idx="113">
                        <c:v>3.1335729273784044E-2</c:v>
                      </c:pt>
                      <c:pt idx="114">
                        <c:v>3.1335729273784044E-2</c:v>
                      </c:pt>
                      <c:pt idx="115">
                        <c:v>3.1335729273784044E-2</c:v>
                      </c:pt>
                      <c:pt idx="116">
                        <c:v>3.1335729273784044E-2</c:v>
                      </c:pt>
                      <c:pt idx="117">
                        <c:v>3.1335729273784044E-2</c:v>
                      </c:pt>
                      <c:pt idx="118">
                        <c:v>3.1335729273784044E-2</c:v>
                      </c:pt>
                      <c:pt idx="119">
                        <c:v>3.1335729273784044E-2</c:v>
                      </c:pt>
                      <c:pt idx="120">
                        <c:v>3.1335729273784044E-2</c:v>
                      </c:pt>
                      <c:pt idx="121">
                        <c:v>3.1335729273784044E-2</c:v>
                      </c:pt>
                      <c:pt idx="122">
                        <c:v>3.1335729273784044E-2</c:v>
                      </c:pt>
                      <c:pt idx="123">
                        <c:v>3.1335729273784044E-2</c:v>
                      </c:pt>
                      <c:pt idx="124">
                        <c:v>3.1335729273784044E-2</c:v>
                      </c:pt>
                      <c:pt idx="125">
                        <c:v>3.1335729273784044E-2</c:v>
                      </c:pt>
                      <c:pt idx="126">
                        <c:v>3.1335729273784044E-2</c:v>
                      </c:pt>
                      <c:pt idx="127">
                        <c:v>3.1335729273784044E-2</c:v>
                      </c:pt>
                      <c:pt idx="128">
                        <c:v>3.1335729273784044E-2</c:v>
                      </c:pt>
                      <c:pt idx="129">
                        <c:v>3.1335729273784044E-2</c:v>
                      </c:pt>
                      <c:pt idx="130">
                        <c:v>2.9012473631938734E-2</c:v>
                      </c:pt>
                      <c:pt idx="131">
                        <c:v>2.9012473631938734E-2</c:v>
                      </c:pt>
                      <c:pt idx="132">
                        <c:v>2.9012473631938734E-2</c:v>
                      </c:pt>
                      <c:pt idx="133">
                        <c:v>2.9012473631938734E-2</c:v>
                      </c:pt>
                      <c:pt idx="134">
                        <c:v>2.9012473631938734E-2</c:v>
                      </c:pt>
                      <c:pt idx="135">
                        <c:v>2.9012473631938734E-2</c:v>
                      </c:pt>
                      <c:pt idx="136">
                        <c:v>2.9012473631938734E-2</c:v>
                      </c:pt>
                      <c:pt idx="137">
                        <c:v>2.9012473631938734E-2</c:v>
                      </c:pt>
                      <c:pt idx="138">
                        <c:v>2.9012473631938734E-2</c:v>
                      </c:pt>
                      <c:pt idx="139">
                        <c:v>2.9012473631938734E-2</c:v>
                      </c:pt>
                      <c:pt idx="140">
                        <c:v>2.9012473631938734E-2</c:v>
                      </c:pt>
                      <c:pt idx="141">
                        <c:v>2.9012473631938734E-2</c:v>
                      </c:pt>
                      <c:pt idx="142">
                        <c:v>2.9012473631938734E-2</c:v>
                      </c:pt>
                      <c:pt idx="143">
                        <c:v>2.9012473631938734E-2</c:v>
                      </c:pt>
                      <c:pt idx="144">
                        <c:v>2.9012473631938734E-2</c:v>
                      </c:pt>
                      <c:pt idx="145">
                        <c:v>2.9012473631938734E-2</c:v>
                      </c:pt>
                      <c:pt idx="146">
                        <c:v>2.9012473631938734E-2</c:v>
                      </c:pt>
                      <c:pt idx="147">
                        <c:v>2.9012473631938734E-2</c:v>
                      </c:pt>
                      <c:pt idx="148">
                        <c:v>2.9012473631938734E-2</c:v>
                      </c:pt>
                      <c:pt idx="149">
                        <c:v>2.9012473631938734E-2</c:v>
                      </c:pt>
                      <c:pt idx="150">
                        <c:v>2.9012473631938734E-2</c:v>
                      </c:pt>
                      <c:pt idx="151">
                        <c:v>2.9012473631938734E-2</c:v>
                      </c:pt>
                      <c:pt idx="152">
                        <c:v>2.9012473631938734E-2</c:v>
                      </c:pt>
                      <c:pt idx="153">
                        <c:v>2.7468456174063804E-2</c:v>
                      </c:pt>
                      <c:pt idx="154">
                        <c:v>2.7468456174063804E-2</c:v>
                      </c:pt>
                      <c:pt idx="155">
                        <c:v>2.7468456174063804E-2</c:v>
                      </c:pt>
                      <c:pt idx="156">
                        <c:v>2.7468456174063804E-2</c:v>
                      </c:pt>
                      <c:pt idx="157">
                        <c:v>2.7468456174063804E-2</c:v>
                      </c:pt>
                      <c:pt idx="158">
                        <c:v>2.7468456174063804E-2</c:v>
                      </c:pt>
                      <c:pt idx="159">
                        <c:v>2.7468456174063804E-2</c:v>
                      </c:pt>
                      <c:pt idx="160">
                        <c:v>2.7468456174063804E-2</c:v>
                      </c:pt>
                      <c:pt idx="161">
                        <c:v>2.7468456174063804E-2</c:v>
                      </c:pt>
                      <c:pt idx="162">
                        <c:v>2.7468456174063804E-2</c:v>
                      </c:pt>
                      <c:pt idx="163">
                        <c:v>2.7468456174063804E-2</c:v>
                      </c:pt>
                      <c:pt idx="164">
                        <c:v>2.7468456174063804E-2</c:v>
                      </c:pt>
                      <c:pt idx="165">
                        <c:v>2.7468456174063804E-2</c:v>
                      </c:pt>
                      <c:pt idx="166">
                        <c:v>2.7468456174063804E-2</c:v>
                      </c:pt>
                      <c:pt idx="167">
                        <c:v>2.7468456174063804E-2</c:v>
                      </c:pt>
                      <c:pt idx="168">
                        <c:v>2.7468456174063804E-2</c:v>
                      </c:pt>
                      <c:pt idx="169">
                        <c:v>2.7468456174063804E-2</c:v>
                      </c:pt>
                      <c:pt idx="170">
                        <c:v>2.7468456174063804E-2</c:v>
                      </c:pt>
                      <c:pt idx="171">
                        <c:v>2.7468456174063804E-2</c:v>
                      </c:pt>
                      <c:pt idx="172">
                        <c:v>2.7468456174063804E-2</c:v>
                      </c:pt>
                      <c:pt idx="173">
                        <c:v>2.7468456174063804E-2</c:v>
                      </c:pt>
                      <c:pt idx="174">
                        <c:v>2.7468456174063804E-2</c:v>
                      </c:pt>
                      <c:pt idx="175">
                        <c:v>2.0669819791522347E-2</c:v>
                      </c:pt>
                      <c:pt idx="176">
                        <c:v>2.0669819791522347E-2</c:v>
                      </c:pt>
                      <c:pt idx="177">
                        <c:v>2.0669819791522347E-2</c:v>
                      </c:pt>
                      <c:pt idx="178">
                        <c:v>2.0669819791522347E-2</c:v>
                      </c:pt>
                      <c:pt idx="179">
                        <c:v>2.0669819791522347E-2</c:v>
                      </c:pt>
                      <c:pt idx="180">
                        <c:v>2.0669819791522347E-2</c:v>
                      </c:pt>
                      <c:pt idx="181">
                        <c:v>2.0669819791522347E-2</c:v>
                      </c:pt>
                      <c:pt idx="182">
                        <c:v>2.0669819791522347E-2</c:v>
                      </c:pt>
                      <c:pt idx="183">
                        <c:v>2.0669819791522347E-2</c:v>
                      </c:pt>
                      <c:pt idx="184">
                        <c:v>2.0669819791522347E-2</c:v>
                      </c:pt>
                      <c:pt idx="185">
                        <c:v>2.0669819791522347E-2</c:v>
                      </c:pt>
                      <c:pt idx="186">
                        <c:v>2.0669819791522347E-2</c:v>
                      </c:pt>
                      <c:pt idx="187">
                        <c:v>2.0669819791522347E-2</c:v>
                      </c:pt>
                      <c:pt idx="188">
                        <c:v>2.0669819791522347E-2</c:v>
                      </c:pt>
                      <c:pt idx="189">
                        <c:v>2.0669819791522347E-2</c:v>
                      </c:pt>
                      <c:pt idx="190">
                        <c:v>2.0669819791522347E-2</c:v>
                      </c:pt>
                      <c:pt idx="191">
                        <c:v>2.0669819791522347E-2</c:v>
                      </c:pt>
                      <c:pt idx="192">
                        <c:v>2.0669819791522347E-2</c:v>
                      </c:pt>
                      <c:pt idx="193">
                        <c:v>2.0669819791522347E-2</c:v>
                      </c:pt>
                      <c:pt idx="194">
                        <c:v>2.0669819791522347E-2</c:v>
                      </c:pt>
                      <c:pt idx="195">
                        <c:v>2.0669819791522347E-2</c:v>
                      </c:pt>
                      <c:pt idx="196">
                        <c:v>2.2756568124584348E-2</c:v>
                      </c:pt>
                      <c:pt idx="197">
                        <c:v>2.2756568124584348E-2</c:v>
                      </c:pt>
                      <c:pt idx="198">
                        <c:v>2.2756568124584348E-2</c:v>
                      </c:pt>
                      <c:pt idx="199">
                        <c:v>2.2756568124584348E-2</c:v>
                      </c:pt>
                      <c:pt idx="200">
                        <c:v>2.2756568124584348E-2</c:v>
                      </c:pt>
                      <c:pt idx="201">
                        <c:v>2.2756568124584348E-2</c:v>
                      </c:pt>
                      <c:pt idx="202">
                        <c:v>2.2756568124584348E-2</c:v>
                      </c:pt>
                      <c:pt idx="203">
                        <c:v>2.2756568124584348E-2</c:v>
                      </c:pt>
                      <c:pt idx="204">
                        <c:v>2.2756568124584348E-2</c:v>
                      </c:pt>
                      <c:pt idx="205">
                        <c:v>2.2756568124584348E-2</c:v>
                      </c:pt>
                      <c:pt idx="206">
                        <c:v>2.2756568124584348E-2</c:v>
                      </c:pt>
                      <c:pt idx="207">
                        <c:v>2.2756568124584348E-2</c:v>
                      </c:pt>
                      <c:pt idx="208">
                        <c:v>2.2756568124584348E-2</c:v>
                      </c:pt>
                      <c:pt idx="209">
                        <c:v>2.2756568124584348E-2</c:v>
                      </c:pt>
                      <c:pt idx="210">
                        <c:v>2.2756568124584348E-2</c:v>
                      </c:pt>
                      <c:pt idx="211">
                        <c:v>2.2756568124584348E-2</c:v>
                      </c:pt>
                      <c:pt idx="212">
                        <c:v>2.2756568124584348E-2</c:v>
                      </c:pt>
                      <c:pt idx="213">
                        <c:v>2.2756568124584348E-2</c:v>
                      </c:pt>
                      <c:pt idx="214">
                        <c:v>2.2756568124584348E-2</c:v>
                      </c:pt>
                      <c:pt idx="215">
                        <c:v>2.2756568124584348E-2</c:v>
                      </c:pt>
                      <c:pt idx="216">
                        <c:v>2.2756568124584348E-2</c:v>
                      </c:pt>
                      <c:pt idx="217">
                        <c:v>2.2756568124584348E-2</c:v>
                      </c:pt>
                      <c:pt idx="218">
                        <c:v>2.2756568124584348E-2</c:v>
                      </c:pt>
                      <c:pt idx="219">
                        <c:v>1.9737661434634492E-2</c:v>
                      </c:pt>
                      <c:pt idx="220">
                        <c:v>1.9737661434634492E-2</c:v>
                      </c:pt>
                      <c:pt idx="221">
                        <c:v>1.9737661434634492E-2</c:v>
                      </c:pt>
                      <c:pt idx="222">
                        <c:v>1.9737661434634492E-2</c:v>
                      </c:pt>
                      <c:pt idx="223">
                        <c:v>1.9737661434634492E-2</c:v>
                      </c:pt>
                      <c:pt idx="224">
                        <c:v>1.9737661434634492E-2</c:v>
                      </c:pt>
                      <c:pt idx="225">
                        <c:v>1.9737661434634492E-2</c:v>
                      </c:pt>
                      <c:pt idx="226">
                        <c:v>1.9737661434634492E-2</c:v>
                      </c:pt>
                      <c:pt idx="227">
                        <c:v>1.9737661434634492E-2</c:v>
                      </c:pt>
                      <c:pt idx="228">
                        <c:v>1.9737661434634492E-2</c:v>
                      </c:pt>
                      <c:pt idx="229">
                        <c:v>1.9737661434634492E-2</c:v>
                      </c:pt>
                      <c:pt idx="230">
                        <c:v>1.9737661434634492E-2</c:v>
                      </c:pt>
                      <c:pt idx="231">
                        <c:v>1.9737661434634492E-2</c:v>
                      </c:pt>
                      <c:pt idx="232">
                        <c:v>1.9737661434634492E-2</c:v>
                      </c:pt>
                      <c:pt idx="233">
                        <c:v>1.9737661434634492E-2</c:v>
                      </c:pt>
                      <c:pt idx="234">
                        <c:v>1.9737661434634492E-2</c:v>
                      </c:pt>
                      <c:pt idx="235">
                        <c:v>1.9737661434634492E-2</c:v>
                      </c:pt>
                      <c:pt idx="236">
                        <c:v>1.9737661434634492E-2</c:v>
                      </c:pt>
                      <c:pt idx="237">
                        <c:v>1.9737661434634492E-2</c:v>
                      </c:pt>
                      <c:pt idx="238">
                        <c:v>1.9737661434634492E-2</c:v>
                      </c:pt>
                      <c:pt idx="239">
                        <c:v>1.9737661434634492E-2</c:v>
                      </c:pt>
                      <c:pt idx="240">
                        <c:v>2.0827804156471889E-2</c:v>
                      </c:pt>
                      <c:pt idx="241">
                        <c:v>2.0827804156471889E-2</c:v>
                      </c:pt>
                      <c:pt idx="242">
                        <c:v>2.0827804156471889E-2</c:v>
                      </c:pt>
                      <c:pt idx="243">
                        <c:v>2.0827804156471889E-2</c:v>
                      </c:pt>
                      <c:pt idx="244">
                        <c:v>2.0827804156471889E-2</c:v>
                      </c:pt>
                      <c:pt idx="245">
                        <c:v>2.0827804156471889E-2</c:v>
                      </c:pt>
                      <c:pt idx="246">
                        <c:v>2.0827804156471889E-2</c:v>
                      </c:pt>
                      <c:pt idx="247">
                        <c:v>2.0827804156471889E-2</c:v>
                      </c:pt>
                      <c:pt idx="248">
                        <c:v>2.0827804156471889E-2</c:v>
                      </c:pt>
                      <c:pt idx="249">
                        <c:v>2.0827804156471889E-2</c:v>
                      </c:pt>
                      <c:pt idx="250">
                        <c:v>2.0827804156471889E-2</c:v>
                      </c:pt>
                      <c:pt idx="251">
                        <c:v>2.0827804156471889E-2</c:v>
                      </c:pt>
                      <c:pt idx="252">
                        <c:v>2.0827804156471889E-2</c:v>
                      </c:pt>
                      <c:pt idx="253">
                        <c:v>2.0827804156471889E-2</c:v>
                      </c:pt>
                      <c:pt idx="254">
                        <c:v>2.0827804156471889E-2</c:v>
                      </c:pt>
                      <c:pt idx="255">
                        <c:v>2.0827804156471889E-2</c:v>
                      </c:pt>
                      <c:pt idx="256">
                        <c:v>2.0827804156471889E-2</c:v>
                      </c:pt>
                      <c:pt idx="257">
                        <c:v>2.0827804156471889E-2</c:v>
                      </c:pt>
                      <c:pt idx="258">
                        <c:v>2.0827804156471889E-2</c:v>
                      </c:pt>
                      <c:pt idx="259">
                        <c:v>2.0827804156471889E-2</c:v>
                      </c:pt>
                      <c:pt idx="260">
                        <c:v>2.0827804156471889E-2</c:v>
                      </c:pt>
                      <c:pt idx="261">
                        <c:v>2.0827804156471889E-2</c:v>
                      </c:pt>
                      <c:pt idx="262">
                        <c:v>1.7993971688336153E-2</c:v>
                      </c:pt>
                      <c:pt idx="263">
                        <c:v>1.7993971688336153E-2</c:v>
                      </c:pt>
                      <c:pt idx="264">
                        <c:v>1.7993971688336153E-2</c:v>
                      </c:pt>
                      <c:pt idx="265">
                        <c:v>1.7993971688336153E-2</c:v>
                      </c:pt>
                      <c:pt idx="266">
                        <c:v>1.7993971688336153E-2</c:v>
                      </c:pt>
                      <c:pt idx="267">
                        <c:v>1.7993971688336153E-2</c:v>
                      </c:pt>
                      <c:pt idx="268">
                        <c:v>1.7993971688336153E-2</c:v>
                      </c:pt>
                      <c:pt idx="269">
                        <c:v>1.7993971688336153E-2</c:v>
                      </c:pt>
                      <c:pt idx="270">
                        <c:v>1.7993971688336153E-2</c:v>
                      </c:pt>
                      <c:pt idx="271">
                        <c:v>1.7993971688336153E-2</c:v>
                      </c:pt>
                      <c:pt idx="272">
                        <c:v>1.7993971688336153E-2</c:v>
                      </c:pt>
                      <c:pt idx="273">
                        <c:v>1.7993971688336153E-2</c:v>
                      </c:pt>
                      <c:pt idx="274">
                        <c:v>1.7993971688336153E-2</c:v>
                      </c:pt>
                      <c:pt idx="275">
                        <c:v>1.7993971688336153E-2</c:v>
                      </c:pt>
                      <c:pt idx="276">
                        <c:v>1.7993971688336153E-2</c:v>
                      </c:pt>
                      <c:pt idx="277">
                        <c:v>1.7993971688336153E-2</c:v>
                      </c:pt>
                      <c:pt idx="278">
                        <c:v>1.7993971688336153E-2</c:v>
                      </c:pt>
                      <c:pt idx="279">
                        <c:v>1.7993971688336153E-2</c:v>
                      </c:pt>
                      <c:pt idx="280">
                        <c:v>1.7993971688336153E-2</c:v>
                      </c:pt>
                      <c:pt idx="281">
                        <c:v>1.7993971688336153E-2</c:v>
                      </c:pt>
                      <c:pt idx="282">
                        <c:v>1.7993971688336153E-2</c:v>
                      </c:pt>
                      <c:pt idx="283">
                        <c:v>1.7993971688336153E-2</c:v>
                      </c:pt>
                      <c:pt idx="284">
                        <c:v>1.7993971688336153E-2</c:v>
                      </c:pt>
                      <c:pt idx="285">
                        <c:v>1.9619100002016884E-2</c:v>
                      </c:pt>
                      <c:pt idx="286">
                        <c:v>1.9619100002016884E-2</c:v>
                      </c:pt>
                      <c:pt idx="287">
                        <c:v>1.9619100002016884E-2</c:v>
                      </c:pt>
                      <c:pt idx="288">
                        <c:v>1.9619100002016884E-2</c:v>
                      </c:pt>
                      <c:pt idx="289">
                        <c:v>1.9619100002016884E-2</c:v>
                      </c:pt>
                      <c:pt idx="290">
                        <c:v>1.9619100002016884E-2</c:v>
                      </c:pt>
                      <c:pt idx="291">
                        <c:v>1.9619100002016884E-2</c:v>
                      </c:pt>
                      <c:pt idx="292">
                        <c:v>1.9619100002016884E-2</c:v>
                      </c:pt>
                      <c:pt idx="293">
                        <c:v>1.9619100002016884E-2</c:v>
                      </c:pt>
                      <c:pt idx="294">
                        <c:v>1.9619100002016884E-2</c:v>
                      </c:pt>
                      <c:pt idx="295">
                        <c:v>1.9619100002016884E-2</c:v>
                      </c:pt>
                      <c:pt idx="296">
                        <c:v>1.9619100002016884E-2</c:v>
                      </c:pt>
                      <c:pt idx="297">
                        <c:v>1.9619100002016884E-2</c:v>
                      </c:pt>
                      <c:pt idx="298">
                        <c:v>1.9619100002016884E-2</c:v>
                      </c:pt>
                      <c:pt idx="299">
                        <c:v>1.9619100002016884E-2</c:v>
                      </c:pt>
                      <c:pt idx="300">
                        <c:v>1.9619100002016884E-2</c:v>
                      </c:pt>
                      <c:pt idx="301">
                        <c:v>1.9619100002016884E-2</c:v>
                      </c:pt>
                      <c:pt idx="302">
                        <c:v>1.9619100002016884E-2</c:v>
                      </c:pt>
                      <c:pt idx="303">
                        <c:v>1.9619100002016884E-2</c:v>
                      </c:pt>
                      <c:pt idx="304">
                        <c:v>1.9619100002016884E-2</c:v>
                      </c:pt>
                      <c:pt idx="305">
                        <c:v>2.0018852594198208E-2</c:v>
                      </c:pt>
                      <c:pt idx="306">
                        <c:v>2.0018852594198208E-2</c:v>
                      </c:pt>
                      <c:pt idx="307">
                        <c:v>2.0018852594198208E-2</c:v>
                      </c:pt>
                      <c:pt idx="308">
                        <c:v>2.0018852594198208E-2</c:v>
                      </c:pt>
                      <c:pt idx="309">
                        <c:v>2.0018852594198208E-2</c:v>
                      </c:pt>
                      <c:pt idx="310">
                        <c:v>2.0018852594198208E-2</c:v>
                      </c:pt>
                      <c:pt idx="311">
                        <c:v>2.0018852594198208E-2</c:v>
                      </c:pt>
                      <c:pt idx="312">
                        <c:v>2.0018852594198208E-2</c:v>
                      </c:pt>
                      <c:pt idx="313">
                        <c:v>2.0018852594198208E-2</c:v>
                      </c:pt>
                      <c:pt idx="314">
                        <c:v>2.0018852594198208E-2</c:v>
                      </c:pt>
                      <c:pt idx="315">
                        <c:v>2.0018852594198208E-2</c:v>
                      </c:pt>
                      <c:pt idx="316">
                        <c:v>2.0018852594198208E-2</c:v>
                      </c:pt>
                      <c:pt idx="317">
                        <c:v>2.0018852594198208E-2</c:v>
                      </c:pt>
                      <c:pt idx="318">
                        <c:v>2.0018852594198208E-2</c:v>
                      </c:pt>
                      <c:pt idx="319">
                        <c:v>2.0018852594198208E-2</c:v>
                      </c:pt>
                      <c:pt idx="320">
                        <c:v>2.0018852594198208E-2</c:v>
                      </c:pt>
                      <c:pt idx="321">
                        <c:v>2.0018852594198208E-2</c:v>
                      </c:pt>
                      <c:pt idx="322">
                        <c:v>2.0018852594198208E-2</c:v>
                      </c:pt>
                      <c:pt idx="323">
                        <c:v>2.0018852594198208E-2</c:v>
                      </c:pt>
                      <c:pt idx="324">
                        <c:v>2.0018852594198208E-2</c:v>
                      </c:pt>
                      <c:pt idx="325">
                        <c:v>2.0018852594198208E-2</c:v>
                      </c:pt>
                      <c:pt idx="326">
                        <c:v>1.7115254560615602E-2</c:v>
                      </c:pt>
                      <c:pt idx="327">
                        <c:v>1.7115254560615602E-2</c:v>
                      </c:pt>
                      <c:pt idx="328">
                        <c:v>1.7115254560615602E-2</c:v>
                      </c:pt>
                      <c:pt idx="329">
                        <c:v>1.7115254560615602E-2</c:v>
                      </c:pt>
                      <c:pt idx="330">
                        <c:v>1.7115254560615602E-2</c:v>
                      </c:pt>
                      <c:pt idx="331">
                        <c:v>1.7115254560615602E-2</c:v>
                      </c:pt>
                      <c:pt idx="332">
                        <c:v>1.7115254560615602E-2</c:v>
                      </c:pt>
                      <c:pt idx="333">
                        <c:v>1.7115254560615602E-2</c:v>
                      </c:pt>
                      <c:pt idx="334">
                        <c:v>1.7115254560615602E-2</c:v>
                      </c:pt>
                      <c:pt idx="335">
                        <c:v>1.7115254560615602E-2</c:v>
                      </c:pt>
                      <c:pt idx="336">
                        <c:v>1.7115254560615602E-2</c:v>
                      </c:pt>
                      <c:pt idx="337">
                        <c:v>1.7115254560615602E-2</c:v>
                      </c:pt>
                      <c:pt idx="338">
                        <c:v>1.7115254560615602E-2</c:v>
                      </c:pt>
                      <c:pt idx="339">
                        <c:v>1.7115254560615602E-2</c:v>
                      </c:pt>
                      <c:pt idx="340">
                        <c:v>1.7115254560615602E-2</c:v>
                      </c:pt>
                      <c:pt idx="341">
                        <c:v>1.7115254560615602E-2</c:v>
                      </c:pt>
                      <c:pt idx="342">
                        <c:v>1.7115254560615602E-2</c:v>
                      </c:pt>
                      <c:pt idx="343">
                        <c:v>1.7115254560615602E-2</c:v>
                      </c:pt>
                      <c:pt idx="344">
                        <c:v>1.7115254560615602E-2</c:v>
                      </c:pt>
                      <c:pt idx="345">
                        <c:v>1.7115254560615602E-2</c:v>
                      </c:pt>
                      <c:pt idx="346">
                        <c:v>1.7115254560615602E-2</c:v>
                      </c:pt>
                      <c:pt idx="347">
                        <c:v>1.7115254560615602E-2</c:v>
                      </c:pt>
                      <c:pt idx="348">
                        <c:v>1.8085019991896347E-2</c:v>
                      </c:pt>
                      <c:pt idx="349">
                        <c:v>1.8085019991896347E-2</c:v>
                      </c:pt>
                      <c:pt idx="350">
                        <c:v>1.8085019991896347E-2</c:v>
                      </c:pt>
                      <c:pt idx="351">
                        <c:v>1.8085019991896347E-2</c:v>
                      </c:pt>
                      <c:pt idx="352">
                        <c:v>1.8085019991896347E-2</c:v>
                      </c:pt>
                      <c:pt idx="353">
                        <c:v>1.8085019991896347E-2</c:v>
                      </c:pt>
                      <c:pt idx="354">
                        <c:v>1.8085019991896347E-2</c:v>
                      </c:pt>
                      <c:pt idx="355">
                        <c:v>1.8085019991896347E-2</c:v>
                      </c:pt>
                      <c:pt idx="356">
                        <c:v>1.8085019991896347E-2</c:v>
                      </c:pt>
                      <c:pt idx="357">
                        <c:v>1.8085019991896347E-2</c:v>
                      </c:pt>
                      <c:pt idx="358">
                        <c:v>1.8085019991896347E-2</c:v>
                      </c:pt>
                      <c:pt idx="359">
                        <c:v>1.8085019991896347E-2</c:v>
                      </c:pt>
                      <c:pt idx="360">
                        <c:v>1.8085019991896347E-2</c:v>
                      </c:pt>
                      <c:pt idx="361">
                        <c:v>1.8085019991896347E-2</c:v>
                      </c:pt>
                      <c:pt idx="362">
                        <c:v>1.8085019991896347E-2</c:v>
                      </c:pt>
                      <c:pt idx="363">
                        <c:v>1.8085019991896347E-2</c:v>
                      </c:pt>
                      <c:pt idx="364">
                        <c:v>1.8085019991896347E-2</c:v>
                      </c:pt>
                      <c:pt idx="365">
                        <c:v>1.8085019991896347E-2</c:v>
                      </c:pt>
                      <c:pt idx="366">
                        <c:v>1.8085019991896347E-2</c:v>
                      </c:pt>
                      <c:pt idx="367">
                        <c:v>1.8085019991896347E-2</c:v>
                      </c:pt>
                      <c:pt idx="368">
                        <c:v>1.8085019991896347E-2</c:v>
                      </c:pt>
                      <c:pt idx="369">
                        <c:v>1.8085019991896347E-2</c:v>
                      </c:pt>
                      <c:pt idx="370">
                        <c:v>1.7527262738147229E-2</c:v>
                      </c:pt>
                      <c:pt idx="371">
                        <c:v>1.7527262738147229E-2</c:v>
                      </c:pt>
                      <c:pt idx="372">
                        <c:v>1.7527262738147229E-2</c:v>
                      </c:pt>
                      <c:pt idx="373">
                        <c:v>1.7527262738147229E-2</c:v>
                      </c:pt>
                      <c:pt idx="374">
                        <c:v>1.7527262738147229E-2</c:v>
                      </c:pt>
                      <c:pt idx="375">
                        <c:v>1.7527262738147229E-2</c:v>
                      </c:pt>
                      <c:pt idx="376">
                        <c:v>1.7527262738147229E-2</c:v>
                      </c:pt>
                      <c:pt idx="377">
                        <c:v>1.7527262738147229E-2</c:v>
                      </c:pt>
                      <c:pt idx="378">
                        <c:v>1.7527262738147229E-2</c:v>
                      </c:pt>
                      <c:pt idx="379">
                        <c:v>1.7527262738147229E-2</c:v>
                      </c:pt>
                      <c:pt idx="380">
                        <c:v>1.7527262738147229E-2</c:v>
                      </c:pt>
                      <c:pt idx="381">
                        <c:v>1.7527262738147229E-2</c:v>
                      </c:pt>
                      <c:pt idx="382">
                        <c:v>1.7527262738147229E-2</c:v>
                      </c:pt>
                      <c:pt idx="383">
                        <c:v>1.7527262738147229E-2</c:v>
                      </c:pt>
                      <c:pt idx="384">
                        <c:v>1.7527262738147229E-2</c:v>
                      </c:pt>
                      <c:pt idx="385">
                        <c:v>1.7527262738147229E-2</c:v>
                      </c:pt>
                      <c:pt idx="386">
                        <c:v>1.7527262738147229E-2</c:v>
                      </c:pt>
                      <c:pt idx="387">
                        <c:v>1.7527262738147229E-2</c:v>
                      </c:pt>
                      <c:pt idx="388">
                        <c:v>1.7527262738147229E-2</c:v>
                      </c:pt>
                      <c:pt idx="389">
                        <c:v>1.7527262738147229E-2</c:v>
                      </c:pt>
                      <c:pt idx="390">
                        <c:v>1.7527262738147229E-2</c:v>
                      </c:pt>
                      <c:pt idx="391">
                        <c:v>1.6963175948454749E-2</c:v>
                      </c:pt>
                      <c:pt idx="392">
                        <c:v>1.6963175948454749E-2</c:v>
                      </c:pt>
                      <c:pt idx="393">
                        <c:v>1.6963175948454749E-2</c:v>
                      </c:pt>
                      <c:pt idx="394">
                        <c:v>1.6963175948454749E-2</c:v>
                      </c:pt>
                      <c:pt idx="395">
                        <c:v>1.6963175948454749E-2</c:v>
                      </c:pt>
                      <c:pt idx="396">
                        <c:v>1.6963175948454749E-2</c:v>
                      </c:pt>
                      <c:pt idx="397">
                        <c:v>1.6963175948454749E-2</c:v>
                      </c:pt>
                      <c:pt idx="398">
                        <c:v>1.6963175948454749E-2</c:v>
                      </c:pt>
                      <c:pt idx="399">
                        <c:v>1.6963175948454749E-2</c:v>
                      </c:pt>
                      <c:pt idx="400">
                        <c:v>1.6963175948454749E-2</c:v>
                      </c:pt>
                      <c:pt idx="401">
                        <c:v>1.6963175948454749E-2</c:v>
                      </c:pt>
                      <c:pt idx="402">
                        <c:v>1.6963175948454749E-2</c:v>
                      </c:pt>
                      <c:pt idx="403">
                        <c:v>1.6963175948454749E-2</c:v>
                      </c:pt>
                      <c:pt idx="404">
                        <c:v>1.6963175948454749E-2</c:v>
                      </c:pt>
                      <c:pt idx="405">
                        <c:v>1.6963175948454749E-2</c:v>
                      </c:pt>
                      <c:pt idx="406">
                        <c:v>1.6963175948454749E-2</c:v>
                      </c:pt>
                      <c:pt idx="407">
                        <c:v>1.6963175948454749E-2</c:v>
                      </c:pt>
                      <c:pt idx="408">
                        <c:v>1.6963175948454749E-2</c:v>
                      </c:pt>
                      <c:pt idx="409">
                        <c:v>1.6963175948454749E-2</c:v>
                      </c:pt>
                      <c:pt idx="410">
                        <c:v>1.6963175948454749E-2</c:v>
                      </c:pt>
                      <c:pt idx="411">
                        <c:v>1.6963175948454749E-2</c:v>
                      </c:pt>
                      <c:pt idx="412">
                        <c:v>1.6963175948454749E-2</c:v>
                      </c:pt>
                      <c:pt idx="413">
                        <c:v>1.6963175948454749E-2</c:v>
                      </c:pt>
                      <c:pt idx="414">
                        <c:v>1.7254420421306087E-2</c:v>
                      </c:pt>
                      <c:pt idx="415">
                        <c:v>1.7254420421306087E-2</c:v>
                      </c:pt>
                      <c:pt idx="416">
                        <c:v>1.7254420421306087E-2</c:v>
                      </c:pt>
                      <c:pt idx="417">
                        <c:v>1.7254420421306087E-2</c:v>
                      </c:pt>
                      <c:pt idx="418">
                        <c:v>1.7254420421306087E-2</c:v>
                      </c:pt>
                      <c:pt idx="419">
                        <c:v>1.7254420421306087E-2</c:v>
                      </c:pt>
                      <c:pt idx="420">
                        <c:v>1.7254420421306087E-2</c:v>
                      </c:pt>
                      <c:pt idx="421">
                        <c:v>1.7254420421306087E-2</c:v>
                      </c:pt>
                      <c:pt idx="422">
                        <c:v>1.7254420421306087E-2</c:v>
                      </c:pt>
                      <c:pt idx="423">
                        <c:v>1.7254420421306087E-2</c:v>
                      </c:pt>
                      <c:pt idx="424">
                        <c:v>1.7254420421306087E-2</c:v>
                      </c:pt>
                      <c:pt idx="425">
                        <c:v>1.7254420421306087E-2</c:v>
                      </c:pt>
                      <c:pt idx="426">
                        <c:v>1.7254420421306087E-2</c:v>
                      </c:pt>
                      <c:pt idx="427">
                        <c:v>1.7254420421306087E-2</c:v>
                      </c:pt>
                      <c:pt idx="428">
                        <c:v>1.7254420421306087E-2</c:v>
                      </c:pt>
                      <c:pt idx="429">
                        <c:v>1.7254420421306087E-2</c:v>
                      </c:pt>
                      <c:pt idx="430">
                        <c:v>1.7254420421306087E-2</c:v>
                      </c:pt>
                      <c:pt idx="431">
                        <c:v>1.7254420421306087E-2</c:v>
                      </c:pt>
                      <c:pt idx="432">
                        <c:v>1.7254420421306087E-2</c:v>
                      </c:pt>
                      <c:pt idx="433">
                        <c:v>1.7254420421306087E-2</c:v>
                      </c:pt>
                      <c:pt idx="434">
                        <c:v>1.7254420421306087E-2</c:v>
                      </c:pt>
                      <c:pt idx="435">
                        <c:v>1.6696629241923416E-2</c:v>
                      </c:pt>
                      <c:pt idx="436">
                        <c:v>1.6696629241923416E-2</c:v>
                      </c:pt>
                      <c:pt idx="437">
                        <c:v>1.6696629241923416E-2</c:v>
                      </c:pt>
                      <c:pt idx="438">
                        <c:v>1.6696629241923416E-2</c:v>
                      </c:pt>
                      <c:pt idx="439">
                        <c:v>1.6696629241923416E-2</c:v>
                      </c:pt>
                      <c:pt idx="440">
                        <c:v>1.6696629241923416E-2</c:v>
                      </c:pt>
                      <c:pt idx="441">
                        <c:v>1.6696629241923416E-2</c:v>
                      </c:pt>
                      <c:pt idx="442">
                        <c:v>1.6696629241923416E-2</c:v>
                      </c:pt>
                      <c:pt idx="443">
                        <c:v>1.6696629241923416E-2</c:v>
                      </c:pt>
                      <c:pt idx="444">
                        <c:v>1.6696629241923416E-2</c:v>
                      </c:pt>
                      <c:pt idx="445">
                        <c:v>1.6696629241923416E-2</c:v>
                      </c:pt>
                      <c:pt idx="446">
                        <c:v>1.6696629241923416E-2</c:v>
                      </c:pt>
                      <c:pt idx="447">
                        <c:v>1.6696629241923416E-2</c:v>
                      </c:pt>
                      <c:pt idx="448">
                        <c:v>1.6696629241923416E-2</c:v>
                      </c:pt>
                      <c:pt idx="449">
                        <c:v>1.6696629241923416E-2</c:v>
                      </c:pt>
                      <c:pt idx="450">
                        <c:v>1.6696629241923416E-2</c:v>
                      </c:pt>
                      <c:pt idx="451">
                        <c:v>1.6696629241923416E-2</c:v>
                      </c:pt>
                      <c:pt idx="452">
                        <c:v>1.6696629241923416E-2</c:v>
                      </c:pt>
                      <c:pt idx="453">
                        <c:v>1.6696629241923416E-2</c:v>
                      </c:pt>
                      <c:pt idx="454">
                        <c:v>1.6696629241923416E-2</c:v>
                      </c:pt>
                      <c:pt idx="455">
                        <c:v>1.6696629241923416E-2</c:v>
                      </c:pt>
                      <c:pt idx="456">
                        <c:v>1.6696629241923416E-2</c:v>
                      </c:pt>
                      <c:pt idx="457">
                        <c:v>1.6987873714774736E-2</c:v>
                      </c:pt>
                      <c:pt idx="458">
                        <c:v>1.6987873714774736E-2</c:v>
                      </c:pt>
                      <c:pt idx="459">
                        <c:v>1.6987873714774736E-2</c:v>
                      </c:pt>
                      <c:pt idx="460">
                        <c:v>1.6987873714774736E-2</c:v>
                      </c:pt>
                      <c:pt idx="461">
                        <c:v>1.6987873714774736E-2</c:v>
                      </c:pt>
                      <c:pt idx="462">
                        <c:v>1.6987873714774736E-2</c:v>
                      </c:pt>
                      <c:pt idx="463">
                        <c:v>1.6987873714774736E-2</c:v>
                      </c:pt>
                      <c:pt idx="464">
                        <c:v>1.6987873714774736E-2</c:v>
                      </c:pt>
                      <c:pt idx="465">
                        <c:v>1.6987873714774736E-2</c:v>
                      </c:pt>
                      <c:pt idx="466">
                        <c:v>1.6987873714774736E-2</c:v>
                      </c:pt>
                      <c:pt idx="467">
                        <c:v>1.6987873714774736E-2</c:v>
                      </c:pt>
                      <c:pt idx="468">
                        <c:v>1.6987873714774736E-2</c:v>
                      </c:pt>
                      <c:pt idx="469">
                        <c:v>1.6987873714774736E-2</c:v>
                      </c:pt>
                      <c:pt idx="470">
                        <c:v>1.6987873714774736E-2</c:v>
                      </c:pt>
                      <c:pt idx="471">
                        <c:v>1.6987873714774736E-2</c:v>
                      </c:pt>
                      <c:pt idx="472">
                        <c:v>1.6987873714774736E-2</c:v>
                      </c:pt>
                      <c:pt idx="473">
                        <c:v>1.6987873714774736E-2</c:v>
                      </c:pt>
                      <c:pt idx="474">
                        <c:v>1.6987873714774736E-2</c:v>
                      </c:pt>
                      <c:pt idx="475">
                        <c:v>1.6987873714774736E-2</c:v>
                      </c:pt>
                      <c:pt idx="476">
                        <c:v>1.6987873714774736E-2</c:v>
                      </c:pt>
                      <c:pt idx="477">
                        <c:v>1.6987873714774736E-2</c:v>
                      </c:pt>
                      <c:pt idx="478">
                        <c:v>1.6987873714774736E-2</c:v>
                      </c:pt>
                      <c:pt idx="479">
                        <c:v>1.6987873714774736E-2</c:v>
                      </c:pt>
                      <c:pt idx="480">
                        <c:v>1.7269723204630855E-2</c:v>
                      </c:pt>
                      <c:pt idx="481">
                        <c:v>1.7269723204630855E-2</c:v>
                      </c:pt>
                      <c:pt idx="482">
                        <c:v>1.7269723204630855E-2</c:v>
                      </c:pt>
                      <c:pt idx="483">
                        <c:v>1.7269723204630855E-2</c:v>
                      </c:pt>
                      <c:pt idx="484">
                        <c:v>1.7269723204630855E-2</c:v>
                      </c:pt>
                      <c:pt idx="485">
                        <c:v>1.7269723204630855E-2</c:v>
                      </c:pt>
                      <c:pt idx="486">
                        <c:v>1.7269723204630855E-2</c:v>
                      </c:pt>
                      <c:pt idx="487">
                        <c:v>1.7269723204630855E-2</c:v>
                      </c:pt>
                      <c:pt idx="488">
                        <c:v>1.7269723204630855E-2</c:v>
                      </c:pt>
                      <c:pt idx="489">
                        <c:v>1.7269723204630855E-2</c:v>
                      </c:pt>
                      <c:pt idx="490">
                        <c:v>1.7269723204630855E-2</c:v>
                      </c:pt>
                      <c:pt idx="491">
                        <c:v>1.7269723204630855E-2</c:v>
                      </c:pt>
                      <c:pt idx="492">
                        <c:v>1.7269723204630855E-2</c:v>
                      </c:pt>
                      <c:pt idx="493">
                        <c:v>1.7269723204630855E-2</c:v>
                      </c:pt>
                      <c:pt idx="494">
                        <c:v>1.7269723204630855E-2</c:v>
                      </c:pt>
                      <c:pt idx="495">
                        <c:v>1.7269723204630855E-2</c:v>
                      </c:pt>
                      <c:pt idx="496">
                        <c:v>1.7269723204630855E-2</c:v>
                      </c:pt>
                      <c:pt idx="497">
                        <c:v>1.7269723204630855E-2</c:v>
                      </c:pt>
                      <c:pt idx="498">
                        <c:v>1.7269723204630855E-2</c:v>
                      </c:pt>
                      <c:pt idx="499">
                        <c:v>1.7269723204630855E-2</c:v>
                      </c:pt>
                      <c:pt idx="500">
                        <c:v>1.7576624491227592E-2</c:v>
                      </c:pt>
                      <c:pt idx="501">
                        <c:v>1.7576624491227592E-2</c:v>
                      </c:pt>
                      <c:pt idx="502">
                        <c:v>1.7576624491227592E-2</c:v>
                      </c:pt>
                      <c:pt idx="503">
                        <c:v>1.7576624491227592E-2</c:v>
                      </c:pt>
                      <c:pt idx="504">
                        <c:v>1.7576624491227592E-2</c:v>
                      </c:pt>
                      <c:pt idx="505">
                        <c:v>1.7576624491227592E-2</c:v>
                      </c:pt>
                      <c:pt idx="506">
                        <c:v>1.7576624491227592E-2</c:v>
                      </c:pt>
                      <c:pt idx="507">
                        <c:v>1.7576624491227592E-2</c:v>
                      </c:pt>
                      <c:pt idx="508">
                        <c:v>1.7576624491227592E-2</c:v>
                      </c:pt>
                      <c:pt idx="509">
                        <c:v>1.7576624491227592E-2</c:v>
                      </c:pt>
                      <c:pt idx="510">
                        <c:v>1.7576624491227592E-2</c:v>
                      </c:pt>
                      <c:pt idx="511">
                        <c:v>1.7576624491227592E-2</c:v>
                      </c:pt>
                      <c:pt idx="512">
                        <c:v>1.7576624491227592E-2</c:v>
                      </c:pt>
                      <c:pt idx="513">
                        <c:v>1.7576624491227592E-2</c:v>
                      </c:pt>
                      <c:pt idx="514">
                        <c:v>1.7576624491227592E-2</c:v>
                      </c:pt>
                      <c:pt idx="515">
                        <c:v>1.7576624491227592E-2</c:v>
                      </c:pt>
                      <c:pt idx="516">
                        <c:v>1.7576624491227592E-2</c:v>
                      </c:pt>
                      <c:pt idx="517">
                        <c:v>1.7576624491227592E-2</c:v>
                      </c:pt>
                      <c:pt idx="518">
                        <c:v>1.7576624491227592E-2</c:v>
                      </c:pt>
                      <c:pt idx="519">
                        <c:v>1.7576624491227592E-2</c:v>
                      </c:pt>
                      <c:pt idx="520">
                        <c:v>1.7576624491227592E-2</c:v>
                      </c:pt>
                      <c:pt idx="521">
                        <c:v>1.7576624491227592E-2</c:v>
                      </c:pt>
                      <c:pt idx="522">
                        <c:v>1.7576624491227592E-2</c:v>
                      </c:pt>
                    </c:numCache>
                  </c:numRef>
                </c:val>
                <c:smooth val="0"/>
                <c:extLst>
                  <c:ext xmlns:c16="http://schemas.microsoft.com/office/drawing/2014/chart" uri="{C3380CC4-5D6E-409C-BE32-E72D297353CC}">
                    <c16:uniqueId val="{00000008-FB7E-4065-BD99-15494DCB7B86}"/>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1.5000000000000003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1.4741767502704332E-3"/>
          <c:y val="0.87463137472567121"/>
          <c:w val="0.9985258232497296"/>
          <c:h val="5.9710780902963292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2Y fair value month-by</a:t>
            </a:r>
            <a:r>
              <a:rPr lang="en-GB" b="1" baseline="0">
                <a:solidFill>
                  <a:srgbClr val="003C64"/>
                </a:solidFill>
              </a:rPr>
              <a:t>-month </a:t>
            </a:r>
            <a:r>
              <a:rPr lang="en-GB" b="1">
                <a:solidFill>
                  <a:srgbClr val="003C64"/>
                </a:solidFill>
              </a:rPr>
              <a:t>projection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1524238383940026"/>
          <c:y val="0.15311965589182017"/>
          <c:w val="0.84961384619254865"/>
          <c:h val="0.63583860524973501"/>
        </c:manualLayout>
      </c:layout>
      <c:lineChart>
        <c:grouping val="standard"/>
        <c:varyColors val="0"/>
        <c:ser>
          <c:idx val="0"/>
          <c:order val="0"/>
          <c:tx>
            <c:strRef>
              <c:f>FV_evolution_MbyM!$AK$3</c:f>
              <c:strCache>
                <c:ptCount val="1"/>
                <c:pt idx="0">
                  <c:v>FV 2Y</c:v>
                </c:pt>
              </c:strCache>
            </c:strRef>
          </c:tx>
          <c:spPr>
            <a:ln w="25400" cap="rnd">
              <a:solidFill>
                <a:srgbClr val="004F9F"/>
              </a:solidFill>
              <a:round/>
            </a:ln>
            <a:effectLst/>
          </c:spPr>
          <c:marker>
            <c:symbol val="none"/>
          </c:marker>
          <c:dLbls>
            <c:dLbl>
              <c:idx val="362"/>
              <c:layout>
                <c:manualLayout>
                  <c:x val="-8.6261980830671048E-2"/>
                  <c:y val="-0.17525352730305832"/>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42B-4CC0-9479-EB74302307AF}"/>
                </c:ext>
              </c:extLst>
            </c:dLbl>
            <c:dLbl>
              <c:idx val="385"/>
              <c:layout>
                <c:manualLayout>
                  <c:x val="1.495656413569019E-2"/>
                  <c:y val="-0.18099550377398585"/>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E41-44C8-8E45-31E884486425}"/>
                </c:ext>
              </c:extLst>
            </c:dLbl>
            <c:dLbl>
              <c:idx val="520"/>
              <c:layout>
                <c:manualLayout>
                  <c:x val="-3.7391410339225474E-2"/>
                  <c:y val="-0.24937158297749171"/>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E41-44C8-8E45-31E88448642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FV_evolution_MbyM!$AK$4:$AK$10000</c:f>
              <c:numCache>
                <c:formatCode>0.00%</c:formatCode>
                <c:ptCount val="9997"/>
                <c:pt idx="0">
                  <c:v>2.4796150711982157E-2</c:v>
                </c:pt>
                <c:pt idx="1">
                  <c:v>2.4796150711982157E-2</c:v>
                </c:pt>
                <c:pt idx="2">
                  <c:v>2.4796150711982157E-2</c:v>
                </c:pt>
                <c:pt idx="3">
                  <c:v>2.4796150711982157E-2</c:v>
                </c:pt>
                <c:pt idx="4">
                  <c:v>2.4796150711982157E-2</c:v>
                </c:pt>
                <c:pt idx="5">
                  <c:v>2.4796150711982157E-2</c:v>
                </c:pt>
                <c:pt idx="6">
                  <c:v>2.4796150711982157E-2</c:v>
                </c:pt>
                <c:pt idx="7">
                  <c:v>2.4796150711982157E-2</c:v>
                </c:pt>
                <c:pt idx="8">
                  <c:v>2.4796150711982157E-2</c:v>
                </c:pt>
                <c:pt idx="9">
                  <c:v>2.4796150711982157E-2</c:v>
                </c:pt>
                <c:pt idx="10">
                  <c:v>2.4796150711982157E-2</c:v>
                </c:pt>
                <c:pt idx="11">
                  <c:v>2.4796150711982157E-2</c:v>
                </c:pt>
                <c:pt idx="12">
                  <c:v>2.4796150711982157E-2</c:v>
                </c:pt>
                <c:pt idx="13">
                  <c:v>2.4796150711982157E-2</c:v>
                </c:pt>
                <c:pt idx="14">
                  <c:v>2.4796150711982157E-2</c:v>
                </c:pt>
                <c:pt idx="15">
                  <c:v>2.4796150711982157E-2</c:v>
                </c:pt>
                <c:pt idx="16">
                  <c:v>2.4796150711982157E-2</c:v>
                </c:pt>
                <c:pt idx="17">
                  <c:v>2.4796150711982157E-2</c:v>
                </c:pt>
                <c:pt idx="18">
                  <c:v>2.4796150711982157E-2</c:v>
                </c:pt>
                <c:pt idx="19">
                  <c:v>2.4796150711982157E-2</c:v>
                </c:pt>
                <c:pt idx="20">
                  <c:v>2.4796150711982157E-2</c:v>
                </c:pt>
                <c:pt idx="21">
                  <c:v>2.4796150711982157E-2</c:v>
                </c:pt>
                <c:pt idx="22">
                  <c:v>2.4796150711982157E-2</c:v>
                </c:pt>
                <c:pt idx="23">
                  <c:v>2.8961238663601892E-2</c:v>
                </c:pt>
                <c:pt idx="24">
                  <c:v>2.8961238663601892E-2</c:v>
                </c:pt>
                <c:pt idx="25">
                  <c:v>2.8961238663601892E-2</c:v>
                </c:pt>
                <c:pt idx="26">
                  <c:v>2.8961238663601892E-2</c:v>
                </c:pt>
                <c:pt idx="27">
                  <c:v>2.8961238663601892E-2</c:v>
                </c:pt>
                <c:pt idx="28">
                  <c:v>2.8961238663601892E-2</c:v>
                </c:pt>
                <c:pt idx="29">
                  <c:v>2.8961238663601892E-2</c:v>
                </c:pt>
                <c:pt idx="30">
                  <c:v>2.8961238663601892E-2</c:v>
                </c:pt>
                <c:pt idx="31">
                  <c:v>2.8961238663601892E-2</c:v>
                </c:pt>
                <c:pt idx="32">
                  <c:v>2.8961238663601892E-2</c:v>
                </c:pt>
                <c:pt idx="33">
                  <c:v>2.8961238663601892E-2</c:v>
                </c:pt>
                <c:pt idx="34">
                  <c:v>2.8961238663601892E-2</c:v>
                </c:pt>
                <c:pt idx="35">
                  <c:v>2.8961238663601892E-2</c:v>
                </c:pt>
                <c:pt idx="36">
                  <c:v>2.8961238663601892E-2</c:v>
                </c:pt>
                <c:pt idx="37">
                  <c:v>2.8961238663601892E-2</c:v>
                </c:pt>
                <c:pt idx="38">
                  <c:v>2.8961238663601892E-2</c:v>
                </c:pt>
                <c:pt idx="39">
                  <c:v>2.8961238663601892E-2</c:v>
                </c:pt>
                <c:pt idx="40">
                  <c:v>2.8961238663601892E-2</c:v>
                </c:pt>
                <c:pt idx="41">
                  <c:v>2.8961238663601892E-2</c:v>
                </c:pt>
                <c:pt idx="42">
                  <c:v>2.8961238663601892E-2</c:v>
                </c:pt>
                <c:pt idx="43">
                  <c:v>2.8961238663601892E-2</c:v>
                </c:pt>
                <c:pt idx="44">
                  <c:v>2.8409899018079679E-2</c:v>
                </c:pt>
                <c:pt idx="45">
                  <c:v>2.8409899018079679E-2</c:v>
                </c:pt>
                <c:pt idx="46">
                  <c:v>2.8409899018079679E-2</c:v>
                </c:pt>
                <c:pt idx="47">
                  <c:v>2.8409899018079679E-2</c:v>
                </c:pt>
                <c:pt idx="48">
                  <c:v>2.8409899018079679E-2</c:v>
                </c:pt>
                <c:pt idx="49">
                  <c:v>2.8409899018079679E-2</c:v>
                </c:pt>
                <c:pt idx="50">
                  <c:v>2.8409899018079679E-2</c:v>
                </c:pt>
                <c:pt idx="51">
                  <c:v>2.8409899018079679E-2</c:v>
                </c:pt>
                <c:pt idx="52">
                  <c:v>2.8409899018079679E-2</c:v>
                </c:pt>
                <c:pt idx="53">
                  <c:v>2.8409899018079679E-2</c:v>
                </c:pt>
                <c:pt idx="54">
                  <c:v>2.8409899018079679E-2</c:v>
                </c:pt>
                <c:pt idx="55">
                  <c:v>2.8409899018079679E-2</c:v>
                </c:pt>
                <c:pt idx="56">
                  <c:v>2.8409899018079679E-2</c:v>
                </c:pt>
                <c:pt idx="57">
                  <c:v>2.8409899018079679E-2</c:v>
                </c:pt>
                <c:pt idx="58">
                  <c:v>2.8409899018079679E-2</c:v>
                </c:pt>
                <c:pt idx="59">
                  <c:v>2.8409899018079679E-2</c:v>
                </c:pt>
                <c:pt idx="60">
                  <c:v>2.8409899018079679E-2</c:v>
                </c:pt>
                <c:pt idx="61">
                  <c:v>2.8409899018079679E-2</c:v>
                </c:pt>
                <c:pt idx="62">
                  <c:v>2.8409899018079679E-2</c:v>
                </c:pt>
                <c:pt idx="63">
                  <c:v>2.8409899018079679E-2</c:v>
                </c:pt>
                <c:pt idx="64">
                  <c:v>2.8409899018079679E-2</c:v>
                </c:pt>
                <c:pt idx="65">
                  <c:v>3.1548209005206329E-2</c:v>
                </c:pt>
                <c:pt idx="66">
                  <c:v>3.1548209005206329E-2</c:v>
                </c:pt>
                <c:pt idx="67">
                  <c:v>3.1548209005206329E-2</c:v>
                </c:pt>
                <c:pt idx="68">
                  <c:v>3.1548209005206329E-2</c:v>
                </c:pt>
                <c:pt idx="69">
                  <c:v>3.1548209005206329E-2</c:v>
                </c:pt>
                <c:pt idx="70">
                  <c:v>3.1548209005206329E-2</c:v>
                </c:pt>
                <c:pt idx="71">
                  <c:v>3.1548209005206329E-2</c:v>
                </c:pt>
                <c:pt idx="72">
                  <c:v>3.1548209005206329E-2</c:v>
                </c:pt>
                <c:pt idx="73">
                  <c:v>3.1548209005206329E-2</c:v>
                </c:pt>
                <c:pt idx="74">
                  <c:v>3.1548209005206329E-2</c:v>
                </c:pt>
                <c:pt idx="75">
                  <c:v>3.1548209005206329E-2</c:v>
                </c:pt>
                <c:pt idx="76">
                  <c:v>3.1548209005206329E-2</c:v>
                </c:pt>
                <c:pt idx="77">
                  <c:v>3.1548209005206329E-2</c:v>
                </c:pt>
                <c:pt idx="78">
                  <c:v>3.1548209005206329E-2</c:v>
                </c:pt>
                <c:pt idx="79">
                  <c:v>3.1548209005206329E-2</c:v>
                </c:pt>
                <c:pt idx="80">
                  <c:v>3.1548209005206329E-2</c:v>
                </c:pt>
                <c:pt idx="81">
                  <c:v>3.1548209005206329E-2</c:v>
                </c:pt>
                <c:pt idx="82">
                  <c:v>3.1548209005206329E-2</c:v>
                </c:pt>
                <c:pt idx="83">
                  <c:v>3.1548209005206329E-2</c:v>
                </c:pt>
                <c:pt idx="84">
                  <c:v>3.1548209005206329E-2</c:v>
                </c:pt>
                <c:pt idx="85">
                  <c:v>3.1548209005206329E-2</c:v>
                </c:pt>
                <c:pt idx="86">
                  <c:v>3.1548209005206329E-2</c:v>
                </c:pt>
                <c:pt idx="87">
                  <c:v>3.1822989360644101E-2</c:v>
                </c:pt>
                <c:pt idx="88">
                  <c:v>3.1822989360644101E-2</c:v>
                </c:pt>
                <c:pt idx="89">
                  <c:v>3.1822989360644101E-2</c:v>
                </c:pt>
                <c:pt idx="90">
                  <c:v>3.1822989360644101E-2</c:v>
                </c:pt>
                <c:pt idx="91">
                  <c:v>3.1822989360644101E-2</c:v>
                </c:pt>
                <c:pt idx="92">
                  <c:v>3.1822989360644101E-2</c:v>
                </c:pt>
                <c:pt idx="93">
                  <c:v>3.1822989360644101E-2</c:v>
                </c:pt>
                <c:pt idx="94">
                  <c:v>3.1822989360644101E-2</c:v>
                </c:pt>
                <c:pt idx="95">
                  <c:v>3.1822989360644101E-2</c:v>
                </c:pt>
                <c:pt idx="96">
                  <c:v>3.1822989360644101E-2</c:v>
                </c:pt>
                <c:pt idx="97">
                  <c:v>3.1822989360644101E-2</c:v>
                </c:pt>
                <c:pt idx="98">
                  <c:v>3.1822989360644101E-2</c:v>
                </c:pt>
                <c:pt idx="99">
                  <c:v>3.1822989360644101E-2</c:v>
                </c:pt>
                <c:pt idx="100">
                  <c:v>3.1822989360644101E-2</c:v>
                </c:pt>
                <c:pt idx="101">
                  <c:v>3.1822989360644101E-2</c:v>
                </c:pt>
                <c:pt idx="102">
                  <c:v>3.1822989360644101E-2</c:v>
                </c:pt>
                <c:pt idx="103">
                  <c:v>3.1822989360644101E-2</c:v>
                </c:pt>
                <c:pt idx="104">
                  <c:v>3.1822989360644101E-2</c:v>
                </c:pt>
                <c:pt idx="105">
                  <c:v>3.1822989360644101E-2</c:v>
                </c:pt>
                <c:pt idx="106">
                  <c:v>3.1822989360644101E-2</c:v>
                </c:pt>
                <c:pt idx="107">
                  <c:v>3.1822989360644101E-2</c:v>
                </c:pt>
                <c:pt idx="108">
                  <c:v>3.1822989360644101E-2</c:v>
                </c:pt>
                <c:pt idx="109">
                  <c:v>3.1822989360644101E-2</c:v>
                </c:pt>
                <c:pt idx="110">
                  <c:v>2.9290829981945606E-2</c:v>
                </c:pt>
                <c:pt idx="111">
                  <c:v>2.9290829981945606E-2</c:v>
                </c:pt>
                <c:pt idx="112">
                  <c:v>2.9290829981945606E-2</c:v>
                </c:pt>
                <c:pt idx="113">
                  <c:v>2.9290829981945606E-2</c:v>
                </c:pt>
                <c:pt idx="114">
                  <c:v>2.9290829981945606E-2</c:v>
                </c:pt>
                <c:pt idx="115">
                  <c:v>2.9290829981945606E-2</c:v>
                </c:pt>
                <c:pt idx="116">
                  <c:v>2.9290829981945606E-2</c:v>
                </c:pt>
                <c:pt idx="117">
                  <c:v>2.9290829981945606E-2</c:v>
                </c:pt>
                <c:pt idx="118">
                  <c:v>2.9290829981945606E-2</c:v>
                </c:pt>
                <c:pt idx="119">
                  <c:v>2.9290829981945606E-2</c:v>
                </c:pt>
                <c:pt idx="120">
                  <c:v>2.9290829981945606E-2</c:v>
                </c:pt>
                <c:pt idx="121">
                  <c:v>2.9290829981945606E-2</c:v>
                </c:pt>
                <c:pt idx="122">
                  <c:v>2.9290829981945606E-2</c:v>
                </c:pt>
                <c:pt idx="123">
                  <c:v>2.9290829981945606E-2</c:v>
                </c:pt>
                <c:pt idx="124">
                  <c:v>2.9290829981945606E-2</c:v>
                </c:pt>
                <c:pt idx="125">
                  <c:v>2.9290829981945606E-2</c:v>
                </c:pt>
                <c:pt idx="126">
                  <c:v>2.9290829981945606E-2</c:v>
                </c:pt>
                <c:pt idx="127">
                  <c:v>2.9290829981945606E-2</c:v>
                </c:pt>
                <c:pt idx="128">
                  <c:v>2.9290829981945606E-2</c:v>
                </c:pt>
                <c:pt idx="129">
                  <c:v>2.9290829981945606E-2</c:v>
                </c:pt>
                <c:pt idx="130">
                  <c:v>2.6967574340100296E-2</c:v>
                </c:pt>
                <c:pt idx="131">
                  <c:v>2.6967574340100296E-2</c:v>
                </c:pt>
                <c:pt idx="132">
                  <c:v>2.6967574340100296E-2</c:v>
                </c:pt>
                <c:pt idx="133">
                  <c:v>2.6967574340100296E-2</c:v>
                </c:pt>
                <c:pt idx="134">
                  <c:v>2.6967574340100296E-2</c:v>
                </c:pt>
                <c:pt idx="135">
                  <c:v>2.6967574340100296E-2</c:v>
                </c:pt>
                <c:pt idx="136">
                  <c:v>2.6967574340100296E-2</c:v>
                </c:pt>
                <c:pt idx="137">
                  <c:v>2.6967574340100296E-2</c:v>
                </c:pt>
                <c:pt idx="138">
                  <c:v>2.6967574340100296E-2</c:v>
                </c:pt>
                <c:pt idx="139">
                  <c:v>2.6967574340100296E-2</c:v>
                </c:pt>
                <c:pt idx="140">
                  <c:v>2.6967574340100296E-2</c:v>
                </c:pt>
                <c:pt idx="141">
                  <c:v>2.6967574340100296E-2</c:v>
                </c:pt>
                <c:pt idx="142">
                  <c:v>2.6967574340100296E-2</c:v>
                </c:pt>
                <c:pt idx="143">
                  <c:v>2.6967574340100296E-2</c:v>
                </c:pt>
                <c:pt idx="144">
                  <c:v>2.6967574340100296E-2</c:v>
                </c:pt>
                <c:pt idx="145">
                  <c:v>2.6967574340100296E-2</c:v>
                </c:pt>
                <c:pt idx="146">
                  <c:v>2.6967574340100296E-2</c:v>
                </c:pt>
                <c:pt idx="147">
                  <c:v>2.6967574340100296E-2</c:v>
                </c:pt>
                <c:pt idx="148">
                  <c:v>2.6967574340100296E-2</c:v>
                </c:pt>
                <c:pt idx="149">
                  <c:v>2.6967574340100296E-2</c:v>
                </c:pt>
                <c:pt idx="150">
                  <c:v>2.6967574340100296E-2</c:v>
                </c:pt>
                <c:pt idx="151">
                  <c:v>2.6967574340100296E-2</c:v>
                </c:pt>
                <c:pt idx="152">
                  <c:v>2.6967574340100296E-2</c:v>
                </c:pt>
                <c:pt idx="153">
                  <c:v>2.5423556882225366E-2</c:v>
                </c:pt>
                <c:pt idx="154">
                  <c:v>2.5423556882225366E-2</c:v>
                </c:pt>
                <c:pt idx="155">
                  <c:v>2.5423556882225366E-2</c:v>
                </c:pt>
                <c:pt idx="156">
                  <c:v>2.5423556882225366E-2</c:v>
                </c:pt>
                <c:pt idx="157">
                  <c:v>2.5423556882225366E-2</c:v>
                </c:pt>
                <c:pt idx="158">
                  <c:v>2.5423556882225366E-2</c:v>
                </c:pt>
                <c:pt idx="159">
                  <c:v>2.5423556882225366E-2</c:v>
                </c:pt>
                <c:pt idx="160">
                  <c:v>2.5423556882225366E-2</c:v>
                </c:pt>
                <c:pt idx="161">
                  <c:v>2.5423556882225366E-2</c:v>
                </c:pt>
                <c:pt idx="162">
                  <c:v>2.5423556882225366E-2</c:v>
                </c:pt>
                <c:pt idx="163">
                  <c:v>2.5423556882225366E-2</c:v>
                </c:pt>
                <c:pt idx="164">
                  <c:v>2.5423556882225366E-2</c:v>
                </c:pt>
                <c:pt idx="165">
                  <c:v>2.5423556882225366E-2</c:v>
                </c:pt>
                <c:pt idx="166">
                  <c:v>2.5423556882225366E-2</c:v>
                </c:pt>
                <c:pt idx="167">
                  <c:v>2.5423556882225366E-2</c:v>
                </c:pt>
                <c:pt idx="168">
                  <c:v>2.5423556882225366E-2</c:v>
                </c:pt>
                <c:pt idx="169">
                  <c:v>2.5423556882225366E-2</c:v>
                </c:pt>
                <c:pt idx="170">
                  <c:v>2.5423556882225366E-2</c:v>
                </c:pt>
                <c:pt idx="171">
                  <c:v>2.5423556882225366E-2</c:v>
                </c:pt>
                <c:pt idx="172">
                  <c:v>2.5423556882225366E-2</c:v>
                </c:pt>
                <c:pt idx="173">
                  <c:v>2.5423556882225366E-2</c:v>
                </c:pt>
                <c:pt idx="174">
                  <c:v>2.5423556882225366E-2</c:v>
                </c:pt>
                <c:pt idx="175">
                  <c:v>1.8624920499683909E-2</c:v>
                </c:pt>
                <c:pt idx="176">
                  <c:v>1.8624920499683909E-2</c:v>
                </c:pt>
                <c:pt idx="177">
                  <c:v>1.8624920499683909E-2</c:v>
                </c:pt>
                <c:pt idx="178">
                  <c:v>1.8624920499683909E-2</c:v>
                </c:pt>
                <c:pt idx="179">
                  <c:v>1.8624920499683909E-2</c:v>
                </c:pt>
                <c:pt idx="180">
                  <c:v>1.8624920499683909E-2</c:v>
                </c:pt>
                <c:pt idx="181">
                  <c:v>1.8624920499683909E-2</c:v>
                </c:pt>
                <c:pt idx="182">
                  <c:v>1.8624920499683909E-2</c:v>
                </c:pt>
                <c:pt idx="183">
                  <c:v>1.8624920499683909E-2</c:v>
                </c:pt>
                <c:pt idx="184">
                  <c:v>1.8624920499683909E-2</c:v>
                </c:pt>
                <c:pt idx="185">
                  <c:v>1.8624920499683909E-2</c:v>
                </c:pt>
                <c:pt idx="186">
                  <c:v>1.8624920499683909E-2</c:v>
                </c:pt>
                <c:pt idx="187">
                  <c:v>1.8624920499683909E-2</c:v>
                </c:pt>
                <c:pt idx="188">
                  <c:v>1.8624920499683909E-2</c:v>
                </c:pt>
                <c:pt idx="189">
                  <c:v>1.8624920499683909E-2</c:v>
                </c:pt>
                <c:pt idx="190">
                  <c:v>1.8624920499683909E-2</c:v>
                </c:pt>
                <c:pt idx="191">
                  <c:v>1.8624920499683909E-2</c:v>
                </c:pt>
                <c:pt idx="192">
                  <c:v>1.8624920499683909E-2</c:v>
                </c:pt>
                <c:pt idx="193">
                  <c:v>1.8624920499683909E-2</c:v>
                </c:pt>
                <c:pt idx="194">
                  <c:v>1.8624920499683909E-2</c:v>
                </c:pt>
                <c:pt idx="195">
                  <c:v>1.8624920499683909E-2</c:v>
                </c:pt>
                <c:pt idx="196">
                  <c:v>2.0711668832745909E-2</c:v>
                </c:pt>
                <c:pt idx="197">
                  <c:v>2.0711668832745909E-2</c:v>
                </c:pt>
                <c:pt idx="198">
                  <c:v>2.0711668832745909E-2</c:v>
                </c:pt>
                <c:pt idx="199">
                  <c:v>2.0711668832745909E-2</c:v>
                </c:pt>
                <c:pt idx="200">
                  <c:v>2.0711668832745909E-2</c:v>
                </c:pt>
                <c:pt idx="201">
                  <c:v>2.0711668832745909E-2</c:v>
                </c:pt>
                <c:pt idx="202">
                  <c:v>2.0711668832745909E-2</c:v>
                </c:pt>
                <c:pt idx="203">
                  <c:v>2.0711668832745909E-2</c:v>
                </c:pt>
                <c:pt idx="204">
                  <c:v>2.0711668832745909E-2</c:v>
                </c:pt>
                <c:pt idx="205">
                  <c:v>2.0711668832745909E-2</c:v>
                </c:pt>
                <c:pt idx="206">
                  <c:v>2.0711668832745909E-2</c:v>
                </c:pt>
                <c:pt idx="207">
                  <c:v>2.0711668832745909E-2</c:v>
                </c:pt>
                <c:pt idx="208">
                  <c:v>2.0711668832745909E-2</c:v>
                </c:pt>
                <c:pt idx="209">
                  <c:v>2.0711668832745909E-2</c:v>
                </c:pt>
                <c:pt idx="210">
                  <c:v>2.0711668832745909E-2</c:v>
                </c:pt>
                <c:pt idx="211">
                  <c:v>2.0711668832745909E-2</c:v>
                </c:pt>
                <c:pt idx="212">
                  <c:v>2.0711668832745909E-2</c:v>
                </c:pt>
                <c:pt idx="213">
                  <c:v>2.0711668832745909E-2</c:v>
                </c:pt>
                <c:pt idx="214">
                  <c:v>2.0711668832745909E-2</c:v>
                </c:pt>
                <c:pt idx="215">
                  <c:v>2.0711668832745909E-2</c:v>
                </c:pt>
                <c:pt idx="216">
                  <c:v>2.0711668832745909E-2</c:v>
                </c:pt>
                <c:pt idx="217">
                  <c:v>2.0711668832745909E-2</c:v>
                </c:pt>
                <c:pt idx="218">
                  <c:v>2.0711668832745909E-2</c:v>
                </c:pt>
                <c:pt idx="219">
                  <c:v>1.7692762142796054E-2</c:v>
                </c:pt>
                <c:pt idx="220">
                  <c:v>1.7692762142796054E-2</c:v>
                </c:pt>
                <c:pt idx="221">
                  <c:v>1.7692762142796054E-2</c:v>
                </c:pt>
                <c:pt idx="222">
                  <c:v>1.7692762142796054E-2</c:v>
                </c:pt>
                <c:pt idx="223">
                  <c:v>1.7692762142796054E-2</c:v>
                </c:pt>
                <c:pt idx="224">
                  <c:v>1.7692762142796054E-2</c:v>
                </c:pt>
                <c:pt idx="225">
                  <c:v>1.7692762142796054E-2</c:v>
                </c:pt>
                <c:pt idx="226">
                  <c:v>1.7692762142796054E-2</c:v>
                </c:pt>
                <c:pt idx="227">
                  <c:v>1.7692762142796054E-2</c:v>
                </c:pt>
                <c:pt idx="228">
                  <c:v>1.7692762142796054E-2</c:v>
                </c:pt>
                <c:pt idx="229">
                  <c:v>1.7692762142796054E-2</c:v>
                </c:pt>
                <c:pt idx="230">
                  <c:v>1.7692762142796054E-2</c:v>
                </c:pt>
                <c:pt idx="231">
                  <c:v>1.7692762142796054E-2</c:v>
                </c:pt>
                <c:pt idx="232">
                  <c:v>1.7692762142796054E-2</c:v>
                </c:pt>
                <c:pt idx="233">
                  <c:v>1.7692762142796054E-2</c:v>
                </c:pt>
                <c:pt idx="234">
                  <c:v>1.7692762142796054E-2</c:v>
                </c:pt>
                <c:pt idx="235">
                  <c:v>1.7692762142796054E-2</c:v>
                </c:pt>
                <c:pt idx="236">
                  <c:v>1.7692762142796054E-2</c:v>
                </c:pt>
                <c:pt idx="237">
                  <c:v>1.7692762142796054E-2</c:v>
                </c:pt>
                <c:pt idx="238">
                  <c:v>1.7692762142796054E-2</c:v>
                </c:pt>
                <c:pt idx="239">
                  <c:v>1.7692762142796054E-2</c:v>
                </c:pt>
                <c:pt idx="240">
                  <c:v>1.8782904864633451E-2</c:v>
                </c:pt>
                <c:pt idx="241">
                  <c:v>1.8782904864633451E-2</c:v>
                </c:pt>
                <c:pt idx="242">
                  <c:v>1.8782904864633451E-2</c:v>
                </c:pt>
                <c:pt idx="243">
                  <c:v>1.8782904864633451E-2</c:v>
                </c:pt>
                <c:pt idx="244">
                  <c:v>1.8782904864633451E-2</c:v>
                </c:pt>
                <c:pt idx="245">
                  <c:v>1.8782904864633451E-2</c:v>
                </c:pt>
                <c:pt idx="246">
                  <c:v>1.8782904864633451E-2</c:v>
                </c:pt>
                <c:pt idx="247">
                  <c:v>1.8782904864633451E-2</c:v>
                </c:pt>
                <c:pt idx="248">
                  <c:v>1.8782904864633451E-2</c:v>
                </c:pt>
                <c:pt idx="249">
                  <c:v>1.8782904864633451E-2</c:v>
                </c:pt>
                <c:pt idx="250">
                  <c:v>1.8782904864633451E-2</c:v>
                </c:pt>
                <c:pt idx="251">
                  <c:v>1.8782904864633451E-2</c:v>
                </c:pt>
                <c:pt idx="252">
                  <c:v>1.8782904864633451E-2</c:v>
                </c:pt>
                <c:pt idx="253">
                  <c:v>1.8782904864633451E-2</c:v>
                </c:pt>
                <c:pt idx="254">
                  <c:v>1.8782904864633451E-2</c:v>
                </c:pt>
                <c:pt idx="255">
                  <c:v>1.8782904864633451E-2</c:v>
                </c:pt>
                <c:pt idx="256">
                  <c:v>1.8782904864633451E-2</c:v>
                </c:pt>
                <c:pt idx="257">
                  <c:v>1.8782904864633451E-2</c:v>
                </c:pt>
                <c:pt idx="258">
                  <c:v>1.8782904864633451E-2</c:v>
                </c:pt>
                <c:pt idx="259">
                  <c:v>1.8782904864633451E-2</c:v>
                </c:pt>
                <c:pt idx="260">
                  <c:v>1.8782904864633451E-2</c:v>
                </c:pt>
                <c:pt idx="261">
                  <c:v>1.8782904864633451E-2</c:v>
                </c:pt>
                <c:pt idx="262">
                  <c:v>1.5949072396497715E-2</c:v>
                </c:pt>
                <c:pt idx="263">
                  <c:v>1.5949072396497715E-2</c:v>
                </c:pt>
                <c:pt idx="264">
                  <c:v>1.5949072396497715E-2</c:v>
                </c:pt>
                <c:pt idx="265">
                  <c:v>1.5949072396497715E-2</c:v>
                </c:pt>
                <c:pt idx="266">
                  <c:v>1.5949072396497715E-2</c:v>
                </c:pt>
                <c:pt idx="267">
                  <c:v>1.5949072396497715E-2</c:v>
                </c:pt>
                <c:pt idx="268">
                  <c:v>1.5949072396497715E-2</c:v>
                </c:pt>
                <c:pt idx="269">
                  <c:v>1.5949072396497715E-2</c:v>
                </c:pt>
                <c:pt idx="270">
                  <c:v>1.5949072396497715E-2</c:v>
                </c:pt>
                <c:pt idx="271">
                  <c:v>1.5949072396497715E-2</c:v>
                </c:pt>
                <c:pt idx="272">
                  <c:v>1.5949072396497715E-2</c:v>
                </c:pt>
                <c:pt idx="273">
                  <c:v>1.5949072396497715E-2</c:v>
                </c:pt>
                <c:pt idx="274">
                  <c:v>1.5949072396497715E-2</c:v>
                </c:pt>
                <c:pt idx="275">
                  <c:v>1.5949072396497715E-2</c:v>
                </c:pt>
                <c:pt idx="276">
                  <c:v>1.5949072396497715E-2</c:v>
                </c:pt>
                <c:pt idx="277">
                  <c:v>1.5949072396497715E-2</c:v>
                </c:pt>
                <c:pt idx="278">
                  <c:v>1.5949072396497715E-2</c:v>
                </c:pt>
                <c:pt idx="279">
                  <c:v>1.5949072396497715E-2</c:v>
                </c:pt>
                <c:pt idx="280">
                  <c:v>1.5949072396497715E-2</c:v>
                </c:pt>
                <c:pt idx="281">
                  <c:v>1.5949072396497715E-2</c:v>
                </c:pt>
                <c:pt idx="282">
                  <c:v>1.5949072396497715E-2</c:v>
                </c:pt>
                <c:pt idx="283">
                  <c:v>1.5949072396497715E-2</c:v>
                </c:pt>
                <c:pt idx="284">
                  <c:v>1.5949072396497715E-2</c:v>
                </c:pt>
                <c:pt idx="285">
                  <c:v>1.7574200710178445E-2</c:v>
                </c:pt>
                <c:pt idx="286">
                  <c:v>1.7574200710178445E-2</c:v>
                </c:pt>
                <c:pt idx="287">
                  <c:v>1.7574200710178445E-2</c:v>
                </c:pt>
                <c:pt idx="288">
                  <c:v>1.7574200710178445E-2</c:v>
                </c:pt>
                <c:pt idx="289">
                  <c:v>1.7574200710178445E-2</c:v>
                </c:pt>
                <c:pt idx="290">
                  <c:v>1.7574200710178445E-2</c:v>
                </c:pt>
                <c:pt idx="291">
                  <c:v>1.7574200710178445E-2</c:v>
                </c:pt>
                <c:pt idx="292">
                  <c:v>1.7574200710178445E-2</c:v>
                </c:pt>
                <c:pt idx="293">
                  <c:v>1.7574200710178445E-2</c:v>
                </c:pt>
                <c:pt idx="294">
                  <c:v>1.7574200710178445E-2</c:v>
                </c:pt>
                <c:pt idx="295">
                  <c:v>1.7574200710178445E-2</c:v>
                </c:pt>
                <c:pt idx="296">
                  <c:v>1.7574200710178445E-2</c:v>
                </c:pt>
                <c:pt idx="297">
                  <c:v>1.7574200710178445E-2</c:v>
                </c:pt>
                <c:pt idx="298">
                  <c:v>1.7574200710178445E-2</c:v>
                </c:pt>
                <c:pt idx="299">
                  <c:v>1.7574200710178445E-2</c:v>
                </c:pt>
                <c:pt idx="300">
                  <c:v>1.7574200710178445E-2</c:v>
                </c:pt>
                <c:pt idx="301">
                  <c:v>1.7574200710178445E-2</c:v>
                </c:pt>
                <c:pt idx="302">
                  <c:v>1.7574200710178445E-2</c:v>
                </c:pt>
                <c:pt idx="303">
                  <c:v>1.7574200710178445E-2</c:v>
                </c:pt>
                <c:pt idx="304">
                  <c:v>1.7574200710178445E-2</c:v>
                </c:pt>
                <c:pt idx="305">
                  <c:v>1.797395330235977E-2</c:v>
                </c:pt>
                <c:pt idx="306">
                  <c:v>1.797395330235977E-2</c:v>
                </c:pt>
                <c:pt idx="307">
                  <c:v>1.797395330235977E-2</c:v>
                </c:pt>
                <c:pt idx="308">
                  <c:v>1.797395330235977E-2</c:v>
                </c:pt>
                <c:pt idx="309">
                  <c:v>1.797395330235977E-2</c:v>
                </c:pt>
                <c:pt idx="310">
                  <c:v>1.797395330235977E-2</c:v>
                </c:pt>
                <c:pt idx="311">
                  <c:v>1.797395330235977E-2</c:v>
                </c:pt>
                <c:pt idx="312">
                  <c:v>1.797395330235977E-2</c:v>
                </c:pt>
                <c:pt idx="313">
                  <c:v>1.797395330235977E-2</c:v>
                </c:pt>
                <c:pt idx="314">
                  <c:v>1.797395330235977E-2</c:v>
                </c:pt>
                <c:pt idx="315">
                  <c:v>1.797395330235977E-2</c:v>
                </c:pt>
                <c:pt idx="316">
                  <c:v>1.797395330235977E-2</c:v>
                </c:pt>
                <c:pt idx="317">
                  <c:v>1.797395330235977E-2</c:v>
                </c:pt>
                <c:pt idx="318">
                  <c:v>1.797395330235977E-2</c:v>
                </c:pt>
                <c:pt idx="319">
                  <c:v>1.797395330235977E-2</c:v>
                </c:pt>
                <c:pt idx="320">
                  <c:v>1.797395330235977E-2</c:v>
                </c:pt>
                <c:pt idx="321">
                  <c:v>1.797395330235977E-2</c:v>
                </c:pt>
                <c:pt idx="322">
                  <c:v>1.797395330235977E-2</c:v>
                </c:pt>
                <c:pt idx="323">
                  <c:v>1.797395330235977E-2</c:v>
                </c:pt>
                <c:pt idx="324">
                  <c:v>1.797395330235977E-2</c:v>
                </c:pt>
                <c:pt idx="325">
                  <c:v>1.797395330235977E-2</c:v>
                </c:pt>
                <c:pt idx="326">
                  <c:v>1.5070355268777164E-2</c:v>
                </c:pt>
                <c:pt idx="327">
                  <c:v>1.5070355268777164E-2</c:v>
                </c:pt>
                <c:pt idx="328">
                  <c:v>1.5070355268777164E-2</c:v>
                </c:pt>
                <c:pt idx="329">
                  <c:v>1.5070355268777164E-2</c:v>
                </c:pt>
                <c:pt idx="330">
                  <c:v>1.5070355268777164E-2</c:v>
                </c:pt>
                <c:pt idx="331">
                  <c:v>1.5070355268777164E-2</c:v>
                </c:pt>
                <c:pt idx="332">
                  <c:v>1.5070355268777164E-2</c:v>
                </c:pt>
                <c:pt idx="333">
                  <c:v>1.5070355268777164E-2</c:v>
                </c:pt>
                <c:pt idx="334">
                  <c:v>1.5070355268777164E-2</c:v>
                </c:pt>
                <c:pt idx="335">
                  <c:v>1.5070355268777164E-2</c:v>
                </c:pt>
                <c:pt idx="336">
                  <c:v>1.5070355268777164E-2</c:v>
                </c:pt>
                <c:pt idx="337">
                  <c:v>1.5070355268777164E-2</c:v>
                </c:pt>
                <c:pt idx="338">
                  <c:v>1.5070355268777164E-2</c:v>
                </c:pt>
                <c:pt idx="339">
                  <c:v>1.5070355268777164E-2</c:v>
                </c:pt>
                <c:pt idx="340">
                  <c:v>1.5070355268777164E-2</c:v>
                </c:pt>
                <c:pt idx="341">
                  <c:v>1.5070355268777164E-2</c:v>
                </c:pt>
                <c:pt idx="342">
                  <c:v>1.5070355268777164E-2</c:v>
                </c:pt>
                <c:pt idx="343">
                  <c:v>1.5070355268777164E-2</c:v>
                </c:pt>
                <c:pt idx="344">
                  <c:v>1.5070355268777164E-2</c:v>
                </c:pt>
                <c:pt idx="345">
                  <c:v>1.5070355268777164E-2</c:v>
                </c:pt>
                <c:pt idx="346">
                  <c:v>1.5070355268777164E-2</c:v>
                </c:pt>
                <c:pt idx="347">
                  <c:v>1.5070355268777164E-2</c:v>
                </c:pt>
                <c:pt idx="348">
                  <c:v>1.6040120700057909E-2</c:v>
                </c:pt>
                <c:pt idx="349">
                  <c:v>1.6040120700057909E-2</c:v>
                </c:pt>
                <c:pt idx="350">
                  <c:v>1.6040120700057909E-2</c:v>
                </c:pt>
                <c:pt idx="351">
                  <c:v>1.6040120700057909E-2</c:v>
                </c:pt>
                <c:pt idx="352">
                  <c:v>1.6040120700057909E-2</c:v>
                </c:pt>
                <c:pt idx="353">
                  <c:v>1.6040120700057909E-2</c:v>
                </c:pt>
                <c:pt idx="354">
                  <c:v>1.6040120700057909E-2</c:v>
                </c:pt>
                <c:pt idx="355">
                  <c:v>1.6040120700057909E-2</c:v>
                </c:pt>
                <c:pt idx="356">
                  <c:v>1.6040120700057909E-2</c:v>
                </c:pt>
                <c:pt idx="357">
                  <c:v>1.6040120700057909E-2</c:v>
                </c:pt>
                <c:pt idx="358">
                  <c:v>1.6040120700057909E-2</c:v>
                </c:pt>
                <c:pt idx="359">
                  <c:v>1.6040120700057909E-2</c:v>
                </c:pt>
                <c:pt idx="360">
                  <c:v>1.6040120700057909E-2</c:v>
                </c:pt>
                <c:pt idx="361">
                  <c:v>1.6040120700057909E-2</c:v>
                </c:pt>
                <c:pt idx="362">
                  <c:v>1.6040120700057909E-2</c:v>
                </c:pt>
                <c:pt idx="363">
                  <c:v>1.6040120700057909E-2</c:v>
                </c:pt>
                <c:pt idx="364">
                  <c:v>1.6040120700057909E-2</c:v>
                </c:pt>
                <c:pt idx="365">
                  <c:v>1.6040120700057909E-2</c:v>
                </c:pt>
                <c:pt idx="366">
                  <c:v>1.6040120700057909E-2</c:v>
                </c:pt>
                <c:pt idx="367">
                  <c:v>1.6040120700057909E-2</c:v>
                </c:pt>
                <c:pt idx="368">
                  <c:v>1.6040120700057909E-2</c:v>
                </c:pt>
                <c:pt idx="369">
                  <c:v>1.6040120700057909E-2</c:v>
                </c:pt>
                <c:pt idx="370">
                  <c:v>1.5482363446308789E-2</c:v>
                </c:pt>
                <c:pt idx="371">
                  <c:v>1.5482363446308789E-2</c:v>
                </c:pt>
                <c:pt idx="372">
                  <c:v>1.5482363446308789E-2</c:v>
                </c:pt>
                <c:pt idx="373">
                  <c:v>1.5482363446308789E-2</c:v>
                </c:pt>
                <c:pt idx="374">
                  <c:v>1.5482363446308789E-2</c:v>
                </c:pt>
                <c:pt idx="375">
                  <c:v>1.5482363446308789E-2</c:v>
                </c:pt>
                <c:pt idx="376">
                  <c:v>1.5482363446308789E-2</c:v>
                </c:pt>
                <c:pt idx="377">
                  <c:v>1.5482363446308789E-2</c:v>
                </c:pt>
                <c:pt idx="378">
                  <c:v>1.5482363446308789E-2</c:v>
                </c:pt>
                <c:pt idx="379">
                  <c:v>1.5482363446308789E-2</c:v>
                </c:pt>
                <c:pt idx="380">
                  <c:v>1.5482363446308789E-2</c:v>
                </c:pt>
                <c:pt idx="381">
                  <c:v>1.5482363446308789E-2</c:v>
                </c:pt>
                <c:pt idx="382">
                  <c:v>1.5482363446308789E-2</c:v>
                </c:pt>
                <c:pt idx="383">
                  <c:v>1.5482363446308789E-2</c:v>
                </c:pt>
                <c:pt idx="384">
                  <c:v>1.5482363446308789E-2</c:v>
                </c:pt>
                <c:pt idx="385">
                  <c:v>1.5482363446308789E-2</c:v>
                </c:pt>
                <c:pt idx="386">
                  <c:v>1.5482363446308789E-2</c:v>
                </c:pt>
                <c:pt idx="387">
                  <c:v>1.5482363446308789E-2</c:v>
                </c:pt>
                <c:pt idx="388">
                  <c:v>1.5482363446308789E-2</c:v>
                </c:pt>
                <c:pt idx="389">
                  <c:v>1.5482363446308789E-2</c:v>
                </c:pt>
                <c:pt idx="390">
                  <c:v>1.5482363446308789E-2</c:v>
                </c:pt>
                <c:pt idx="391">
                  <c:v>1.4918276656616311E-2</c:v>
                </c:pt>
                <c:pt idx="392">
                  <c:v>1.4918276656616311E-2</c:v>
                </c:pt>
                <c:pt idx="393">
                  <c:v>1.4918276656616311E-2</c:v>
                </c:pt>
                <c:pt idx="394">
                  <c:v>1.4918276656616311E-2</c:v>
                </c:pt>
                <c:pt idx="395">
                  <c:v>1.4918276656616311E-2</c:v>
                </c:pt>
                <c:pt idx="396">
                  <c:v>1.4918276656616311E-2</c:v>
                </c:pt>
                <c:pt idx="397">
                  <c:v>1.4918276656616311E-2</c:v>
                </c:pt>
                <c:pt idx="398">
                  <c:v>1.4918276656616311E-2</c:v>
                </c:pt>
                <c:pt idx="399">
                  <c:v>1.4918276656616311E-2</c:v>
                </c:pt>
                <c:pt idx="400">
                  <c:v>1.4918276656616311E-2</c:v>
                </c:pt>
                <c:pt idx="401">
                  <c:v>1.4918276656616311E-2</c:v>
                </c:pt>
                <c:pt idx="402">
                  <c:v>1.4918276656616311E-2</c:v>
                </c:pt>
                <c:pt idx="403">
                  <c:v>1.4918276656616311E-2</c:v>
                </c:pt>
                <c:pt idx="404">
                  <c:v>1.4918276656616311E-2</c:v>
                </c:pt>
                <c:pt idx="405">
                  <c:v>1.4918276656616311E-2</c:v>
                </c:pt>
                <c:pt idx="406">
                  <c:v>1.4918276656616311E-2</c:v>
                </c:pt>
                <c:pt idx="407">
                  <c:v>1.4918276656616311E-2</c:v>
                </c:pt>
                <c:pt idx="408">
                  <c:v>1.4918276656616311E-2</c:v>
                </c:pt>
                <c:pt idx="409">
                  <c:v>1.4918276656616311E-2</c:v>
                </c:pt>
                <c:pt idx="410">
                  <c:v>1.4918276656616311E-2</c:v>
                </c:pt>
                <c:pt idx="411">
                  <c:v>1.4918276656616311E-2</c:v>
                </c:pt>
                <c:pt idx="412">
                  <c:v>1.4918276656616311E-2</c:v>
                </c:pt>
                <c:pt idx="413">
                  <c:v>1.4918276656616311E-2</c:v>
                </c:pt>
                <c:pt idx="414">
                  <c:v>1.5209521129467649E-2</c:v>
                </c:pt>
                <c:pt idx="415">
                  <c:v>1.5209521129467649E-2</c:v>
                </c:pt>
                <c:pt idx="416">
                  <c:v>1.5209521129467649E-2</c:v>
                </c:pt>
                <c:pt idx="417">
                  <c:v>1.5209521129467649E-2</c:v>
                </c:pt>
                <c:pt idx="418">
                  <c:v>1.5209521129467649E-2</c:v>
                </c:pt>
                <c:pt idx="419">
                  <c:v>1.5209521129467649E-2</c:v>
                </c:pt>
                <c:pt idx="420">
                  <c:v>1.5209521129467649E-2</c:v>
                </c:pt>
                <c:pt idx="421">
                  <c:v>1.5209521129467649E-2</c:v>
                </c:pt>
                <c:pt idx="422">
                  <c:v>1.5209521129467649E-2</c:v>
                </c:pt>
                <c:pt idx="423">
                  <c:v>1.5209521129467649E-2</c:v>
                </c:pt>
                <c:pt idx="424">
                  <c:v>1.5209521129467649E-2</c:v>
                </c:pt>
                <c:pt idx="425">
                  <c:v>1.5209521129467649E-2</c:v>
                </c:pt>
                <c:pt idx="426">
                  <c:v>1.5209521129467649E-2</c:v>
                </c:pt>
                <c:pt idx="427">
                  <c:v>1.5209521129467649E-2</c:v>
                </c:pt>
                <c:pt idx="428">
                  <c:v>1.5209521129467649E-2</c:v>
                </c:pt>
                <c:pt idx="429">
                  <c:v>1.5209521129467649E-2</c:v>
                </c:pt>
                <c:pt idx="430">
                  <c:v>1.5209521129467649E-2</c:v>
                </c:pt>
                <c:pt idx="431">
                  <c:v>1.5209521129467649E-2</c:v>
                </c:pt>
                <c:pt idx="432">
                  <c:v>1.5209521129467649E-2</c:v>
                </c:pt>
                <c:pt idx="433">
                  <c:v>1.5209521129467649E-2</c:v>
                </c:pt>
                <c:pt idx="434">
                  <c:v>1.5209521129467649E-2</c:v>
                </c:pt>
                <c:pt idx="435">
                  <c:v>1.4651729950084976E-2</c:v>
                </c:pt>
                <c:pt idx="436">
                  <c:v>1.4651729950084976E-2</c:v>
                </c:pt>
                <c:pt idx="437">
                  <c:v>1.4651729950084976E-2</c:v>
                </c:pt>
                <c:pt idx="438">
                  <c:v>1.4651729950084976E-2</c:v>
                </c:pt>
                <c:pt idx="439">
                  <c:v>1.4651729950084976E-2</c:v>
                </c:pt>
                <c:pt idx="440">
                  <c:v>1.4651729950084976E-2</c:v>
                </c:pt>
                <c:pt idx="441">
                  <c:v>1.4651729950084976E-2</c:v>
                </c:pt>
                <c:pt idx="442">
                  <c:v>1.4651729950084976E-2</c:v>
                </c:pt>
                <c:pt idx="443">
                  <c:v>1.4651729950084976E-2</c:v>
                </c:pt>
                <c:pt idx="444">
                  <c:v>1.4651729950084976E-2</c:v>
                </c:pt>
                <c:pt idx="445">
                  <c:v>1.4651729950084976E-2</c:v>
                </c:pt>
                <c:pt idx="446">
                  <c:v>1.4651729950084976E-2</c:v>
                </c:pt>
                <c:pt idx="447">
                  <c:v>1.4651729950084976E-2</c:v>
                </c:pt>
                <c:pt idx="448">
                  <c:v>1.4651729950084976E-2</c:v>
                </c:pt>
                <c:pt idx="449">
                  <c:v>1.4651729950084976E-2</c:v>
                </c:pt>
                <c:pt idx="450">
                  <c:v>1.4651729950084976E-2</c:v>
                </c:pt>
                <c:pt idx="451">
                  <c:v>1.4651729950084976E-2</c:v>
                </c:pt>
                <c:pt idx="452">
                  <c:v>1.4651729950084976E-2</c:v>
                </c:pt>
                <c:pt idx="453">
                  <c:v>1.4651729950084976E-2</c:v>
                </c:pt>
                <c:pt idx="454">
                  <c:v>1.4651729950084976E-2</c:v>
                </c:pt>
                <c:pt idx="455">
                  <c:v>1.4651729950084976E-2</c:v>
                </c:pt>
                <c:pt idx="456">
                  <c:v>1.4651729950084976E-2</c:v>
                </c:pt>
                <c:pt idx="457">
                  <c:v>1.4942974422936298E-2</c:v>
                </c:pt>
                <c:pt idx="458">
                  <c:v>1.4942974422936298E-2</c:v>
                </c:pt>
                <c:pt idx="459">
                  <c:v>1.4942974422936298E-2</c:v>
                </c:pt>
                <c:pt idx="460">
                  <c:v>1.4942974422936298E-2</c:v>
                </c:pt>
                <c:pt idx="461">
                  <c:v>1.4942974422936298E-2</c:v>
                </c:pt>
                <c:pt idx="462">
                  <c:v>1.4942974422936298E-2</c:v>
                </c:pt>
                <c:pt idx="463">
                  <c:v>1.4942974422936298E-2</c:v>
                </c:pt>
                <c:pt idx="464">
                  <c:v>1.4942974422936298E-2</c:v>
                </c:pt>
                <c:pt idx="465">
                  <c:v>1.4942974422936298E-2</c:v>
                </c:pt>
                <c:pt idx="466">
                  <c:v>1.4942974422936298E-2</c:v>
                </c:pt>
                <c:pt idx="467">
                  <c:v>1.4942974422936298E-2</c:v>
                </c:pt>
                <c:pt idx="468">
                  <c:v>1.4942974422936298E-2</c:v>
                </c:pt>
                <c:pt idx="469">
                  <c:v>1.4942974422936298E-2</c:v>
                </c:pt>
                <c:pt idx="470">
                  <c:v>1.4942974422936298E-2</c:v>
                </c:pt>
                <c:pt idx="471">
                  <c:v>1.4942974422936298E-2</c:v>
                </c:pt>
                <c:pt idx="472">
                  <c:v>1.4942974422936298E-2</c:v>
                </c:pt>
                <c:pt idx="473">
                  <c:v>1.4942974422936298E-2</c:v>
                </c:pt>
                <c:pt idx="474">
                  <c:v>1.4942974422936298E-2</c:v>
                </c:pt>
                <c:pt idx="475">
                  <c:v>1.4942974422936298E-2</c:v>
                </c:pt>
                <c:pt idx="476">
                  <c:v>1.4942974422936298E-2</c:v>
                </c:pt>
                <c:pt idx="477">
                  <c:v>1.4942974422936298E-2</c:v>
                </c:pt>
                <c:pt idx="478">
                  <c:v>1.4942974422936298E-2</c:v>
                </c:pt>
                <c:pt idx="479">
                  <c:v>1.4942974422936298E-2</c:v>
                </c:pt>
                <c:pt idx="480">
                  <c:v>1.5224823912792415E-2</c:v>
                </c:pt>
                <c:pt idx="481">
                  <c:v>1.5224823912792415E-2</c:v>
                </c:pt>
                <c:pt idx="482">
                  <c:v>1.5224823912792415E-2</c:v>
                </c:pt>
                <c:pt idx="483">
                  <c:v>1.5224823912792415E-2</c:v>
                </c:pt>
                <c:pt idx="484">
                  <c:v>1.5224823912792415E-2</c:v>
                </c:pt>
                <c:pt idx="485">
                  <c:v>1.5224823912792415E-2</c:v>
                </c:pt>
                <c:pt idx="486">
                  <c:v>1.5224823912792415E-2</c:v>
                </c:pt>
                <c:pt idx="487">
                  <c:v>1.5224823912792415E-2</c:v>
                </c:pt>
                <c:pt idx="488">
                  <c:v>1.5224823912792415E-2</c:v>
                </c:pt>
                <c:pt idx="489">
                  <c:v>1.5224823912792415E-2</c:v>
                </c:pt>
                <c:pt idx="490">
                  <c:v>1.5224823912792415E-2</c:v>
                </c:pt>
                <c:pt idx="491">
                  <c:v>1.5224823912792415E-2</c:v>
                </c:pt>
                <c:pt idx="492">
                  <c:v>1.5224823912792415E-2</c:v>
                </c:pt>
                <c:pt idx="493">
                  <c:v>1.5224823912792415E-2</c:v>
                </c:pt>
                <c:pt idx="494">
                  <c:v>1.5224823912792415E-2</c:v>
                </c:pt>
                <c:pt idx="495">
                  <c:v>1.5224823912792415E-2</c:v>
                </c:pt>
                <c:pt idx="496">
                  <c:v>1.5224823912792415E-2</c:v>
                </c:pt>
                <c:pt idx="497">
                  <c:v>1.5224823912792415E-2</c:v>
                </c:pt>
                <c:pt idx="498">
                  <c:v>1.5224823912792415E-2</c:v>
                </c:pt>
                <c:pt idx="499">
                  <c:v>1.5224823912792415E-2</c:v>
                </c:pt>
                <c:pt idx="500">
                  <c:v>1.5531725199389152E-2</c:v>
                </c:pt>
                <c:pt idx="501">
                  <c:v>1.5531725199389152E-2</c:v>
                </c:pt>
                <c:pt idx="502">
                  <c:v>1.5531725199389152E-2</c:v>
                </c:pt>
                <c:pt idx="503">
                  <c:v>1.5531725199389152E-2</c:v>
                </c:pt>
                <c:pt idx="504">
                  <c:v>1.5531725199389152E-2</c:v>
                </c:pt>
                <c:pt idx="505">
                  <c:v>1.5531725199389152E-2</c:v>
                </c:pt>
                <c:pt idx="506">
                  <c:v>1.5531725199389152E-2</c:v>
                </c:pt>
                <c:pt idx="507">
                  <c:v>1.5531725199389152E-2</c:v>
                </c:pt>
                <c:pt idx="508">
                  <c:v>1.5531725199389152E-2</c:v>
                </c:pt>
                <c:pt idx="509">
                  <c:v>1.5531725199389152E-2</c:v>
                </c:pt>
                <c:pt idx="510">
                  <c:v>1.5531725199389152E-2</c:v>
                </c:pt>
                <c:pt idx="511">
                  <c:v>1.5531725199389152E-2</c:v>
                </c:pt>
                <c:pt idx="512">
                  <c:v>1.5531725199389152E-2</c:v>
                </c:pt>
                <c:pt idx="513">
                  <c:v>1.5531725199389152E-2</c:v>
                </c:pt>
                <c:pt idx="514">
                  <c:v>1.5531725199389152E-2</c:v>
                </c:pt>
                <c:pt idx="515">
                  <c:v>1.5531725199389152E-2</c:v>
                </c:pt>
                <c:pt idx="516">
                  <c:v>1.5531725199389152E-2</c:v>
                </c:pt>
                <c:pt idx="517">
                  <c:v>1.5531725199389152E-2</c:v>
                </c:pt>
                <c:pt idx="518">
                  <c:v>1.5531725199389152E-2</c:v>
                </c:pt>
                <c:pt idx="519">
                  <c:v>1.5531725199389152E-2</c:v>
                </c:pt>
                <c:pt idx="520">
                  <c:v>1.5531725199389152E-2</c:v>
                </c:pt>
                <c:pt idx="521">
                  <c:v>1.5531725199389152E-2</c:v>
                </c:pt>
                <c:pt idx="522">
                  <c:v>1.5531725199389152E-2</c:v>
                </c:pt>
                <c:pt idx="523">
                  <c:v>1.5511440458564792E-2</c:v>
                </c:pt>
                <c:pt idx="524">
                  <c:v>1.5511440458564792E-2</c:v>
                </c:pt>
                <c:pt idx="525">
                  <c:v>1.5511440458564792E-2</c:v>
                </c:pt>
                <c:pt idx="526">
                  <c:v>1.5511440458564792E-2</c:v>
                </c:pt>
                <c:pt idx="527">
                  <c:v>1.5511440458564792E-2</c:v>
                </c:pt>
                <c:pt idx="528">
                  <c:v>1.5511440458564792E-2</c:v>
                </c:pt>
                <c:pt idx="529">
                  <c:v>1.5511440458564792E-2</c:v>
                </c:pt>
                <c:pt idx="530">
                  <c:v>1.5511440458564792E-2</c:v>
                </c:pt>
                <c:pt idx="531">
                  <c:v>1.5511440458564792E-2</c:v>
                </c:pt>
                <c:pt idx="532">
                  <c:v>1.5511440458564792E-2</c:v>
                </c:pt>
                <c:pt idx="533">
                  <c:v>1.5511440458564792E-2</c:v>
                </c:pt>
                <c:pt idx="534">
                  <c:v>1.5511440458564792E-2</c:v>
                </c:pt>
                <c:pt idx="535">
                  <c:v>1.5511440458564792E-2</c:v>
                </c:pt>
                <c:pt idx="536">
                  <c:v>1.5511440458564792E-2</c:v>
                </c:pt>
                <c:pt idx="537">
                  <c:v>1.5511440458564792E-2</c:v>
                </c:pt>
                <c:pt idx="538">
                  <c:v>1.5511440458564792E-2</c:v>
                </c:pt>
                <c:pt idx="539">
                  <c:v>1.5511440458564792E-2</c:v>
                </c:pt>
                <c:pt idx="540">
                  <c:v>1.5511440458564792E-2</c:v>
                </c:pt>
                <c:pt idx="541">
                  <c:v>1.5511440458564792E-2</c:v>
                </c:pt>
                <c:pt idx="542">
                  <c:v>1.5511440458564792E-2</c:v>
                </c:pt>
                <c:pt idx="543">
                  <c:v>1.5511440458564792E-2</c:v>
                </c:pt>
                <c:pt idx="544">
                  <c:v>1.5511440458564792E-2</c:v>
                </c:pt>
                <c:pt idx="545">
                  <c:v>1.5511440458564792E-2</c:v>
                </c:pt>
                <c:pt idx="546">
                  <c:v>1.5511440458564792E-2</c:v>
                </c:pt>
                <c:pt idx="547">
                  <c:v>1.5511440458564792E-2</c:v>
                </c:pt>
                <c:pt idx="548">
                  <c:v>1.5511440458564792E-2</c:v>
                </c:pt>
                <c:pt idx="549">
                  <c:v>1.5511440458564792E-2</c:v>
                </c:pt>
                <c:pt idx="550">
                  <c:v>1.5511440458564792E-2</c:v>
                </c:pt>
                <c:pt idx="551">
                  <c:v>1.5511440458564792E-2</c:v>
                </c:pt>
                <c:pt idx="552">
                  <c:v>1.5511440458564792E-2</c:v>
                </c:pt>
                <c:pt idx="553">
                  <c:v>1.5511440458564792E-2</c:v>
                </c:pt>
                <c:pt idx="554">
                  <c:v>1.5493118757175073E-2</c:v>
                </c:pt>
                <c:pt idx="555">
                  <c:v>1.5493118757175073E-2</c:v>
                </c:pt>
                <c:pt idx="556">
                  <c:v>1.5493118757175073E-2</c:v>
                </c:pt>
                <c:pt idx="557">
                  <c:v>1.5493118757175073E-2</c:v>
                </c:pt>
                <c:pt idx="558">
                  <c:v>1.5493118757175073E-2</c:v>
                </c:pt>
                <c:pt idx="559">
                  <c:v>1.5493118757175073E-2</c:v>
                </c:pt>
                <c:pt idx="560">
                  <c:v>1.5493118757175073E-2</c:v>
                </c:pt>
                <c:pt idx="561">
                  <c:v>1.5493118757175073E-2</c:v>
                </c:pt>
                <c:pt idx="562">
                  <c:v>1.5493118757175073E-2</c:v>
                </c:pt>
                <c:pt idx="563">
                  <c:v>1.5493118757175073E-2</c:v>
                </c:pt>
                <c:pt idx="564">
                  <c:v>1.5493118757175073E-2</c:v>
                </c:pt>
                <c:pt idx="565">
                  <c:v>1.5493118757175073E-2</c:v>
                </c:pt>
                <c:pt idx="566">
                  <c:v>1.5493118757175073E-2</c:v>
                </c:pt>
                <c:pt idx="567">
                  <c:v>1.5493118757175073E-2</c:v>
                </c:pt>
                <c:pt idx="568">
                  <c:v>1.5493118757175073E-2</c:v>
                </c:pt>
                <c:pt idx="569">
                  <c:v>1.5493118757175073E-2</c:v>
                </c:pt>
                <c:pt idx="570">
                  <c:v>1.5493118757175073E-2</c:v>
                </c:pt>
                <c:pt idx="571">
                  <c:v>1.5493118757175073E-2</c:v>
                </c:pt>
                <c:pt idx="572">
                  <c:v>1.5493118757175073E-2</c:v>
                </c:pt>
                <c:pt idx="573">
                  <c:v>1.5493118757175073E-2</c:v>
                </c:pt>
                <c:pt idx="574">
                  <c:v>1.5493118757175073E-2</c:v>
                </c:pt>
                <c:pt idx="575">
                  <c:v>1.5493118757175073E-2</c:v>
                </c:pt>
                <c:pt idx="576">
                  <c:v>1.5493118757175073E-2</c:v>
                </c:pt>
                <c:pt idx="577">
                  <c:v>1.5493118757175073E-2</c:v>
                </c:pt>
                <c:pt idx="578">
                  <c:v>1.5493118757175073E-2</c:v>
                </c:pt>
                <c:pt idx="579">
                  <c:v>1.5493118757175073E-2</c:v>
                </c:pt>
                <c:pt idx="580">
                  <c:v>1.5493118757175073E-2</c:v>
                </c:pt>
                <c:pt idx="581">
                  <c:v>1.5493118757175073E-2</c:v>
                </c:pt>
                <c:pt idx="582">
                  <c:v>1.5488457195669082E-2</c:v>
                </c:pt>
                <c:pt idx="583">
                  <c:v>1.5488457195669082E-2</c:v>
                </c:pt>
                <c:pt idx="584">
                  <c:v>1.5488457195669082E-2</c:v>
                </c:pt>
                <c:pt idx="585">
                  <c:v>1.5488457195669082E-2</c:v>
                </c:pt>
                <c:pt idx="586">
                  <c:v>1.5488457195669082E-2</c:v>
                </c:pt>
                <c:pt idx="587">
                  <c:v>1.5488457195669082E-2</c:v>
                </c:pt>
                <c:pt idx="588">
                  <c:v>1.5488457195669082E-2</c:v>
                </c:pt>
                <c:pt idx="589">
                  <c:v>1.5488457195669082E-2</c:v>
                </c:pt>
                <c:pt idx="590">
                  <c:v>1.5488457195669082E-2</c:v>
                </c:pt>
                <c:pt idx="591">
                  <c:v>1.5488457195669082E-2</c:v>
                </c:pt>
                <c:pt idx="592">
                  <c:v>1.5488457195669082E-2</c:v>
                </c:pt>
                <c:pt idx="593">
                  <c:v>1.5488457195669082E-2</c:v>
                </c:pt>
                <c:pt idx="594">
                  <c:v>1.5488457195669082E-2</c:v>
                </c:pt>
                <c:pt idx="595">
                  <c:v>1.5488457195669082E-2</c:v>
                </c:pt>
                <c:pt idx="596">
                  <c:v>1.5488457195669082E-2</c:v>
                </c:pt>
                <c:pt idx="597">
                  <c:v>1.5488457195669082E-2</c:v>
                </c:pt>
                <c:pt idx="598">
                  <c:v>1.5488457195669082E-2</c:v>
                </c:pt>
                <c:pt idx="599">
                  <c:v>1.5488457195669082E-2</c:v>
                </c:pt>
                <c:pt idx="600">
                  <c:v>1.5488457195669082E-2</c:v>
                </c:pt>
                <c:pt idx="601">
                  <c:v>1.5488457195669082E-2</c:v>
                </c:pt>
                <c:pt idx="602">
                  <c:v>1.5488457195669082E-2</c:v>
                </c:pt>
                <c:pt idx="603">
                  <c:v>1.5488457195669082E-2</c:v>
                </c:pt>
                <c:pt idx="604">
                  <c:v>1.5488457195669082E-2</c:v>
                </c:pt>
                <c:pt idx="605">
                  <c:v>1.5488457195669082E-2</c:v>
                </c:pt>
                <c:pt idx="606">
                  <c:v>1.5488457195669082E-2</c:v>
                </c:pt>
                <c:pt idx="607">
                  <c:v>1.5488457195669082E-2</c:v>
                </c:pt>
                <c:pt idx="608">
                  <c:v>1.5488457195669082E-2</c:v>
                </c:pt>
                <c:pt idx="609">
                  <c:v>1.5488457195669082E-2</c:v>
                </c:pt>
                <c:pt idx="610">
                  <c:v>1.5488457195669082E-2</c:v>
                </c:pt>
                <c:pt idx="611">
                  <c:v>1.5488457195669082E-2</c:v>
                </c:pt>
                <c:pt idx="612">
                  <c:v>1.5488457195669082E-2</c:v>
                </c:pt>
              </c:numCache>
            </c:numRef>
          </c:val>
          <c:smooth val="0"/>
          <c:extLst>
            <c:ext xmlns:c16="http://schemas.microsoft.com/office/drawing/2014/chart" uri="{C3380CC4-5D6E-409C-BE32-E72D297353CC}">
              <c16:uniqueId val="{00000003-FE41-44C8-8E45-31E884486425}"/>
            </c:ext>
          </c:extLst>
        </c:ser>
        <c:ser>
          <c:idx val="1"/>
          <c:order val="1"/>
          <c:tx>
            <c:strRef>
              <c:f>FV_evolution_MbyM!$Q$2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FV_evolution_MbyM!$AL$4:$AL$10000</c:f>
              <c:numCache>
                <c:formatCode>0.00%</c:formatCode>
                <c:ptCount val="9997"/>
                <c:pt idx="0">
                  <c:v>2.6841050003820595E-2</c:v>
                </c:pt>
                <c:pt idx="1">
                  <c:v>2.6841050003820595E-2</c:v>
                </c:pt>
                <c:pt idx="2">
                  <c:v>2.6841050003820595E-2</c:v>
                </c:pt>
                <c:pt idx="3">
                  <c:v>2.6841050003820595E-2</c:v>
                </c:pt>
                <c:pt idx="4">
                  <c:v>2.6841050003820595E-2</c:v>
                </c:pt>
                <c:pt idx="5">
                  <c:v>2.6841050003820595E-2</c:v>
                </c:pt>
                <c:pt idx="6">
                  <c:v>2.6841050003820595E-2</c:v>
                </c:pt>
                <c:pt idx="7">
                  <c:v>2.6841050003820595E-2</c:v>
                </c:pt>
                <c:pt idx="8">
                  <c:v>2.6841050003820595E-2</c:v>
                </c:pt>
                <c:pt idx="9">
                  <c:v>2.6841050003820595E-2</c:v>
                </c:pt>
                <c:pt idx="10">
                  <c:v>2.6841050003820595E-2</c:v>
                </c:pt>
                <c:pt idx="11">
                  <c:v>2.6841050003820595E-2</c:v>
                </c:pt>
                <c:pt idx="12">
                  <c:v>2.6841050003820595E-2</c:v>
                </c:pt>
                <c:pt idx="13">
                  <c:v>2.6841050003820595E-2</c:v>
                </c:pt>
                <c:pt idx="14">
                  <c:v>2.6841050003820595E-2</c:v>
                </c:pt>
                <c:pt idx="15">
                  <c:v>2.6841050003820595E-2</c:v>
                </c:pt>
                <c:pt idx="16">
                  <c:v>2.6841050003820595E-2</c:v>
                </c:pt>
                <c:pt idx="17">
                  <c:v>2.6841050003820595E-2</c:v>
                </c:pt>
                <c:pt idx="18">
                  <c:v>2.6841050003820595E-2</c:v>
                </c:pt>
                <c:pt idx="19">
                  <c:v>2.6841050003820595E-2</c:v>
                </c:pt>
                <c:pt idx="20">
                  <c:v>2.6841050003820595E-2</c:v>
                </c:pt>
                <c:pt idx="21">
                  <c:v>2.6841050003820595E-2</c:v>
                </c:pt>
                <c:pt idx="22">
                  <c:v>2.6841050003820595E-2</c:v>
                </c:pt>
                <c:pt idx="23">
                  <c:v>3.1006137955440331E-2</c:v>
                </c:pt>
                <c:pt idx="24">
                  <c:v>3.1006137955440331E-2</c:v>
                </c:pt>
                <c:pt idx="25">
                  <c:v>3.1006137955440331E-2</c:v>
                </c:pt>
                <c:pt idx="26">
                  <c:v>3.1006137955440331E-2</c:v>
                </c:pt>
                <c:pt idx="27">
                  <c:v>3.1006137955440331E-2</c:v>
                </c:pt>
                <c:pt idx="28">
                  <c:v>3.1006137955440331E-2</c:v>
                </c:pt>
                <c:pt idx="29">
                  <c:v>3.1006137955440331E-2</c:v>
                </c:pt>
                <c:pt idx="30">
                  <c:v>3.1006137955440331E-2</c:v>
                </c:pt>
                <c:pt idx="31">
                  <c:v>3.1006137955440331E-2</c:v>
                </c:pt>
                <c:pt idx="32">
                  <c:v>3.1006137955440331E-2</c:v>
                </c:pt>
                <c:pt idx="33">
                  <c:v>3.1006137955440331E-2</c:v>
                </c:pt>
                <c:pt idx="34">
                  <c:v>3.1006137955440331E-2</c:v>
                </c:pt>
                <c:pt idx="35">
                  <c:v>3.1006137955440331E-2</c:v>
                </c:pt>
                <c:pt idx="36">
                  <c:v>3.1006137955440331E-2</c:v>
                </c:pt>
                <c:pt idx="37">
                  <c:v>3.1006137955440331E-2</c:v>
                </c:pt>
                <c:pt idx="38">
                  <c:v>3.1006137955440331E-2</c:v>
                </c:pt>
                <c:pt idx="39">
                  <c:v>3.1006137955440331E-2</c:v>
                </c:pt>
                <c:pt idx="40">
                  <c:v>3.1006137955440331E-2</c:v>
                </c:pt>
                <c:pt idx="41">
                  <c:v>3.1006137955440331E-2</c:v>
                </c:pt>
                <c:pt idx="42">
                  <c:v>3.1006137955440331E-2</c:v>
                </c:pt>
                <c:pt idx="43">
                  <c:v>3.1006137955440331E-2</c:v>
                </c:pt>
                <c:pt idx="44">
                  <c:v>3.0454798309918117E-2</c:v>
                </c:pt>
                <c:pt idx="45">
                  <c:v>3.0454798309918117E-2</c:v>
                </c:pt>
                <c:pt idx="46">
                  <c:v>3.0454798309918117E-2</c:v>
                </c:pt>
                <c:pt idx="47">
                  <c:v>3.0454798309918117E-2</c:v>
                </c:pt>
                <c:pt idx="48">
                  <c:v>3.0454798309918117E-2</c:v>
                </c:pt>
                <c:pt idx="49">
                  <c:v>3.0454798309918117E-2</c:v>
                </c:pt>
                <c:pt idx="50">
                  <c:v>3.0454798309918117E-2</c:v>
                </c:pt>
                <c:pt idx="51">
                  <c:v>3.0454798309918117E-2</c:v>
                </c:pt>
                <c:pt idx="52">
                  <c:v>3.0454798309918117E-2</c:v>
                </c:pt>
                <c:pt idx="53">
                  <c:v>3.0454798309918117E-2</c:v>
                </c:pt>
                <c:pt idx="54">
                  <c:v>3.0454798309918117E-2</c:v>
                </c:pt>
                <c:pt idx="55">
                  <c:v>3.0454798309918117E-2</c:v>
                </c:pt>
                <c:pt idx="56">
                  <c:v>3.0454798309918117E-2</c:v>
                </c:pt>
                <c:pt idx="57">
                  <c:v>3.0454798309918117E-2</c:v>
                </c:pt>
                <c:pt idx="58">
                  <c:v>3.0454798309918117E-2</c:v>
                </c:pt>
                <c:pt idx="59">
                  <c:v>3.0454798309918117E-2</c:v>
                </c:pt>
                <c:pt idx="60">
                  <c:v>3.0454798309918117E-2</c:v>
                </c:pt>
                <c:pt idx="61">
                  <c:v>3.0454798309918117E-2</c:v>
                </c:pt>
                <c:pt idx="62">
                  <c:v>3.0454798309918117E-2</c:v>
                </c:pt>
                <c:pt idx="63">
                  <c:v>3.0454798309918117E-2</c:v>
                </c:pt>
                <c:pt idx="64">
                  <c:v>3.0454798309918117E-2</c:v>
                </c:pt>
                <c:pt idx="65">
                  <c:v>3.3593108297044767E-2</c:v>
                </c:pt>
                <c:pt idx="66">
                  <c:v>3.3593108297044767E-2</c:v>
                </c:pt>
                <c:pt idx="67">
                  <c:v>3.3593108297044767E-2</c:v>
                </c:pt>
                <c:pt idx="68">
                  <c:v>3.3593108297044767E-2</c:v>
                </c:pt>
                <c:pt idx="69">
                  <c:v>3.3593108297044767E-2</c:v>
                </c:pt>
                <c:pt idx="70">
                  <c:v>3.3593108297044767E-2</c:v>
                </c:pt>
                <c:pt idx="71">
                  <c:v>3.3593108297044767E-2</c:v>
                </c:pt>
                <c:pt idx="72">
                  <c:v>3.3593108297044767E-2</c:v>
                </c:pt>
                <c:pt idx="73">
                  <c:v>3.3593108297044767E-2</c:v>
                </c:pt>
                <c:pt idx="74">
                  <c:v>3.3593108297044767E-2</c:v>
                </c:pt>
                <c:pt idx="75">
                  <c:v>3.3593108297044767E-2</c:v>
                </c:pt>
                <c:pt idx="76">
                  <c:v>3.3593108297044767E-2</c:v>
                </c:pt>
                <c:pt idx="77">
                  <c:v>3.3593108297044767E-2</c:v>
                </c:pt>
                <c:pt idx="78">
                  <c:v>3.3593108297044767E-2</c:v>
                </c:pt>
                <c:pt idx="79">
                  <c:v>3.3593108297044767E-2</c:v>
                </c:pt>
                <c:pt idx="80">
                  <c:v>3.3593108297044767E-2</c:v>
                </c:pt>
                <c:pt idx="81">
                  <c:v>3.3593108297044767E-2</c:v>
                </c:pt>
                <c:pt idx="82">
                  <c:v>3.3593108297044767E-2</c:v>
                </c:pt>
                <c:pt idx="83">
                  <c:v>3.3593108297044767E-2</c:v>
                </c:pt>
                <c:pt idx="84">
                  <c:v>3.3593108297044767E-2</c:v>
                </c:pt>
                <c:pt idx="85">
                  <c:v>3.3593108297044767E-2</c:v>
                </c:pt>
                <c:pt idx="86">
                  <c:v>3.3593108297044767E-2</c:v>
                </c:pt>
                <c:pt idx="87">
                  <c:v>3.3867888652482539E-2</c:v>
                </c:pt>
                <c:pt idx="88">
                  <c:v>3.3867888652482539E-2</c:v>
                </c:pt>
                <c:pt idx="89">
                  <c:v>3.3867888652482539E-2</c:v>
                </c:pt>
                <c:pt idx="90">
                  <c:v>3.3867888652482539E-2</c:v>
                </c:pt>
                <c:pt idx="91">
                  <c:v>3.3867888652482539E-2</c:v>
                </c:pt>
                <c:pt idx="92">
                  <c:v>3.3867888652482539E-2</c:v>
                </c:pt>
                <c:pt idx="93">
                  <c:v>3.3867888652482539E-2</c:v>
                </c:pt>
                <c:pt idx="94">
                  <c:v>3.3867888652482539E-2</c:v>
                </c:pt>
                <c:pt idx="95">
                  <c:v>3.3867888652482539E-2</c:v>
                </c:pt>
                <c:pt idx="96">
                  <c:v>3.3867888652482539E-2</c:v>
                </c:pt>
                <c:pt idx="97">
                  <c:v>3.3867888652482539E-2</c:v>
                </c:pt>
                <c:pt idx="98">
                  <c:v>3.3867888652482539E-2</c:v>
                </c:pt>
                <c:pt idx="99">
                  <c:v>3.3867888652482539E-2</c:v>
                </c:pt>
                <c:pt idx="100">
                  <c:v>3.3867888652482539E-2</c:v>
                </c:pt>
                <c:pt idx="101">
                  <c:v>3.3867888652482539E-2</c:v>
                </c:pt>
                <c:pt idx="102">
                  <c:v>3.3867888652482539E-2</c:v>
                </c:pt>
                <c:pt idx="103">
                  <c:v>3.3867888652482539E-2</c:v>
                </c:pt>
                <c:pt idx="104">
                  <c:v>3.3867888652482539E-2</c:v>
                </c:pt>
                <c:pt idx="105">
                  <c:v>3.3867888652482539E-2</c:v>
                </c:pt>
                <c:pt idx="106">
                  <c:v>3.3867888652482539E-2</c:v>
                </c:pt>
                <c:pt idx="107">
                  <c:v>3.3867888652482539E-2</c:v>
                </c:pt>
                <c:pt idx="108">
                  <c:v>3.3867888652482539E-2</c:v>
                </c:pt>
                <c:pt idx="109">
                  <c:v>3.3867888652482539E-2</c:v>
                </c:pt>
                <c:pt idx="110">
                  <c:v>3.1335729273784044E-2</c:v>
                </c:pt>
                <c:pt idx="111">
                  <c:v>3.1335729273784044E-2</c:v>
                </c:pt>
                <c:pt idx="112">
                  <c:v>3.1335729273784044E-2</c:v>
                </c:pt>
                <c:pt idx="113">
                  <c:v>3.1335729273784044E-2</c:v>
                </c:pt>
                <c:pt idx="114">
                  <c:v>3.1335729273784044E-2</c:v>
                </c:pt>
                <c:pt idx="115">
                  <c:v>3.1335729273784044E-2</c:v>
                </c:pt>
                <c:pt idx="116">
                  <c:v>3.1335729273784044E-2</c:v>
                </c:pt>
                <c:pt idx="117">
                  <c:v>3.1335729273784044E-2</c:v>
                </c:pt>
                <c:pt idx="118">
                  <c:v>3.1335729273784044E-2</c:v>
                </c:pt>
                <c:pt idx="119">
                  <c:v>3.1335729273784044E-2</c:v>
                </c:pt>
                <c:pt idx="120">
                  <c:v>3.1335729273784044E-2</c:v>
                </c:pt>
                <c:pt idx="121">
                  <c:v>3.1335729273784044E-2</c:v>
                </c:pt>
                <c:pt idx="122">
                  <c:v>3.1335729273784044E-2</c:v>
                </c:pt>
                <c:pt idx="123">
                  <c:v>3.1335729273784044E-2</c:v>
                </c:pt>
                <c:pt idx="124">
                  <c:v>3.1335729273784044E-2</c:v>
                </c:pt>
                <c:pt idx="125">
                  <c:v>3.1335729273784044E-2</c:v>
                </c:pt>
                <c:pt idx="126">
                  <c:v>3.1335729273784044E-2</c:v>
                </c:pt>
                <c:pt idx="127">
                  <c:v>3.1335729273784044E-2</c:v>
                </c:pt>
                <c:pt idx="128">
                  <c:v>3.1335729273784044E-2</c:v>
                </c:pt>
                <c:pt idx="129">
                  <c:v>3.1335729273784044E-2</c:v>
                </c:pt>
                <c:pt idx="130">
                  <c:v>2.9012473631938734E-2</c:v>
                </c:pt>
                <c:pt idx="131">
                  <c:v>2.9012473631938734E-2</c:v>
                </c:pt>
                <c:pt idx="132">
                  <c:v>2.9012473631938734E-2</c:v>
                </c:pt>
                <c:pt idx="133">
                  <c:v>2.9012473631938734E-2</c:v>
                </c:pt>
                <c:pt idx="134">
                  <c:v>2.9012473631938734E-2</c:v>
                </c:pt>
                <c:pt idx="135">
                  <c:v>2.9012473631938734E-2</c:v>
                </c:pt>
                <c:pt idx="136">
                  <c:v>2.9012473631938734E-2</c:v>
                </c:pt>
                <c:pt idx="137">
                  <c:v>2.9012473631938734E-2</c:v>
                </c:pt>
                <c:pt idx="138">
                  <c:v>2.9012473631938734E-2</c:v>
                </c:pt>
                <c:pt idx="139">
                  <c:v>2.9012473631938734E-2</c:v>
                </c:pt>
                <c:pt idx="140">
                  <c:v>2.9012473631938734E-2</c:v>
                </c:pt>
                <c:pt idx="141">
                  <c:v>2.9012473631938734E-2</c:v>
                </c:pt>
                <c:pt idx="142">
                  <c:v>2.9012473631938734E-2</c:v>
                </c:pt>
                <c:pt idx="143">
                  <c:v>2.9012473631938734E-2</c:v>
                </c:pt>
                <c:pt idx="144">
                  <c:v>2.9012473631938734E-2</c:v>
                </c:pt>
                <c:pt idx="145">
                  <c:v>2.9012473631938734E-2</c:v>
                </c:pt>
                <c:pt idx="146">
                  <c:v>2.9012473631938734E-2</c:v>
                </c:pt>
                <c:pt idx="147">
                  <c:v>2.9012473631938734E-2</c:v>
                </c:pt>
                <c:pt idx="148">
                  <c:v>2.9012473631938734E-2</c:v>
                </c:pt>
                <c:pt idx="149">
                  <c:v>2.9012473631938734E-2</c:v>
                </c:pt>
                <c:pt idx="150">
                  <c:v>2.9012473631938734E-2</c:v>
                </c:pt>
                <c:pt idx="151">
                  <c:v>2.9012473631938734E-2</c:v>
                </c:pt>
                <c:pt idx="152">
                  <c:v>2.9012473631938734E-2</c:v>
                </c:pt>
                <c:pt idx="153">
                  <c:v>2.7468456174063804E-2</c:v>
                </c:pt>
                <c:pt idx="154">
                  <c:v>2.7468456174063804E-2</c:v>
                </c:pt>
                <c:pt idx="155">
                  <c:v>2.7468456174063804E-2</c:v>
                </c:pt>
                <c:pt idx="156">
                  <c:v>2.7468456174063804E-2</c:v>
                </c:pt>
                <c:pt idx="157">
                  <c:v>2.7468456174063804E-2</c:v>
                </c:pt>
                <c:pt idx="158">
                  <c:v>2.7468456174063804E-2</c:v>
                </c:pt>
                <c:pt idx="159">
                  <c:v>2.7468456174063804E-2</c:v>
                </c:pt>
                <c:pt idx="160">
                  <c:v>2.7468456174063804E-2</c:v>
                </c:pt>
                <c:pt idx="161">
                  <c:v>2.7468456174063804E-2</c:v>
                </c:pt>
                <c:pt idx="162">
                  <c:v>2.7468456174063804E-2</c:v>
                </c:pt>
                <c:pt idx="163">
                  <c:v>2.7468456174063804E-2</c:v>
                </c:pt>
                <c:pt idx="164">
                  <c:v>2.7468456174063804E-2</c:v>
                </c:pt>
                <c:pt idx="165">
                  <c:v>2.7468456174063804E-2</c:v>
                </c:pt>
                <c:pt idx="166">
                  <c:v>2.7468456174063804E-2</c:v>
                </c:pt>
                <c:pt idx="167">
                  <c:v>2.7468456174063804E-2</c:v>
                </c:pt>
                <c:pt idx="168">
                  <c:v>2.7468456174063804E-2</c:v>
                </c:pt>
                <c:pt idx="169">
                  <c:v>2.7468456174063804E-2</c:v>
                </c:pt>
                <c:pt idx="170">
                  <c:v>2.7468456174063804E-2</c:v>
                </c:pt>
                <c:pt idx="171">
                  <c:v>2.7468456174063804E-2</c:v>
                </c:pt>
                <c:pt idx="172">
                  <c:v>2.7468456174063804E-2</c:v>
                </c:pt>
                <c:pt idx="173">
                  <c:v>2.7468456174063804E-2</c:v>
                </c:pt>
                <c:pt idx="174">
                  <c:v>2.7468456174063804E-2</c:v>
                </c:pt>
                <c:pt idx="175">
                  <c:v>2.0669819791522347E-2</c:v>
                </c:pt>
                <c:pt idx="176">
                  <c:v>2.0669819791522347E-2</c:v>
                </c:pt>
                <c:pt idx="177">
                  <c:v>2.0669819791522347E-2</c:v>
                </c:pt>
                <c:pt idx="178">
                  <c:v>2.0669819791522347E-2</c:v>
                </c:pt>
                <c:pt idx="179">
                  <c:v>2.0669819791522347E-2</c:v>
                </c:pt>
                <c:pt idx="180">
                  <c:v>2.0669819791522347E-2</c:v>
                </c:pt>
                <c:pt idx="181">
                  <c:v>2.0669819791522347E-2</c:v>
                </c:pt>
                <c:pt idx="182">
                  <c:v>2.0669819791522347E-2</c:v>
                </c:pt>
                <c:pt idx="183">
                  <c:v>2.0669819791522347E-2</c:v>
                </c:pt>
                <c:pt idx="184">
                  <c:v>2.0669819791522347E-2</c:v>
                </c:pt>
                <c:pt idx="185">
                  <c:v>2.0669819791522347E-2</c:v>
                </c:pt>
                <c:pt idx="186">
                  <c:v>2.0669819791522347E-2</c:v>
                </c:pt>
                <c:pt idx="187">
                  <c:v>2.0669819791522347E-2</c:v>
                </c:pt>
                <c:pt idx="188">
                  <c:v>2.0669819791522347E-2</c:v>
                </c:pt>
                <c:pt idx="189">
                  <c:v>2.0669819791522347E-2</c:v>
                </c:pt>
                <c:pt idx="190">
                  <c:v>2.0669819791522347E-2</c:v>
                </c:pt>
                <c:pt idx="191">
                  <c:v>2.0669819791522347E-2</c:v>
                </c:pt>
                <c:pt idx="192">
                  <c:v>2.0669819791522347E-2</c:v>
                </c:pt>
                <c:pt idx="193">
                  <c:v>2.0669819791522347E-2</c:v>
                </c:pt>
                <c:pt idx="194">
                  <c:v>2.0669819791522347E-2</c:v>
                </c:pt>
                <c:pt idx="195">
                  <c:v>2.0669819791522347E-2</c:v>
                </c:pt>
                <c:pt idx="196">
                  <c:v>2.2756568124584348E-2</c:v>
                </c:pt>
                <c:pt idx="197">
                  <c:v>2.2756568124584348E-2</c:v>
                </c:pt>
                <c:pt idx="198">
                  <c:v>2.2756568124584348E-2</c:v>
                </c:pt>
                <c:pt idx="199">
                  <c:v>2.2756568124584348E-2</c:v>
                </c:pt>
                <c:pt idx="200">
                  <c:v>2.2756568124584348E-2</c:v>
                </c:pt>
                <c:pt idx="201">
                  <c:v>2.2756568124584348E-2</c:v>
                </c:pt>
                <c:pt idx="202">
                  <c:v>2.2756568124584348E-2</c:v>
                </c:pt>
                <c:pt idx="203">
                  <c:v>2.2756568124584348E-2</c:v>
                </c:pt>
                <c:pt idx="204">
                  <c:v>2.2756568124584348E-2</c:v>
                </c:pt>
                <c:pt idx="205">
                  <c:v>2.2756568124584348E-2</c:v>
                </c:pt>
                <c:pt idx="206">
                  <c:v>2.2756568124584348E-2</c:v>
                </c:pt>
                <c:pt idx="207">
                  <c:v>2.2756568124584348E-2</c:v>
                </c:pt>
                <c:pt idx="208">
                  <c:v>2.2756568124584348E-2</c:v>
                </c:pt>
                <c:pt idx="209">
                  <c:v>2.2756568124584348E-2</c:v>
                </c:pt>
                <c:pt idx="210">
                  <c:v>2.2756568124584348E-2</c:v>
                </c:pt>
                <c:pt idx="211">
                  <c:v>2.2756568124584348E-2</c:v>
                </c:pt>
                <c:pt idx="212">
                  <c:v>2.2756568124584348E-2</c:v>
                </c:pt>
                <c:pt idx="213">
                  <c:v>2.2756568124584348E-2</c:v>
                </c:pt>
                <c:pt idx="214">
                  <c:v>2.2756568124584348E-2</c:v>
                </c:pt>
                <c:pt idx="215">
                  <c:v>2.2756568124584348E-2</c:v>
                </c:pt>
                <c:pt idx="216">
                  <c:v>2.2756568124584348E-2</c:v>
                </c:pt>
                <c:pt idx="217">
                  <c:v>2.2756568124584348E-2</c:v>
                </c:pt>
                <c:pt idx="218">
                  <c:v>2.2756568124584348E-2</c:v>
                </c:pt>
                <c:pt idx="219">
                  <c:v>1.9737661434634492E-2</c:v>
                </c:pt>
                <c:pt idx="220">
                  <c:v>1.9737661434634492E-2</c:v>
                </c:pt>
                <c:pt idx="221">
                  <c:v>1.9737661434634492E-2</c:v>
                </c:pt>
                <c:pt idx="222">
                  <c:v>1.9737661434634492E-2</c:v>
                </c:pt>
                <c:pt idx="223">
                  <c:v>1.9737661434634492E-2</c:v>
                </c:pt>
                <c:pt idx="224">
                  <c:v>1.9737661434634492E-2</c:v>
                </c:pt>
                <c:pt idx="225">
                  <c:v>1.9737661434634492E-2</c:v>
                </c:pt>
                <c:pt idx="226">
                  <c:v>1.9737661434634492E-2</c:v>
                </c:pt>
                <c:pt idx="227">
                  <c:v>1.9737661434634492E-2</c:v>
                </c:pt>
                <c:pt idx="228">
                  <c:v>1.9737661434634492E-2</c:v>
                </c:pt>
                <c:pt idx="229">
                  <c:v>1.9737661434634492E-2</c:v>
                </c:pt>
                <c:pt idx="230">
                  <c:v>1.9737661434634492E-2</c:v>
                </c:pt>
                <c:pt idx="231">
                  <c:v>1.9737661434634492E-2</c:v>
                </c:pt>
                <c:pt idx="232">
                  <c:v>1.9737661434634492E-2</c:v>
                </c:pt>
                <c:pt idx="233">
                  <c:v>1.9737661434634492E-2</c:v>
                </c:pt>
                <c:pt idx="234">
                  <c:v>1.9737661434634492E-2</c:v>
                </c:pt>
                <c:pt idx="235">
                  <c:v>1.9737661434634492E-2</c:v>
                </c:pt>
                <c:pt idx="236">
                  <c:v>1.9737661434634492E-2</c:v>
                </c:pt>
                <c:pt idx="237">
                  <c:v>1.9737661434634492E-2</c:v>
                </c:pt>
                <c:pt idx="238">
                  <c:v>1.9737661434634492E-2</c:v>
                </c:pt>
                <c:pt idx="239">
                  <c:v>1.9737661434634492E-2</c:v>
                </c:pt>
                <c:pt idx="240">
                  <c:v>2.0827804156471889E-2</c:v>
                </c:pt>
                <c:pt idx="241">
                  <c:v>2.0827804156471889E-2</c:v>
                </c:pt>
                <c:pt idx="242">
                  <c:v>2.0827804156471889E-2</c:v>
                </c:pt>
                <c:pt idx="243">
                  <c:v>2.0827804156471889E-2</c:v>
                </c:pt>
                <c:pt idx="244">
                  <c:v>2.0827804156471889E-2</c:v>
                </c:pt>
                <c:pt idx="245">
                  <c:v>2.0827804156471889E-2</c:v>
                </c:pt>
                <c:pt idx="246">
                  <c:v>2.0827804156471889E-2</c:v>
                </c:pt>
                <c:pt idx="247">
                  <c:v>2.0827804156471889E-2</c:v>
                </c:pt>
                <c:pt idx="248">
                  <c:v>2.0827804156471889E-2</c:v>
                </c:pt>
                <c:pt idx="249">
                  <c:v>2.0827804156471889E-2</c:v>
                </c:pt>
                <c:pt idx="250">
                  <c:v>2.0827804156471889E-2</c:v>
                </c:pt>
                <c:pt idx="251">
                  <c:v>2.0827804156471889E-2</c:v>
                </c:pt>
                <c:pt idx="252">
                  <c:v>2.0827804156471889E-2</c:v>
                </c:pt>
                <c:pt idx="253">
                  <c:v>2.0827804156471889E-2</c:v>
                </c:pt>
                <c:pt idx="254">
                  <c:v>2.0827804156471889E-2</c:v>
                </c:pt>
                <c:pt idx="255">
                  <c:v>2.0827804156471889E-2</c:v>
                </c:pt>
                <c:pt idx="256">
                  <c:v>2.0827804156471889E-2</c:v>
                </c:pt>
                <c:pt idx="257">
                  <c:v>2.0827804156471889E-2</c:v>
                </c:pt>
                <c:pt idx="258">
                  <c:v>2.0827804156471889E-2</c:v>
                </c:pt>
                <c:pt idx="259">
                  <c:v>2.0827804156471889E-2</c:v>
                </c:pt>
                <c:pt idx="260">
                  <c:v>2.0827804156471889E-2</c:v>
                </c:pt>
                <c:pt idx="261">
                  <c:v>2.0827804156471889E-2</c:v>
                </c:pt>
                <c:pt idx="262">
                  <c:v>1.7993971688336153E-2</c:v>
                </c:pt>
                <c:pt idx="263">
                  <c:v>1.7993971688336153E-2</c:v>
                </c:pt>
                <c:pt idx="264">
                  <c:v>1.7993971688336153E-2</c:v>
                </c:pt>
                <c:pt idx="265">
                  <c:v>1.7993971688336153E-2</c:v>
                </c:pt>
                <c:pt idx="266">
                  <c:v>1.7993971688336153E-2</c:v>
                </c:pt>
                <c:pt idx="267">
                  <c:v>1.7993971688336153E-2</c:v>
                </c:pt>
                <c:pt idx="268">
                  <c:v>1.7993971688336153E-2</c:v>
                </c:pt>
                <c:pt idx="269">
                  <c:v>1.7993971688336153E-2</c:v>
                </c:pt>
                <c:pt idx="270">
                  <c:v>1.7993971688336153E-2</c:v>
                </c:pt>
                <c:pt idx="271">
                  <c:v>1.7993971688336153E-2</c:v>
                </c:pt>
                <c:pt idx="272">
                  <c:v>1.7993971688336153E-2</c:v>
                </c:pt>
                <c:pt idx="273">
                  <c:v>1.7993971688336153E-2</c:v>
                </c:pt>
                <c:pt idx="274">
                  <c:v>1.7993971688336153E-2</c:v>
                </c:pt>
                <c:pt idx="275">
                  <c:v>1.7993971688336153E-2</c:v>
                </c:pt>
                <c:pt idx="276">
                  <c:v>1.7993971688336153E-2</c:v>
                </c:pt>
                <c:pt idx="277">
                  <c:v>1.7993971688336153E-2</c:v>
                </c:pt>
                <c:pt idx="278">
                  <c:v>1.7993971688336153E-2</c:v>
                </c:pt>
                <c:pt idx="279">
                  <c:v>1.7993971688336153E-2</c:v>
                </c:pt>
                <c:pt idx="280">
                  <c:v>1.7993971688336153E-2</c:v>
                </c:pt>
                <c:pt idx="281">
                  <c:v>1.7993971688336153E-2</c:v>
                </c:pt>
                <c:pt idx="282">
                  <c:v>1.7993971688336153E-2</c:v>
                </c:pt>
                <c:pt idx="283">
                  <c:v>1.7993971688336153E-2</c:v>
                </c:pt>
                <c:pt idx="284">
                  <c:v>1.7993971688336153E-2</c:v>
                </c:pt>
                <c:pt idx="285">
                  <c:v>1.9619100002016884E-2</c:v>
                </c:pt>
                <c:pt idx="286">
                  <c:v>1.9619100002016884E-2</c:v>
                </c:pt>
                <c:pt idx="287">
                  <c:v>1.9619100002016884E-2</c:v>
                </c:pt>
                <c:pt idx="288">
                  <c:v>1.9619100002016884E-2</c:v>
                </c:pt>
                <c:pt idx="289">
                  <c:v>1.9619100002016884E-2</c:v>
                </c:pt>
                <c:pt idx="290">
                  <c:v>1.9619100002016884E-2</c:v>
                </c:pt>
                <c:pt idx="291">
                  <c:v>1.9619100002016884E-2</c:v>
                </c:pt>
                <c:pt idx="292">
                  <c:v>1.9619100002016884E-2</c:v>
                </c:pt>
                <c:pt idx="293">
                  <c:v>1.9619100002016884E-2</c:v>
                </c:pt>
                <c:pt idx="294">
                  <c:v>1.9619100002016884E-2</c:v>
                </c:pt>
                <c:pt idx="295">
                  <c:v>1.9619100002016884E-2</c:v>
                </c:pt>
                <c:pt idx="296">
                  <c:v>1.9619100002016884E-2</c:v>
                </c:pt>
                <c:pt idx="297">
                  <c:v>1.9619100002016884E-2</c:v>
                </c:pt>
                <c:pt idx="298">
                  <c:v>1.9619100002016884E-2</c:v>
                </c:pt>
                <c:pt idx="299">
                  <c:v>1.9619100002016884E-2</c:v>
                </c:pt>
                <c:pt idx="300">
                  <c:v>1.9619100002016884E-2</c:v>
                </c:pt>
                <c:pt idx="301">
                  <c:v>1.9619100002016884E-2</c:v>
                </c:pt>
                <c:pt idx="302">
                  <c:v>1.9619100002016884E-2</c:v>
                </c:pt>
                <c:pt idx="303">
                  <c:v>1.9619100002016884E-2</c:v>
                </c:pt>
                <c:pt idx="304">
                  <c:v>1.9619100002016884E-2</c:v>
                </c:pt>
                <c:pt idx="305">
                  <c:v>2.0018852594198208E-2</c:v>
                </c:pt>
                <c:pt idx="306">
                  <c:v>2.0018852594198208E-2</c:v>
                </c:pt>
                <c:pt idx="307">
                  <c:v>2.0018852594198208E-2</c:v>
                </c:pt>
                <c:pt idx="308">
                  <c:v>2.0018852594198208E-2</c:v>
                </c:pt>
                <c:pt idx="309">
                  <c:v>2.0018852594198208E-2</c:v>
                </c:pt>
                <c:pt idx="310">
                  <c:v>2.0018852594198208E-2</c:v>
                </c:pt>
                <c:pt idx="311">
                  <c:v>2.0018852594198208E-2</c:v>
                </c:pt>
                <c:pt idx="312">
                  <c:v>2.0018852594198208E-2</c:v>
                </c:pt>
                <c:pt idx="313">
                  <c:v>2.0018852594198208E-2</c:v>
                </c:pt>
                <c:pt idx="314">
                  <c:v>2.0018852594198208E-2</c:v>
                </c:pt>
                <c:pt idx="315">
                  <c:v>2.0018852594198208E-2</c:v>
                </c:pt>
                <c:pt idx="316">
                  <c:v>2.0018852594198208E-2</c:v>
                </c:pt>
                <c:pt idx="317">
                  <c:v>2.0018852594198208E-2</c:v>
                </c:pt>
                <c:pt idx="318">
                  <c:v>2.0018852594198208E-2</c:v>
                </c:pt>
                <c:pt idx="319">
                  <c:v>2.0018852594198208E-2</c:v>
                </c:pt>
                <c:pt idx="320">
                  <c:v>2.0018852594198208E-2</c:v>
                </c:pt>
                <c:pt idx="321">
                  <c:v>2.0018852594198208E-2</c:v>
                </c:pt>
                <c:pt idx="322">
                  <c:v>2.0018852594198208E-2</c:v>
                </c:pt>
                <c:pt idx="323">
                  <c:v>2.0018852594198208E-2</c:v>
                </c:pt>
                <c:pt idx="324">
                  <c:v>2.0018852594198208E-2</c:v>
                </c:pt>
                <c:pt idx="325">
                  <c:v>2.0018852594198208E-2</c:v>
                </c:pt>
                <c:pt idx="326">
                  <c:v>1.7115254560615602E-2</c:v>
                </c:pt>
                <c:pt idx="327">
                  <c:v>1.7115254560615602E-2</c:v>
                </c:pt>
                <c:pt idx="328">
                  <c:v>1.7115254560615602E-2</c:v>
                </c:pt>
                <c:pt idx="329">
                  <c:v>1.7115254560615602E-2</c:v>
                </c:pt>
                <c:pt idx="330">
                  <c:v>1.7115254560615602E-2</c:v>
                </c:pt>
                <c:pt idx="331">
                  <c:v>1.7115254560615602E-2</c:v>
                </c:pt>
                <c:pt idx="332">
                  <c:v>1.7115254560615602E-2</c:v>
                </c:pt>
                <c:pt idx="333">
                  <c:v>1.7115254560615602E-2</c:v>
                </c:pt>
                <c:pt idx="334">
                  <c:v>1.7115254560615602E-2</c:v>
                </c:pt>
                <c:pt idx="335">
                  <c:v>1.7115254560615602E-2</c:v>
                </c:pt>
                <c:pt idx="336">
                  <c:v>1.7115254560615602E-2</c:v>
                </c:pt>
                <c:pt idx="337">
                  <c:v>1.7115254560615602E-2</c:v>
                </c:pt>
                <c:pt idx="338">
                  <c:v>1.7115254560615602E-2</c:v>
                </c:pt>
                <c:pt idx="339">
                  <c:v>1.7115254560615602E-2</c:v>
                </c:pt>
                <c:pt idx="340">
                  <c:v>1.7115254560615602E-2</c:v>
                </c:pt>
                <c:pt idx="341">
                  <c:v>1.7115254560615602E-2</c:v>
                </c:pt>
                <c:pt idx="342">
                  <c:v>1.7115254560615602E-2</c:v>
                </c:pt>
                <c:pt idx="343">
                  <c:v>1.7115254560615602E-2</c:v>
                </c:pt>
                <c:pt idx="344">
                  <c:v>1.7115254560615602E-2</c:v>
                </c:pt>
                <c:pt idx="345">
                  <c:v>1.7115254560615602E-2</c:v>
                </c:pt>
                <c:pt idx="346">
                  <c:v>1.7115254560615602E-2</c:v>
                </c:pt>
                <c:pt idx="347">
                  <c:v>1.7115254560615602E-2</c:v>
                </c:pt>
                <c:pt idx="348">
                  <c:v>1.8085019991896347E-2</c:v>
                </c:pt>
                <c:pt idx="349">
                  <c:v>1.8085019991896347E-2</c:v>
                </c:pt>
                <c:pt idx="350">
                  <c:v>1.8085019991896347E-2</c:v>
                </c:pt>
                <c:pt idx="351">
                  <c:v>1.8085019991896347E-2</c:v>
                </c:pt>
                <c:pt idx="352">
                  <c:v>1.8085019991896347E-2</c:v>
                </c:pt>
                <c:pt idx="353">
                  <c:v>1.8085019991896347E-2</c:v>
                </c:pt>
                <c:pt idx="354">
                  <c:v>1.8085019991896347E-2</c:v>
                </c:pt>
                <c:pt idx="355">
                  <c:v>1.8085019991896347E-2</c:v>
                </c:pt>
                <c:pt idx="356">
                  <c:v>1.8085019991896347E-2</c:v>
                </c:pt>
                <c:pt idx="357">
                  <c:v>1.8085019991896347E-2</c:v>
                </c:pt>
                <c:pt idx="358">
                  <c:v>1.8085019991896347E-2</c:v>
                </c:pt>
                <c:pt idx="359">
                  <c:v>1.8085019991896347E-2</c:v>
                </c:pt>
                <c:pt idx="360">
                  <c:v>1.8085019991896347E-2</c:v>
                </c:pt>
                <c:pt idx="361">
                  <c:v>1.8085019991896347E-2</c:v>
                </c:pt>
                <c:pt idx="362">
                  <c:v>1.8085019991896347E-2</c:v>
                </c:pt>
                <c:pt idx="363">
                  <c:v>1.8085019991896347E-2</c:v>
                </c:pt>
                <c:pt idx="364">
                  <c:v>1.8085019991896347E-2</c:v>
                </c:pt>
                <c:pt idx="365">
                  <c:v>1.8085019991896347E-2</c:v>
                </c:pt>
                <c:pt idx="366">
                  <c:v>1.8085019991896347E-2</c:v>
                </c:pt>
                <c:pt idx="367">
                  <c:v>1.8085019991896347E-2</c:v>
                </c:pt>
                <c:pt idx="368">
                  <c:v>1.8085019991896347E-2</c:v>
                </c:pt>
                <c:pt idx="369">
                  <c:v>1.8085019991896347E-2</c:v>
                </c:pt>
                <c:pt idx="370">
                  <c:v>1.7527262738147229E-2</c:v>
                </c:pt>
                <c:pt idx="371">
                  <c:v>1.7527262738147229E-2</c:v>
                </c:pt>
                <c:pt idx="372">
                  <c:v>1.7527262738147229E-2</c:v>
                </c:pt>
                <c:pt idx="373">
                  <c:v>1.7527262738147229E-2</c:v>
                </c:pt>
                <c:pt idx="374">
                  <c:v>1.7527262738147229E-2</c:v>
                </c:pt>
                <c:pt idx="375">
                  <c:v>1.7527262738147229E-2</c:v>
                </c:pt>
                <c:pt idx="376">
                  <c:v>1.7527262738147229E-2</c:v>
                </c:pt>
                <c:pt idx="377">
                  <c:v>1.7527262738147229E-2</c:v>
                </c:pt>
                <c:pt idx="378">
                  <c:v>1.7527262738147229E-2</c:v>
                </c:pt>
                <c:pt idx="379">
                  <c:v>1.7527262738147229E-2</c:v>
                </c:pt>
                <c:pt idx="380">
                  <c:v>1.7527262738147229E-2</c:v>
                </c:pt>
                <c:pt idx="381">
                  <c:v>1.7527262738147229E-2</c:v>
                </c:pt>
                <c:pt idx="382">
                  <c:v>1.7527262738147229E-2</c:v>
                </c:pt>
                <c:pt idx="383">
                  <c:v>1.7527262738147229E-2</c:v>
                </c:pt>
                <c:pt idx="384">
                  <c:v>1.7527262738147229E-2</c:v>
                </c:pt>
                <c:pt idx="385">
                  <c:v>1.7527262738147229E-2</c:v>
                </c:pt>
                <c:pt idx="386">
                  <c:v>1.7527262738147229E-2</c:v>
                </c:pt>
                <c:pt idx="387">
                  <c:v>1.7527262738147229E-2</c:v>
                </c:pt>
                <c:pt idx="388">
                  <c:v>1.7527262738147229E-2</c:v>
                </c:pt>
                <c:pt idx="389">
                  <c:v>1.7527262738147229E-2</c:v>
                </c:pt>
                <c:pt idx="390">
                  <c:v>1.7527262738147229E-2</c:v>
                </c:pt>
                <c:pt idx="391">
                  <c:v>1.6963175948454749E-2</c:v>
                </c:pt>
                <c:pt idx="392">
                  <c:v>1.6963175948454749E-2</c:v>
                </c:pt>
                <c:pt idx="393">
                  <c:v>1.6963175948454749E-2</c:v>
                </c:pt>
                <c:pt idx="394">
                  <c:v>1.6963175948454749E-2</c:v>
                </c:pt>
                <c:pt idx="395">
                  <c:v>1.6963175948454749E-2</c:v>
                </c:pt>
                <c:pt idx="396">
                  <c:v>1.6963175948454749E-2</c:v>
                </c:pt>
                <c:pt idx="397">
                  <c:v>1.6963175948454749E-2</c:v>
                </c:pt>
                <c:pt idx="398">
                  <c:v>1.6963175948454749E-2</c:v>
                </c:pt>
                <c:pt idx="399">
                  <c:v>1.6963175948454749E-2</c:v>
                </c:pt>
                <c:pt idx="400">
                  <c:v>1.6963175948454749E-2</c:v>
                </c:pt>
                <c:pt idx="401">
                  <c:v>1.6963175948454749E-2</c:v>
                </c:pt>
                <c:pt idx="402">
                  <c:v>1.6963175948454749E-2</c:v>
                </c:pt>
                <c:pt idx="403">
                  <c:v>1.6963175948454749E-2</c:v>
                </c:pt>
                <c:pt idx="404">
                  <c:v>1.6963175948454749E-2</c:v>
                </c:pt>
                <c:pt idx="405">
                  <c:v>1.6963175948454749E-2</c:v>
                </c:pt>
                <c:pt idx="406">
                  <c:v>1.6963175948454749E-2</c:v>
                </c:pt>
                <c:pt idx="407">
                  <c:v>1.6963175948454749E-2</c:v>
                </c:pt>
                <c:pt idx="408">
                  <c:v>1.6963175948454749E-2</c:v>
                </c:pt>
                <c:pt idx="409">
                  <c:v>1.6963175948454749E-2</c:v>
                </c:pt>
                <c:pt idx="410">
                  <c:v>1.6963175948454749E-2</c:v>
                </c:pt>
                <c:pt idx="411">
                  <c:v>1.6963175948454749E-2</c:v>
                </c:pt>
                <c:pt idx="412">
                  <c:v>1.6963175948454749E-2</c:v>
                </c:pt>
                <c:pt idx="413">
                  <c:v>1.6963175948454749E-2</c:v>
                </c:pt>
                <c:pt idx="414">
                  <c:v>1.7254420421306087E-2</c:v>
                </c:pt>
                <c:pt idx="415">
                  <c:v>1.7254420421306087E-2</c:v>
                </c:pt>
                <c:pt idx="416">
                  <c:v>1.7254420421306087E-2</c:v>
                </c:pt>
                <c:pt idx="417">
                  <c:v>1.7254420421306087E-2</c:v>
                </c:pt>
                <c:pt idx="418">
                  <c:v>1.7254420421306087E-2</c:v>
                </c:pt>
                <c:pt idx="419">
                  <c:v>1.7254420421306087E-2</c:v>
                </c:pt>
                <c:pt idx="420">
                  <c:v>1.7254420421306087E-2</c:v>
                </c:pt>
                <c:pt idx="421">
                  <c:v>1.7254420421306087E-2</c:v>
                </c:pt>
                <c:pt idx="422">
                  <c:v>1.7254420421306087E-2</c:v>
                </c:pt>
                <c:pt idx="423">
                  <c:v>1.7254420421306087E-2</c:v>
                </c:pt>
                <c:pt idx="424">
                  <c:v>1.7254420421306087E-2</c:v>
                </c:pt>
                <c:pt idx="425">
                  <c:v>1.7254420421306087E-2</c:v>
                </c:pt>
                <c:pt idx="426">
                  <c:v>1.7254420421306087E-2</c:v>
                </c:pt>
                <c:pt idx="427">
                  <c:v>1.7254420421306087E-2</c:v>
                </c:pt>
                <c:pt idx="428">
                  <c:v>1.7254420421306087E-2</c:v>
                </c:pt>
                <c:pt idx="429">
                  <c:v>1.7254420421306087E-2</c:v>
                </c:pt>
                <c:pt idx="430">
                  <c:v>1.7254420421306087E-2</c:v>
                </c:pt>
                <c:pt idx="431">
                  <c:v>1.7254420421306087E-2</c:v>
                </c:pt>
                <c:pt idx="432">
                  <c:v>1.7254420421306087E-2</c:v>
                </c:pt>
                <c:pt idx="433">
                  <c:v>1.7254420421306087E-2</c:v>
                </c:pt>
                <c:pt idx="434">
                  <c:v>1.7254420421306087E-2</c:v>
                </c:pt>
                <c:pt idx="435">
                  <c:v>1.6696629241923416E-2</c:v>
                </c:pt>
                <c:pt idx="436">
                  <c:v>1.6696629241923416E-2</c:v>
                </c:pt>
                <c:pt idx="437">
                  <c:v>1.6696629241923416E-2</c:v>
                </c:pt>
                <c:pt idx="438">
                  <c:v>1.6696629241923416E-2</c:v>
                </c:pt>
                <c:pt idx="439">
                  <c:v>1.6696629241923416E-2</c:v>
                </c:pt>
                <c:pt idx="440">
                  <c:v>1.6696629241923416E-2</c:v>
                </c:pt>
                <c:pt idx="441">
                  <c:v>1.6696629241923416E-2</c:v>
                </c:pt>
                <c:pt idx="442">
                  <c:v>1.6696629241923416E-2</c:v>
                </c:pt>
                <c:pt idx="443">
                  <c:v>1.6696629241923416E-2</c:v>
                </c:pt>
                <c:pt idx="444">
                  <c:v>1.6696629241923416E-2</c:v>
                </c:pt>
                <c:pt idx="445">
                  <c:v>1.6696629241923416E-2</c:v>
                </c:pt>
                <c:pt idx="446">
                  <c:v>1.6696629241923416E-2</c:v>
                </c:pt>
                <c:pt idx="447">
                  <c:v>1.6696629241923416E-2</c:v>
                </c:pt>
                <c:pt idx="448">
                  <c:v>1.6696629241923416E-2</c:v>
                </c:pt>
                <c:pt idx="449">
                  <c:v>1.6696629241923416E-2</c:v>
                </c:pt>
                <c:pt idx="450">
                  <c:v>1.6696629241923416E-2</c:v>
                </c:pt>
                <c:pt idx="451">
                  <c:v>1.6696629241923416E-2</c:v>
                </c:pt>
                <c:pt idx="452">
                  <c:v>1.6696629241923416E-2</c:v>
                </c:pt>
                <c:pt idx="453">
                  <c:v>1.6696629241923416E-2</c:v>
                </c:pt>
                <c:pt idx="454">
                  <c:v>1.6696629241923416E-2</c:v>
                </c:pt>
                <c:pt idx="455">
                  <c:v>1.6696629241923416E-2</c:v>
                </c:pt>
                <c:pt idx="456">
                  <c:v>1.6696629241923416E-2</c:v>
                </c:pt>
                <c:pt idx="457">
                  <c:v>1.6987873714774736E-2</c:v>
                </c:pt>
                <c:pt idx="458">
                  <c:v>1.6987873714774736E-2</c:v>
                </c:pt>
                <c:pt idx="459">
                  <c:v>1.6987873714774736E-2</c:v>
                </c:pt>
                <c:pt idx="460">
                  <c:v>1.6987873714774736E-2</c:v>
                </c:pt>
                <c:pt idx="461">
                  <c:v>1.6987873714774736E-2</c:v>
                </c:pt>
                <c:pt idx="462">
                  <c:v>1.6987873714774736E-2</c:v>
                </c:pt>
                <c:pt idx="463">
                  <c:v>1.6987873714774736E-2</c:v>
                </c:pt>
                <c:pt idx="464">
                  <c:v>1.6987873714774736E-2</c:v>
                </c:pt>
                <c:pt idx="465">
                  <c:v>1.6987873714774736E-2</c:v>
                </c:pt>
                <c:pt idx="466">
                  <c:v>1.6987873714774736E-2</c:v>
                </c:pt>
                <c:pt idx="467">
                  <c:v>1.6987873714774736E-2</c:v>
                </c:pt>
                <c:pt idx="468">
                  <c:v>1.6987873714774736E-2</c:v>
                </c:pt>
                <c:pt idx="469">
                  <c:v>1.6987873714774736E-2</c:v>
                </c:pt>
                <c:pt idx="470">
                  <c:v>1.6987873714774736E-2</c:v>
                </c:pt>
                <c:pt idx="471">
                  <c:v>1.6987873714774736E-2</c:v>
                </c:pt>
                <c:pt idx="472">
                  <c:v>1.6987873714774736E-2</c:v>
                </c:pt>
                <c:pt idx="473">
                  <c:v>1.6987873714774736E-2</c:v>
                </c:pt>
                <c:pt idx="474">
                  <c:v>1.6987873714774736E-2</c:v>
                </c:pt>
                <c:pt idx="475">
                  <c:v>1.6987873714774736E-2</c:v>
                </c:pt>
                <c:pt idx="476">
                  <c:v>1.6987873714774736E-2</c:v>
                </c:pt>
                <c:pt idx="477">
                  <c:v>1.6987873714774736E-2</c:v>
                </c:pt>
                <c:pt idx="478">
                  <c:v>1.6987873714774736E-2</c:v>
                </c:pt>
                <c:pt idx="479">
                  <c:v>1.6987873714774736E-2</c:v>
                </c:pt>
                <c:pt idx="480">
                  <c:v>1.7269723204630855E-2</c:v>
                </c:pt>
                <c:pt idx="481">
                  <c:v>1.7269723204630855E-2</c:v>
                </c:pt>
                <c:pt idx="482">
                  <c:v>1.7269723204630855E-2</c:v>
                </c:pt>
                <c:pt idx="483">
                  <c:v>1.7269723204630855E-2</c:v>
                </c:pt>
                <c:pt idx="484">
                  <c:v>1.7269723204630855E-2</c:v>
                </c:pt>
                <c:pt idx="485">
                  <c:v>1.7269723204630855E-2</c:v>
                </c:pt>
                <c:pt idx="486">
                  <c:v>1.7269723204630855E-2</c:v>
                </c:pt>
                <c:pt idx="487">
                  <c:v>1.7269723204630855E-2</c:v>
                </c:pt>
                <c:pt idx="488">
                  <c:v>1.7269723204630855E-2</c:v>
                </c:pt>
                <c:pt idx="489">
                  <c:v>1.7269723204630855E-2</c:v>
                </c:pt>
                <c:pt idx="490">
                  <c:v>1.7269723204630855E-2</c:v>
                </c:pt>
                <c:pt idx="491">
                  <c:v>1.7269723204630855E-2</c:v>
                </c:pt>
                <c:pt idx="492">
                  <c:v>1.7269723204630855E-2</c:v>
                </c:pt>
                <c:pt idx="493">
                  <c:v>1.7269723204630855E-2</c:v>
                </c:pt>
                <c:pt idx="494">
                  <c:v>1.7269723204630855E-2</c:v>
                </c:pt>
                <c:pt idx="495">
                  <c:v>1.7269723204630855E-2</c:v>
                </c:pt>
                <c:pt idx="496">
                  <c:v>1.7269723204630855E-2</c:v>
                </c:pt>
                <c:pt idx="497">
                  <c:v>1.7269723204630855E-2</c:v>
                </c:pt>
                <c:pt idx="498">
                  <c:v>1.7269723204630855E-2</c:v>
                </c:pt>
                <c:pt idx="499">
                  <c:v>1.7269723204630855E-2</c:v>
                </c:pt>
                <c:pt idx="500">
                  <c:v>1.7576624491227592E-2</c:v>
                </c:pt>
                <c:pt idx="501">
                  <c:v>1.7576624491227592E-2</c:v>
                </c:pt>
                <c:pt idx="502">
                  <c:v>1.7576624491227592E-2</c:v>
                </c:pt>
                <c:pt idx="503">
                  <c:v>1.7576624491227592E-2</c:v>
                </c:pt>
                <c:pt idx="504">
                  <c:v>1.7576624491227592E-2</c:v>
                </c:pt>
                <c:pt idx="505">
                  <c:v>1.7576624491227592E-2</c:v>
                </c:pt>
                <c:pt idx="506">
                  <c:v>1.7576624491227592E-2</c:v>
                </c:pt>
                <c:pt idx="507">
                  <c:v>1.7576624491227592E-2</c:v>
                </c:pt>
                <c:pt idx="508">
                  <c:v>1.7576624491227592E-2</c:v>
                </c:pt>
                <c:pt idx="509">
                  <c:v>1.7576624491227592E-2</c:v>
                </c:pt>
                <c:pt idx="510">
                  <c:v>1.7576624491227592E-2</c:v>
                </c:pt>
                <c:pt idx="511">
                  <c:v>1.7576624491227592E-2</c:v>
                </c:pt>
                <c:pt idx="512">
                  <c:v>1.7576624491227592E-2</c:v>
                </c:pt>
                <c:pt idx="513">
                  <c:v>1.7576624491227592E-2</c:v>
                </c:pt>
                <c:pt idx="514">
                  <c:v>1.7576624491227592E-2</c:v>
                </c:pt>
                <c:pt idx="515">
                  <c:v>1.7576624491227592E-2</c:v>
                </c:pt>
                <c:pt idx="516">
                  <c:v>1.7576624491227592E-2</c:v>
                </c:pt>
                <c:pt idx="517">
                  <c:v>1.7576624491227592E-2</c:v>
                </c:pt>
                <c:pt idx="518">
                  <c:v>1.7576624491227592E-2</c:v>
                </c:pt>
                <c:pt idx="519">
                  <c:v>1.7576624491227592E-2</c:v>
                </c:pt>
                <c:pt idx="520">
                  <c:v>1.7576624491227592E-2</c:v>
                </c:pt>
                <c:pt idx="521">
                  <c:v>1.7576624491227592E-2</c:v>
                </c:pt>
                <c:pt idx="522">
                  <c:v>1.7576624491227592E-2</c:v>
                </c:pt>
                <c:pt idx="523">
                  <c:v>1.755633975040323E-2</c:v>
                </c:pt>
                <c:pt idx="524">
                  <c:v>1.755633975040323E-2</c:v>
                </c:pt>
                <c:pt idx="525">
                  <c:v>1.755633975040323E-2</c:v>
                </c:pt>
                <c:pt idx="526">
                  <c:v>1.755633975040323E-2</c:v>
                </c:pt>
                <c:pt idx="527">
                  <c:v>1.755633975040323E-2</c:v>
                </c:pt>
                <c:pt idx="528">
                  <c:v>1.755633975040323E-2</c:v>
                </c:pt>
                <c:pt idx="529">
                  <c:v>1.755633975040323E-2</c:v>
                </c:pt>
                <c:pt idx="530">
                  <c:v>1.755633975040323E-2</c:v>
                </c:pt>
                <c:pt idx="531">
                  <c:v>1.755633975040323E-2</c:v>
                </c:pt>
                <c:pt idx="532">
                  <c:v>1.755633975040323E-2</c:v>
                </c:pt>
                <c:pt idx="533">
                  <c:v>1.755633975040323E-2</c:v>
                </c:pt>
                <c:pt idx="534">
                  <c:v>1.755633975040323E-2</c:v>
                </c:pt>
                <c:pt idx="535">
                  <c:v>1.755633975040323E-2</c:v>
                </c:pt>
                <c:pt idx="536">
                  <c:v>1.755633975040323E-2</c:v>
                </c:pt>
                <c:pt idx="537">
                  <c:v>1.755633975040323E-2</c:v>
                </c:pt>
                <c:pt idx="538">
                  <c:v>1.755633975040323E-2</c:v>
                </c:pt>
                <c:pt idx="539">
                  <c:v>1.755633975040323E-2</c:v>
                </c:pt>
                <c:pt idx="540">
                  <c:v>1.755633975040323E-2</c:v>
                </c:pt>
                <c:pt idx="541">
                  <c:v>1.755633975040323E-2</c:v>
                </c:pt>
                <c:pt idx="542">
                  <c:v>1.755633975040323E-2</c:v>
                </c:pt>
                <c:pt idx="543">
                  <c:v>1.755633975040323E-2</c:v>
                </c:pt>
                <c:pt idx="544">
                  <c:v>1.755633975040323E-2</c:v>
                </c:pt>
                <c:pt idx="545">
                  <c:v>1.755633975040323E-2</c:v>
                </c:pt>
                <c:pt idx="546">
                  <c:v>1.755633975040323E-2</c:v>
                </c:pt>
                <c:pt idx="547">
                  <c:v>1.755633975040323E-2</c:v>
                </c:pt>
                <c:pt idx="548">
                  <c:v>1.755633975040323E-2</c:v>
                </c:pt>
                <c:pt idx="549">
                  <c:v>1.755633975040323E-2</c:v>
                </c:pt>
                <c:pt idx="550">
                  <c:v>1.755633975040323E-2</c:v>
                </c:pt>
                <c:pt idx="551">
                  <c:v>1.755633975040323E-2</c:v>
                </c:pt>
                <c:pt idx="552">
                  <c:v>1.755633975040323E-2</c:v>
                </c:pt>
                <c:pt idx="553">
                  <c:v>1.755633975040323E-2</c:v>
                </c:pt>
                <c:pt idx="554">
                  <c:v>1.7538018049013511E-2</c:v>
                </c:pt>
                <c:pt idx="555">
                  <c:v>1.7538018049013511E-2</c:v>
                </c:pt>
                <c:pt idx="556">
                  <c:v>1.7538018049013511E-2</c:v>
                </c:pt>
                <c:pt idx="557">
                  <c:v>1.7538018049013511E-2</c:v>
                </c:pt>
                <c:pt idx="558">
                  <c:v>1.7538018049013511E-2</c:v>
                </c:pt>
                <c:pt idx="559">
                  <c:v>1.7538018049013511E-2</c:v>
                </c:pt>
                <c:pt idx="560">
                  <c:v>1.7538018049013511E-2</c:v>
                </c:pt>
                <c:pt idx="561">
                  <c:v>1.7538018049013511E-2</c:v>
                </c:pt>
                <c:pt idx="562">
                  <c:v>1.7538018049013511E-2</c:v>
                </c:pt>
                <c:pt idx="563">
                  <c:v>1.7538018049013511E-2</c:v>
                </c:pt>
                <c:pt idx="564">
                  <c:v>1.7538018049013511E-2</c:v>
                </c:pt>
                <c:pt idx="565">
                  <c:v>1.7538018049013511E-2</c:v>
                </c:pt>
                <c:pt idx="566">
                  <c:v>1.7538018049013511E-2</c:v>
                </c:pt>
                <c:pt idx="567">
                  <c:v>1.7538018049013511E-2</c:v>
                </c:pt>
                <c:pt idx="568">
                  <c:v>1.7538018049013511E-2</c:v>
                </c:pt>
                <c:pt idx="569">
                  <c:v>1.7538018049013511E-2</c:v>
                </c:pt>
                <c:pt idx="570">
                  <c:v>1.7538018049013511E-2</c:v>
                </c:pt>
                <c:pt idx="571">
                  <c:v>1.7538018049013511E-2</c:v>
                </c:pt>
                <c:pt idx="572">
                  <c:v>1.7538018049013511E-2</c:v>
                </c:pt>
                <c:pt idx="573">
                  <c:v>1.7538018049013511E-2</c:v>
                </c:pt>
                <c:pt idx="574">
                  <c:v>1.7538018049013511E-2</c:v>
                </c:pt>
                <c:pt idx="575">
                  <c:v>1.7538018049013511E-2</c:v>
                </c:pt>
                <c:pt idx="576">
                  <c:v>1.7538018049013511E-2</c:v>
                </c:pt>
                <c:pt idx="577">
                  <c:v>1.7538018049013511E-2</c:v>
                </c:pt>
                <c:pt idx="578">
                  <c:v>1.7538018049013511E-2</c:v>
                </c:pt>
                <c:pt idx="579">
                  <c:v>1.7538018049013511E-2</c:v>
                </c:pt>
                <c:pt idx="580">
                  <c:v>1.7538018049013511E-2</c:v>
                </c:pt>
                <c:pt idx="581">
                  <c:v>1.7538018049013511E-2</c:v>
                </c:pt>
                <c:pt idx="582">
                  <c:v>1.753335648750752E-2</c:v>
                </c:pt>
                <c:pt idx="583">
                  <c:v>1.753335648750752E-2</c:v>
                </c:pt>
                <c:pt idx="584">
                  <c:v>1.753335648750752E-2</c:v>
                </c:pt>
                <c:pt idx="585">
                  <c:v>1.753335648750752E-2</c:v>
                </c:pt>
                <c:pt idx="586">
                  <c:v>1.753335648750752E-2</c:v>
                </c:pt>
                <c:pt idx="587">
                  <c:v>1.753335648750752E-2</c:v>
                </c:pt>
                <c:pt idx="588">
                  <c:v>1.753335648750752E-2</c:v>
                </c:pt>
                <c:pt idx="589">
                  <c:v>1.753335648750752E-2</c:v>
                </c:pt>
                <c:pt idx="590">
                  <c:v>1.753335648750752E-2</c:v>
                </c:pt>
                <c:pt idx="591">
                  <c:v>1.753335648750752E-2</c:v>
                </c:pt>
                <c:pt idx="592">
                  <c:v>1.753335648750752E-2</c:v>
                </c:pt>
                <c:pt idx="593">
                  <c:v>1.753335648750752E-2</c:v>
                </c:pt>
                <c:pt idx="594">
                  <c:v>1.753335648750752E-2</c:v>
                </c:pt>
                <c:pt idx="595">
                  <c:v>1.753335648750752E-2</c:v>
                </c:pt>
                <c:pt idx="596">
                  <c:v>1.753335648750752E-2</c:v>
                </c:pt>
                <c:pt idx="597">
                  <c:v>1.753335648750752E-2</c:v>
                </c:pt>
                <c:pt idx="598">
                  <c:v>1.753335648750752E-2</c:v>
                </c:pt>
                <c:pt idx="599">
                  <c:v>1.753335648750752E-2</c:v>
                </c:pt>
                <c:pt idx="600">
                  <c:v>1.753335648750752E-2</c:v>
                </c:pt>
                <c:pt idx="601">
                  <c:v>1.753335648750752E-2</c:v>
                </c:pt>
                <c:pt idx="602">
                  <c:v>1.753335648750752E-2</c:v>
                </c:pt>
                <c:pt idx="603">
                  <c:v>1.753335648750752E-2</c:v>
                </c:pt>
                <c:pt idx="604">
                  <c:v>1.753335648750752E-2</c:v>
                </c:pt>
                <c:pt idx="605">
                  <c:v>1.753335648750752E-2</c:v>
                </c:pt>
                <c:pt idx="606">
                  <c:v>1.753335648750752E-2</c:v>
                </c:pt>
                <c:pt idx="607">
                  <c:v>1.753335648750752E-2</c:v>
                </c:pt>
                <c:pt idx="608">
                  <c:v>1.753335648750752E-2</c:v>
                </c:pt>
                <c:pt idx="609">
                  <c:v>1.753335648750752E-2</c:v>
                </c:pt>
                <c:pt idx="610">
                  <c:v>1.753335648750752E-2</c:v>
                </c:pt>
                <c:pt idx="611">
                  <c:v>1.753335648750752E-2</c:v>
                </c:pt>
                <c:pt idx="612">
                  <c:v>1.753335648750752E-2</c:v>
                </c:pt>
              </c:numCache>
            </c:numRef>
          </c:val>
          <c:smooth val="0"/>
          <c:extLst>
            <c:ext xmlns:c16="http://schemas.microsoft.com/office/drawing/2014/chart" uri="{C3380CC4-5D6E-409C-BE32-E72D297353CC}">
              <c16:uniqueId val="{00000004-FE41-44C8-8E45-31E884486425}"/>
            </c:ext>
          </c:extLst>
        </c:ser>
        <c:ser>
          <c:idx val="2"/>
          <c:order val="2"/>
          <c:tx>
            <c:strRef>
              <c:f>FV_evolution_MbyM!$R$3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FV_evolution_MbyM!$AM$4:$AM$1000</c:f>
              <c:numCache>
                <c:formatCode>0.00%</c:formatCode>
                <c:ptCount val="997"/>
                <c:pt idx="0">
                  <c:v>2.2751251420143719E-2</c:v>
                </c:pt>
                <c:pt idx="1">
                  <c:v>2.2751251420143719E-2</c:v>
                </c:pt>
                <c:pt idx="2">
                  <c:v>2.2751251420143719E-2</c:v>
                </c:pt>
                <c:pt idx="3">
                  <c:v>2.2751251420143719E-2</c:v>
                </c:pt>
                <c:pt idx="4">
                  <c:v>2.2751251420143719E-2</c:v>
                </c:pt>
                <c:pt idx="5">
                  <c:v>2.2751251420143719E-2</c:v>
                </c:pt>
                <c:pt idx="6">
                  <c:v>2.2751251420143719E-2</c:v>
                </c:pt>
                <c:pt idx="7">
                  <c:v>2.2751251420143719E-2</c:v>
                </c:pt>
                <c:pt idx="8">
                  <c:v>2.2751251420143719E-2</c:v>
                </c:pt>
                <c:pt idx="9">
                  <c:v>2.2751251420143719E-2</c:v>
                </c:pt>
                <c:pt idx="10">
                  <c:v>2.2751251420143719E-2</c:v>
                </c:pt>
                <c:pt idx="11">
                  <c:v>2.2751251420143719E-2</c:v>
                </c:pt>
                <c:pt idx="12">
                  <c:v>2.2751251420143719E-2</c:v>
                </c:pt>
                <c:pt idx="13">
                  <c:v>2.2751251420143719E-2</c:v>
                </c:pt>
                <c:pt idx="14">
                  <c:v>2.2751251420143719E-2</c:v>
                </c:pt>
                <c:pt idx="15">
                  <c:v>2.2751251420143719E-2</c:v>
                </c:pt>
                <c:pt idx="16">
                  <c:v>2.2751251420143719E-2</c:v>
                </c:pt>
                <c:pt idx="17">
                  <c:v>2.2751251420143719E-2</c:v>
                </c:pt>
                <c:pt idx="18">
                  <c:v>2.2751251420143719E-2</c:v>
                </c:pt>
                <c:pt idx="19">
                  <c:v>2.2751251420143719E-2</c:v>
                </c:pt>
                <c:pt idx="20">
                  <c:v>2.2751251420143719E-2</c:v>
                </c:pt>
                <c:pt idx="21">
                  <c:v>2.2751251420143719E-2</c:v>
                </c:pt>
                <c:pt idx="22">
                  <c:v>2.2751251420143719E-2</c:v>
                </c:pt>
                <c:pt idx="23">
                  <c:v>2.6916339371763454E-2</c:v>
                </c:pt>
                <c:pt idx="24">
                  <c:v>2.6916339371763454E-2</c:v>
                </c:pt>
                <c:pt idx="25">
                  <c:v>2.6916339371763454E-2</c:v>
                </c:pt>
                <c:pt idx="26">
                  <c:v>2.6916339371763454E-2</c:v>
                </c:pt>
                <c:pt idx="27">
                  <c:v>2.6916339371763454E-2</c:v>
                </c:pt>
                <c:pt idx="28">
                  <c:v>2.6916339371763454E-2</c:v>
                </c:pt>
                <c:pt idx="29">
                  <c:v>2.6916339371763454E-2</c:v>
                </c:pt>
                <c:pt idx="30">
                  <c:v>2.6916339371763454E-2</c:v>
                </c:pt>
                <c:pt idx="31">
                  <c:v>2.6916339371763454E-2</c:v>
                </c:pt>
                <c:pt idx="32">
                  <c:v>2.6916339371763454E-2</c:v>
                </c:pt>
                <c:pt idx="33">
                  <c:v>2.6916339371763454E-2</c:v>
                </c:pt>
                <c:pt idx="34">
                  <c:v>2.6916339371763454E-2</c:v>
                </c:pt>
                <c:pt idx="35">
                  <c:v>2.6916339371763454E-2</c:v>
                </c:pt>
                <c:pt idx="36">
                  <c:v>2.6916339371763454E-2</c:v>
                </c:pt>
                <c:pt idx="37">
                  <c:v>2.6916339371763454E-2</c:v>
                </c:pt>
                <c:pt idx="38">
                  <c:v>2.6916339371763454E-2</c:v>
                </c:pt>
                <c:pt idx="39">
                  <c:v>2.6916339371763454E-2</c:v>
                </c:pt>
                <c:pt idx="40">
                  <c:v>2.6916339371763454E-2</c:v>
                </c:pt>
                <c:pt idx="41">
                  <c:v>2.6916339371763454E-2</c:v>
                </c:pt>
                <c:pt idx="42">
                  <c:v>2.6916339371763454E-2</c:v>
                </c:pt>
                <c:pt idx="43">
                  <c:v>2.6916339371763454E-2</c:v>
                </c:pt>
                <c:pt idx="44">
                  <c:v>2.6364999726241241E-2</c:v>
                </c:pt>
                <c:pt idx="45">
                  <c:v>2.6364999726241241E-2</c:v>
                </c:pt>
                <c:pt idx="46">
                  <c:v>2.6364999726241241E-2</c:v>
                </c:pt>
                <c:pt idx="47">
                  <c:v>2.6364999726241241E-2</c:v>
                </c:pt>
                <c:pt idx="48">
                  <c:v>2.6364999726241241E-2</c:v>
                </c:pt>
                <c:pt idx="49">
                  <c:v>2.6364999726241241E-2</c:v>
                </c:pt>
                <c:pt idx="50">
                  <c:v>2.6364999726241241E-2</c:v>
                </c:pt>
                <c:pt idx="51">
                  <c:v>2.6364999726241241E-2</c:v>
                </c:pt>
                <c:pt idx="52">
                  <c:v>2.6364999726241241E-2</c:v>
                </c:pt>
                <c:pt idx="53">
                  <c:v>2.6364999726241241E-2</c:v>
                </c:pt>
                <c:pt idx="54">
                  <c:v>2.6364999726241241E-2</c:v>
                </c:pt>
                <c:pt idx="55">
                  <c:v>2.6364999726241241E-2</c:v>
                </c:pt>
                <c:pt idx="56">
                  <c:v>2.6364999726241241E-2</c:v>
                </c:pt>
                <c:pt idx="57">
                  <c:v>2.6364999726241241E-2</c:v>
                </c:pt>
                <c:pt idx="58">
                  <c:v>2.6364999726241241E-2</c:v>
                </c:pt>
                <c:pt idx="59">
                  <c:v>2.6364999726241241E-2</c:v>
                </c:pt>
                <c:pt idx="60">
                  <c:v>2.6364999726241241E-2</c:v>
                </c:pt>
                <c:pt idx="61">
                  <c:v>2.6364999726241241E-2</c:v>
                </c:pt>
                <c:pt idx="62">
                  <c:v>2.6364999726241241E-2</c:v>
                </c:pt>
                <c:pt idx="63">
                  <c:v>2.6364999726241241E-2</c:v>
                </c:pt>
                <c:pt idx="64">
                  <c:v>2.6364999726241241E-2</c:v>
                </c:pt>
                <c:pt idx="65">
                  <c:v>2.9503309713367891E-2</c:v>
                </c:pt>
                <c:pt idx="66">
                  <c:v>2.9503309713367891E-2</c:v>
                </c:pt>
                <c:pt idx="67">
                  <c:v>2.9503309713367891E-2</c:v>
                </c:pt>
                <c:pt idx="68">
                  <c:v>2.9503309713367891E-2</c:v>
                </c:pt>
                <c:pt idx="69">
                  <c:v>2.9503309713367891E-2</c:v>
                </c:pt>
                <c:pt idx="70">
                  <c:v>2.9503309713367891E-2</c:v>
                </c:pt>
                <c:pt idx="71">
                  <c:v>2.9503309713367891E-2</c:v>
                </c:pt>
                <c:pt idx="72">
                  <c:v>2.9503309713367891E-2</c:v>
                </c:pt>
                <c:pt idx="73">
                  <c:v>2.9503309713367891E-2</c:v>
                </c:pt>
                <c:pt idx="74">
                  <c:v>2.9503309713367891E-2</c:v>
                </c:pt>
                <c:pt idx="75">
                  <c:v>2.9503309713367891E-2</c:v>
                </c:pt>
                <c:pt idx="76">
                  <c:v>2.9503309713367891E-2</c:v>
                </c:pt>
                <c:pt idx="77">
                  <c:v>2.9503309713367891E-2</c:v>
                </c:pt>
                <c:pt idx="78">
                  <c:v>2.9503309713367891E-2</c:v>
                </c:pt>
                <c:pt idx="79">
                  <c:v>2.9503309713367891E-2</c:v>
                </c:pt>
                <c:pt idx="80">
                  <c:v>2.9503309713367891E-2</c:v>
                </c:pt>
                <c:pt idx="81">
                  <c:v>2.9503309713367891E-2</c:v>
                </c:pt>
                <c:pt idx="82">
                  <c:v>2.9503309713367891E-2</c:v>
                </c:pt>
                <c:pt idx="83">
                  <c:v>2.9503309713367891E-2</c:v>
                </c:pt>
                <c:pt idx="84">
                  <c:v>2.9503309713367891E-2</c:v>
                </c:pt>
                <c:pt idx="85">
                  <c:v>2.9503309713367891E-2</c:v>
                </c:pt>
                <c:pt idx="86">
                  <c:v>2.9503309713367891E-2</c:v>
                </c:pt>
                <c:pt idx="87">
                  <c:v>2.9778090068805663E-2</c:v>
                </c:pt>
                <c:pt idx="88">
                  <c:v>2.9778090068805663E-2</c:v>
                </c:pt>
                <c:pt idx="89">
                  <c:v>2.9778090068805663E-2</c:v>
                </c:pt>
                <c:pt idx="90">
                  <c:v>2.9778090068805663E-2</c:v>
                </c:pt>
                <c:pt idx="91">
                  <c:v>2.9778090068805663E-2</c:v>
                </c:pt>
                <c:pt idx="92">
                  <c:v>2.9778090068805663E-2</c:v>
                </c:pt>
                <c:pt idx="93">
                  <c:v>2.9778090068805663E-2</c:v>
                </c:pt>
                <c:pt idx="94">
                  <c:v>2.9778090068805663E-2</c:v>
                </c:pt>
                <c:pt idx="95">
                  <c:v>2.9778090068805663E-2</c:v>
                </c:pt>
                <c:pt idx="96">
                  <c:v>2.9778090068805663E-2</c:v>
                </c:pt>
                <c:pt idx="97">
                  <c:v>2.9778090068805663E-2</c:v>
                </c:pt>
                <c:pt idx="98">
                  <c:v>2.9778090068805663E-2</c:v>
                </c:pt>
                <c:pt idx="99">
                  <c:v>2.9778090068805663E-2</c:v>
                </c:pt>
                <c:pt idx="100">
                  <c:v>2.9778090068805663E-2</c:v>
                </c:pt>
                <c:pt idx="101">
                  <c:v>2.9778090068805663E-2</c:v>
                </c:pt>
                <c:pt idx="102">
                  <c:v>2.9778090068805663E-2</c:v>
                </c:pt>
                <c:pt idx="103">
                  <c:v>2.9778090068805663E-2</c:v>
                </c:pt>
                <c:pt idx="104">
                  <c:v>2.9778090068805663E-2</c:v>
                </c:pt>
                <c:pt idx="105">
                  <c:v>2.9778090068805663E-2</c:v>
                </c:pt>
                <c:pt idx="106">
                  <c:v>2.9778090068805663E-2</c:v>
                </c:pt>
                <c:pt idx="107">
                  <c:v>2.9778090068805663E-2</c:v>
                </c:pt>
                <c:pt idx="108">
                  <c:v>2.9778090068805663E-2</c:v>
                </c:pt>
                <c:pt idx="109">
                  <c:v>2.9778090068805663E-2</c:v>
                </c:pt>
                <c:pt idx="110">
                  <c:v>2.7245930690107167E-2</c:v>
                </c:pt>
                <c:pt idx="111">
                  <c:v>2.7245930690107167E-2</c:v>
                </c:pt>
                <c:pt idx="112">
                  <c:v>2.7245930690107167E-2</c:v>
                </c:pt>
                <c:pt idx="113">
                  <c:v>2.7245930690107167E-2</c:v>
                </c:pt>
                <c:pt idx="114">
                  <c:v>2.7245930690107167E-2</c:v>
                </c:pt>
                <c:pt idx="115">
                  <c:v>2.7245930690107167E-2</c:v>
                </c:pt>
                <c:pt idx="116">
                  <c:v>2.7245930690107167E-2</c:v>
                </c:pt>
                <c:pt idx="117">
                  <c:v>2.7245930690107167E-2</c:v>
                </c:pt>
                <c:pt idx="118">
                  <c:v>2.7245930690107167E-2</c:v>
                </c:pt>
                <c:pt idx="119">
                  <c:v>2.7245930690107167E-2</c:v>
                </c:pt>
                <c:pt idx="120">
                  <c:v>2.7245930690107167E-2</c:v>
                </c:pt>
                <c:pt idx="121">
                  <c:v>2.7245930690107167E-2</c:v>
                </c:pt>
                <c:pt idx="122">
                  <c:v>2.7245930690107167E-2</c:v>
                </c:pt>
                <c:pt idx="123">
                  <c:v>2.7245930690107167E-2</c:v>
                </c:pt>
                <c:pt idx="124">
                  <c:v>2.7245930690107167E-2</c:v>
                </c:pt>
                <c:pt idx="125">
                  <c:v>2.7245930690107167E-2</c:v>
                </c:pt>
                <c:pt idx="126">
                  <c:v>2.7245930690107167E-2</c:v>
                </c:pt>
                <c:pt idx="127">
                  <c:v>2.7245930690107167E-2</c:v>
                </c:pt>
                <c:pt idx="128">
                  <c:v>2.7245930690107167E-2</c:v>
                </c:pt>
                <c:pt idx="129">
                  <c:v>2.7245930690107167E-2</c:v>
                </c:pt>
                <c:pt idx="130">
                  <c:v>2.4922675048261858E-2</c:v>
                </c:pt>
                <c:pt idx="131">
                  <c:v>2.4922675048261858E-2</c:v>
                </c:pt>
                <c:pt idx="132">
                  <c:v>2.4922675048261858E-2</c:v>
                </c:pt>
                <c:pt idx="133">
                  <c:v>2.4922675048261858E-2</c:v>
                </c:pt>
                <c:pt idx="134">
                  <c:v>2.4922675048261858E-2</c:v>
                </c:pt>
                <c:pt idx="135">
                  <c:v>2.4922675048261858E-2</c:v>
                </c:pt>
                <c:pt idx="136">
                  <c:v>2.4922675048261858E-2</c:v>
                </c:pt>
                <c:pt idx="137">
                  <c:v>2.4922675048261858E-2</c:v>
                </c:pt>
                <c:pt idx="138">
                  <c:v>2.4922675048261858E-2</c:v>
                </c:pt>
                <c:pt idx="139">
                  <c:v>2.4922675048261858E-2</c:v>
                </c:pt>
                <c:pt idx="140">
                  <c:v>2.4922675048261858E-2</c:v>
                </c:pt>
                <c:pt idx="141">
                  <c:v>2.4922675048261858E-2</c:v>
                </c:pt>
                <c:pt idx="142">
                  <c:v>2.4922675048261858E-2</c:v>
                </c:pt>
                <c:pt idx="143">
                  <c:v>2.4922675048261858E-2</c:v>
                </c:pt>
                <c:pt idx="144">
                  <c:v>2.4922675048261858E-2</c:v>
                </c:pt>
                <c:pt idx="145">
                  <c:v>2.4922675048261858E-2</c:v>
                </c:pt>
                <c:pt idx="146">
                  <c:v>2.4922675048261858E-2</c:v>
                </c:pt>
                <c:pt idx="147">
                  <c:v>2.4922675048261858E-2</c:v>
                </c:pt>
                <c:pt idx="148">
                  <c:v>2.4922675048261858E-2</c:v>
                </c:pt>
                <c:pt idx="149">
                  <c:v>2.4922675048261858E-2</c:v>
                </c:pt>
                <c:pt idx="150">
                  <c:v>2.4922675048261858E-2</c:v>
                </c:pt>
                <c:pt idx="151">
                  <c:v>2.4922675048261858E-2</c:v>
                </c:pt>
                <c:pt idx="152">
                  <c:v>2.4922675048261858E-2</c:v>
                </c:pt>
                <c:pt idx="153">
                  <c:v>2.3378657590386927E-2</c:v>
                </c:pt>
                <c:pt idx="154">
                  <c:v>2.3378657590386927E-2</c:v>
                </c:pt>
                <c:pt idx="155">
                  <c:v>2.3378657590386927E-2</c:v>
                </c:pt>
                <c:pt idx="156">
                  <c:v>2.3378657590386927E-2</c:v>
                </c:pt>
                <c:pt idx="157">
                  <c:v>2.3378657590386927E-2</c:v>
                </c:pt>
                <c:pt idx="158">
                  <c:v>2.3378657590386927E-2</c:v>
                </c:pt>
                <c:pt idx="159">
                  <c:v>2.3378657590386927E-2</c:v>
                </c:pt>
                <c:pt idx="160">
                  <c:v>2.3378657590386927E-2</c:v>
                </c:pt>
                <c:pt idx="161">
                  <c:v>2.3378657590386927E-2</c:v>
                </c:pt>
                <c:pt idx="162">
                  <c:v>2.3378657590386927E-2</c:v>
                </c:pt>
                <c:pt idx="163">
                  <c:v>2.3378657590386927E-2</c:v>
                </c:pt>
                <c:pt idx="164">
                  <c:v>2.3378657590386927E-2</c:v>
                </c:pt>
                <c:pt idx="165">
                  <c:v>2.3378657590386927E-2</c:v>
                </c:pt>
                <c:pt idx="166">
                  <c:v>2.3378657590386927E-2</c:v>
                </c:pt>
                <c:pt idx="167">
                  <c:v>2.3378657590386927E-2</c:v>
                </c:pt>
                <c:pt idx="168">
                  <c:v>2.3378657590386927E-2</c:v>
                </c:pt>
                <c:pt idx="169">
                  <c:v>2.3378657590386927E-2</c:v>
                </c:pt>
                <c:pt idx="170">
                  <c:v>2.3378657590386927E-2</c:v>
                </c:pt>
                <c:pt idx="171">
                  <c:v>2.3378657590386927E-2</c:v>
                </c:pt>
                <c:pt idx="172">
                  <c:v>2.3378657590386927E-2</c:v>
                </c:pt>
                <c:pt idx="173">
                  <c:v>2.3378657590386927E-2</c:v>
                </c:pt>
                <c:pt idx="174">
                  <c:v>2.3378657590386927E-2</c:v>
                </c:pt>
                <c:pt idx="175">
                  <c:v>1.658002120784547E-2</c:v>
                </c:pt>
                <c:pt idx="176">
                  <c:v>1.658002120784547E-2</c:v>
                </c:pt>
                <c:pt idx="177">
                  <c:v>1.658002120784547E-2</c:v>
                </c:pt>
                <c:pt idx="178">
                  <c:v>1.658002120784547E-2</c:v>
                </c:pt>
                <c:pt idx="179">
                  <c:v>1.658002120784547E-2</c:v>
                </c:pt>
                <c:pt idx="180">
                  <c:v>1.658002120784547E-2</c:v>
                </c:pt>
                <c:pt idx="181">
                  <c:v>1.658002120784547E-2</c:v>
                </c:pt>
                <c:pt idx="182">
                  <c:v>1.658002120784547E-2</c:v>
                </c:pt>
                <c:pt idx="183">
                  <c:v>1.658002120784547E-2</c:v>
                </c:pt>
                <c:pt idx="184">
                  <c:v>1.658002120784547E-2</c:v>
                </c:pt>
                <c:pt idx="185">
                  <c:v>1.658002120784547E-2</c:v>
                </c:pt>
                <c:pt idx="186">
                  <c:v>1.658002120784547E-2</c:v>
                </c:pt>
                <c:pt idx="187">
                  <c:v>1.658002120784547E-2</c:v>
                </c:pt>
                <c:pt idx="188">
                  <c:v>1.658002120784547E-2</c:v>
                </c:pt>
                <c:pt idx="189">
                  <c:v>1.658002120784547E-2</c:v>
                </c:pt>
                <c:pt idx="190">
                  <c:v>1.658002120784547E-2</c:v>
                </c:pt>
                <c:pt idx="191">
                  <c:v>1.658002120784547E-2</c:v>
                </c:pt>
                <c:pt idx="192">
                  <c:v>1.658002120784547E-2</c:v>
                </c:pt>
                <c:pt idx="193">
                  <c:v>1.658002120784547E-2</c:v>
                </c:pt>
                <c:pt idx="194">
                  <c:v>1.658002120784547E-2</c:v>
                </c:pt>
                <c:pt idx="195">
                  <c:v>1.658002120784547E-2</c:v>
                </c:pt>
                <c:pt idx="196">
                  <c:v>1.8666769540907471E-2</c:v>
                </c:pt>
                <c:pt idx="197">
                  <c:v>1.8666769540907471E-2</c:v>
                </c:pt>
                <c:pt idx="198">
                  <c:v>1.8666769540907471E-2</c:v>
                </c:pt>
                <c:pt idx="199">
                  <c:v>1.8666769540907471E-2</c:v>
                </c:pt>
                <c:pt idx="200">
                  <c:v>1.8666769540907471E-2</c:v>
                </c:pt>
                <c:pt idx="201">
                  <c:v>1.8666769540907471E-2</c:v>
                </c:pt>
                <c:pt idx="202">
                  <c:v>1.8666769540907471E-2</c:v>
                </c:pt>
                <c:pt idx="203">
                  <c:v>1.8666769540907471E-2</c:v>
                </c:pt>
                <c:pt idx="204">
                  <c:v>1.8666769540907471E-2</c:v>
                </c:pt>
                <c:pt idx="205">
                  <c:v>1.8666769540907471E-2</c:v>
                </c:pt>
                <c:pt idx="206">
                  <c:v>1.8666769540907471E-2</c:v>
                </c:pt>
                <c:pt idx="207">
                  <c:v>1.8666769540907471E-2</c:v>
                </c:pt>
                <c:pt idx="208">
                  <c:v>1.8666769540907471E-2</c:v>
                </c:pt>
                <c:pt idx="209">
                  <c:v>1.8666769540907471E-2</c:v>
                </c:pt>
                <c:pt idx="210">
                  <c:v>1.8666769540907471E-2</c:v>
                </c:pt>
                <c:pt idx="211">
                  <c:v>1.8666769540907471E-2</c:v>
                </c:pt>
                <c:pt idx="212">
                  <c:v>1.8666769540907471E-2</c:v>
                </c:pt>
                <c:pt idx="213">
                  <c:v>1.8666769540907471E-2</c:v>
                </c:pt>
                <c:pt idx="214">
                  <c:v>1.8666769540907471E-2</c:v>
                </c:pt>
                <c:pt idx="215">
                  <c:v>1.8666769540907471E-2</c:v>
                </c:pt>
                <c:pt idx="216">
                  <c:v>1.8666769540907471E-2</c:v>
                </c:pt>
                <c:pt idx="217">
                  <c:v>1.8666769540907471E-2</c:v>
                </c:pt>
                <c:pt idx="218">
                  <c:v>1.8666769540907471E-2</c:v>
                </c:pt>
                <c:pt idx="219">
                  <c:v>1.5647862850957615E-2</c:v>
                </c:pt>
                <c:pt idx="220">
                  <c:v>1.5647862850957615E-2</c:v>
                </c:pt>
                <c:pt idx="221">
                  <c:v>1.5647862850957615E-2</c:v>
                </c:pt>
                <c:pt idx="222">
                  <c:v>1.5647862850957615E-2</c:v>
                </c:pt>
                <c:pt idx="223">
                  <c:v>1.5647862850957615E-2</c:v>
                </c:pt>
                <c:pt idx="224">
                  <c:v>1.5647862850957615E-2</c:v>
                </c:pt>
                <c:pt idx="225">
                  <c:v>1.5647862850957615E-2</c:v>
                </c:pt>
                <c:pt idx="226">
                  <c:v>1.5647862850957615E-2</c:v>
                </c:pt>
                <c:pt idx="227">
                  <c:v>1.5647862850957615E-2</c:v>
                </c:pt>
                <c:pt idx="228">
                  <c:v>1.5647862850957615E-2</c:v>
                </c:pt>
                <c:pt idx="229">
                  <c:v>1.5647862850957615E-2</c:v>
                </c:pt>
                <c:pt idx="230">
                  <c:v>1.5647862850957615E-2</c:v>
                </c:pt>
                <c:pt idx="231">
                  <c:v>1.5647862850957615E-2</c:v>
                </c:pt>
                <c:pt idx="232">
                  <c:v>1.5647862850957615E-2</c:v>
                </c:pt>
                <c:pt idx="233">
                  <c:v>1.5647862850957615E-2</c:v>
                </c:pt>
                <c:pt idx="234">
                  <c:v>1.5647862850957615E-2</c:v>
                </c:pt>
                <c:pt idx="235">
                  <c:v>1.5647862850957615E-2</c:v>
                </c:pt>
                <c:pt idx="236">
                  <c:v>1.5647862850957615E-2</c:v>
                </c:pt>
                <c:pt idx="237">
                  <c:v>1.5647862850957615E-2</c:v>
                </c:pt>
                <c:pt idx="238">
                  <c:v>1.5647862850957615E-2</c:v>
                </c:pt>
                <c:pt idx="239">
                  <c:v>1.5647862850957615E-2</c:v>
                </c:pt>
                <c:pt idx="240">
                  <c:v>1.6738005572795013E-2</c:v>
                </c:pt>
                <c:pt idx="241">
                  <c:v>1.6738005572795013E-2</c:v>
                </c:pt>
                <c:pt idx="242">
                  <c:v>1.6738005572795013E-2</c:v>
                </c:pt>
                <c:pt idx="243">
                  <c:v>1.6738005572795013E-2</c:v>
                </c:pt>
                <c:pt idx="244">
                  <c:v>1.6738005572795013E-2</c:v>
                </c:pt>
                <c:pt idx="245">
                  <c:v>1.6738005572795013E-2</c:v>
                </c:pt>
                <c:pt idx="246">
                  <c:v>1.6738005572795013E-2</c:v>
                </c:pt>
                <c:pt idx="247">
                  <c:v>1.6738005572795013E-2</c:v>
                </c:pt>
                <c:pt idx="248">
                  <c:v>1.6738005572795013E-2</c:v>
                </c:pt>
                <c:pt idx="249">
                  <c:v>1.6738005572795013E-2</c:v>
                </c:pt>
                <c:pt idx="250">
                  <c:v>1.6738005572795013E-2</c:v>
                </c:pt>
                <c:pt idx="251">
                  <c:v>1.6738005572795013E-2</c:v>
                </c:pt>
                <c:pt idx="252">
                  <c:v>1.6738005572795013E-2</c:v>
                </c:pt>
                <c:pt idx="253">
                  <c:v>1.6738005572795013E-2</c:v>
                </c:pt>
                <c:pt idx="254">
                  <c:v>1.6738005572795013E-2</c:v>
                </c:pt>
                <c:pt idx="255">
                  <c:v>1.6738005572795013E-2</c:v>
                </c:pt>
                <c:pt idx="256">
                  <c:v>1.6738005572795013E-2</c:v>
                </c:pt>
                <c:pt idx="257">
                  <c:v>1.6738005572795013E-2</c:v>
                </c:pt>
                <c:pt idx="258">
                  <c:v>1.6738005572795013E-2</c:v>
                </c:pt>
                <c:pt idx="259">
                  <c:v>1.6738005572795013E-2</c:v>
                </c:pt>
                <c:pt idx="260">
                  <c:v>1.6738005572795013E-2</c:v>
                </c:pt>
                <c:pt idx="261">
                  <c:v>1.6738005572795013E-2</c:v>
                </c:pt>
                <c:pt idx="262">
                  <c:v>1.3904173104659275E-2</c:v>
                </c:pt>
                <c:pt idx="263">
                  <c:v>1.3904173104659275E-2</c:v>
                </c:pt>
                <c:pt idx="264">
                  <c:v>1.3904173104659275E-2</c:v>
                </c:pt>
                <c:pt idx="265">
                  <c:v>1.3904173104659275E-2</c:v>
                </c:pt>
                <c:pt idx="266">
                  <c:v>1.3904173104659275E-2</c:v>
                </c:pt>
                <c:pt idx="267">
                  <c:v>1.3904173104659275E-2</c:v>
                </c:pt>
                <c:pt idx="268">
                  <c:v>1.3904173104659275E-2</c:v>
                </c:pt>
                <c:pt idx="269">
                  <c:v>1.3904173104659275E-2</c:v>
                </c:pt>
                <c:pt idx="270">
                  <c:v>1.3904173104659275E-2</c:v>
                </c:pt>
                <c:pt idx="271">
                  <c:v>1.3904173104659275E-2</c:v>
                </c:pt>
                <c:pt idx="272">
                  <c:v>1.3904173104659275E-2</c:v>
                </c:pt>
                <c:pt idx="273">
                  <c:v>1.3904173104659275E-2</c:v>
                </c:pt>
                <c:pt idx="274">
                  <c:v>1.3904173104659275E-2</c:v>
                </c:pt>
                <c:pt idx="275">
                  <c:v>1.3904173104659275E-2</c:v>
                </c:pt>
                <c:pt idx="276">
                  <c:v>1.3904173104659275E-2</c:v>
                </c:pt>
                <c:pt idx="277">
                  <c:v>1.3904173104659275E-2</c:v>
                </c:pt>
                <c:pt idx="278">
                  <c:v>1.3904173104659275E-2</c:v>
                </c:pt>
                <c:pt idx="279">
                  <c:v>1.3904173104659275E-2</c:v>
                </c:pt>
                <c:pt idx="280">
                  <c:v>1.3904173104659275E-2</c:v>
                </c:pt>
                <c:pt idx="281">
                  <c:v>1.3904173104659275E-2</c:v>
                </c:pt>
                <c:pt idx="282">
                  <c:v>1.3904173104659275E-2</c:v>
                </c:pt>
                <c:pt idx="283">
                  <c:v>1.3904173104659275E-2</c:v>
                </c:pt>
                <c:pt idx="284">
                  <c:v>1.3904173104659275E-2</c:v>
                </c:pt>
                <c:pt idx="285">
                  <c:v>1.5529301418340006E-2</c:v>
                </c:pt>
                <c:pt idx="286">
                  <c:v>1.5529301418340006E-2</c:v>
                </c:pt>
                <c:pt idx="287">
                  <c:v>1.5529301418340006E-2</c:v>
                </c:pt>
                <c:pt idx="288">
                  <c:v>1.5529301418340006E-2</c:v>
                </c:pt>
                <c:pt idx="289">
                  <c:v>1.5529301418340006E-2</c:v>
                </c:pt>
                <c:pt idx="290">
                  <c:v>1.5529301418340006E-2</c:v>
                </c:pt>
                <c:pt idx="291">
                  <c:v>1.5529301418340006E-2</c:v>
                </c:pt>
                <c:pt idx="292">
                  <c:v>1.5529301418340006E-2</c:v>
                </c:pt>
                <c:pt idx="293">
                  <c:v>1.5529301418340006E-2</c:v>
                </c:pt>
                <c:pt idx="294">
                  <c:v>1.5529301418340006E-2</c:v>
                </c:pt>
                <c:pt idx="295">
                  <c:v>1.5529301418340006E-2</c:v>
                </c:pt>
                <c:pt idx="296">
                  <c:v>1.5529301418340006E-2</c:v>
                </c:pt>
                <c:pt idx="297">
                  <c:v>1.5529301418340006E-2</c:v>
                </c:pt>
                <c:pt idx="298">
                  <c:v>1.5529301418340006E-2</c:v>
                </c:pt>
                <c:pt idx="299">
                  <c:v>1.5529301418340006E-2</c:v>
                </c:pt>
                <c:pt idx="300">
                  <c:v>1.5529301418340006E-2</c:v>
                </c:pt>
                <c:pt idx="301">
                  <c:v>1.5529301418340006E-2</c:v>
                </c:pt>
                <c:pt idx="302">
                  <c:v>1.5529301418340006E-2</c:v>
                </c:pt>
                <c:pt idx="303">
                  <c:v>1.5529301418340006E-2</c:v>
                </c:pt>
                <c:pt idx="304">
                  <c:v>1.5529301418340006E-2</c:v>
                </c:pt>
                <c:pt idx="305">
                  <c:v>1.5929054010521332E-2</c:v>
                </c:pt>
                <c:pt idx="306">
                  <c:v>1.5929054010521332E-2</c:v>
                </c:pt>
                <c:pt idx="307">
                  <c:v>1.5929054010521332E-2</c:v>
                </c:pt>
                <c:pt idx="308">
                  <c:v>1.5929054010521332E-2</c:v>
                </c:pt>
                <c:pt idx="309">
                  <c:v>1.5929054010521332E-2</c:v>
                </c:pt>
                <c:pt idx="310">
                  <c:v>1.5929054010521332E-2</c:v>
                </c:pt>
                <c:pt idx="311">
                  <c:v>1.5929054010521332E-2</c:v>
                </c:pt>
                <c:pt idx="312">
                  <c:v>1.5929054010521332E-2</c:v>
                </c:pt>
                <c:pt idx="313">
                  <c:v>1.5929054010521332E-2</c:v>
                </c:pt>
                <c:pt idx="314">
                  <c:v>1.5929054010521332E-2</c:v>
                </c:pt>
                <c:pt idx="315">
                  <c:v>1.5929054010521332E-2</c:v>
                </c:pt>
                <c:pt idx="316">
                  <c:v>1.5929054010521332E-2</c:v>
                </c:pt>
                <c:pt idx="317">
                  <c:v>1.5929054010521332E-2</c:v>
                </c:pt>
                <c:pt idx="318">
                  <c:v>1.5929054010521332E-2</c:v>
                </c:pt>
                <c:pt idx="319">
                  <c:v>1.5929054010521332E-2</c:v>
                </c:pt>
                <c:pt idx="320">
                  <c:v>1.5929054010521332E-2</c:v>
                </c:pt>
                <c:pt idx="321">
                  <c:v>1.5929054010521332E-2</c:v>
                </c:pt>
                <c:pt idx="322">
                  <c:v>1.5929054010521332E-2</c:v>
                </c:pt>
                <c:pt idx="323">
                  <c:v>1.5929054010521332E-2</c:v>
                </c:pt>
                <c:pt idx="324">
                  <c:v>1.5929054010521332E-2</c:v>
                </c:pt>
                <c:pt idx="325">
                  <c:v>1.5929054010521332E-2</c:v>
                </c:pt>
                <c:pt idx="326">
                  <c:v>1.3025455976938724E-2</c:v>
                </c:pt>
                <c:pt idx="327">
                  <c:v>1.3025455976938724E-2</c:v>
                </c:pt>
                <c:pt idx="328">
                  <c:v>1.3025455976938724E-2</c:v>
                </c:pt>
                <c:pt idx="329">
                  <c:v>1.3025455976938724E-2</c:v>
                </c:pt>
                <c:pt idx="330">
                  <c:v>1.3025455976938724E-2</c:v>
                </c:pt>
                <c:pt idx="331">
                  <c:v>1.3025455976938724E-2</c:v>
                </c:pt>
                <c:pt idx="332">
                  <c:v>1.3025455976938724E-2</c:v>
                </c:pt>
                <c:pt idx="333">
                  <c:v>1.3025455976938724E-2</c:v>
                </c:pt>
                <c:pt idx="334">
                  <c:v>1.3025455976938724E-2</c:v>
                </c:pt>
                <c:pt idx="335">
                  <c:v>1.3025455976938724E-2</c:v>
                </c:pt>
                <c:pt idx="336">
                  <c:v>1.3025455976938724E-2</c:v>
                </c:pt>
                <c:pt idx="337">
                  <c:v>1.3025455976938724E-2</c:v>
                </c:pt>
                <c:pt idx="338">
                  <c:v>1.3025455976938724E-2</c:v>
                </c:pt>
                <c:pt idx="339">
                  <c:v>1.3025455976938724E-2</c:v>
                </c:pt>
                <c:pt idx="340">
                  <c:v>1.3025455976938724E-2</c:v>
                </c:pt>
                <c:pt idx="341">
                  <c:v>1.3025455976938724E-2</c:v>
                </c:pt>
                <c:pt idx="342">
                  <c:v>1.3025455976938724E-2</c:v>
                </c:pt>
                <c:pt idx="343">
                  <c:v>1.3025455976938724E-2</c:v>
                </c:pt>
                <c:pt idx="344">
                  <c:v>1.3025455976938724E-2</c:v>
                </c:pt>
                <c:pt idx="345">
                  <c:v>1.3025455976938724E-2</c:v>
                </c:pt>
                <c:pt idx="346">
                  <c:v>1.3025455976938724E-2</c:v>
                </c:pt>
                <c:pt idx="347">
                  <c:v>1.3025455976938724E-2</c:v>
                </c:pt>
                <c:pt idx="348">
                  <c:v>1.3995221408219469E-2</c:v>
                </c:pt>
                <c:pt idx="349">
                  <c:v>1.3995221408219469E-2</c:v>
                </c:pt>
                <c:pt idx="350">
                  <c:v>1.3995221408219469E-2</c:v>
                </c:pt>
                <c:pt idx="351">
                  <c:v>1.3995221408219469E-2</c:v>
                </c:pt>
                <c:pt idx="352">
                  <c:v>1.3995221408219469E-2</c:v>
                </c:pt>
                <c:pt idx="353">
                  <c:v>1.3995221408219469E-2</c:v>
                </c:pt>
                <c:pt idx="354">
                  <c:v>1.3995221408219469E-2</c:v>
                </c:pt>
                <c:pt idx="355">
                  <c:v>1.3995221408219469E-2</c:v>
                </c:pt>
                <c:pt idx="356">
                  <c:v>1.3995221408219469E-2</c:v>
                </c:pt>
                <c:pt idx="357">
                  <c:v>1.3995221408219469E-2</c:v>
                </c:pt>
                <c:pt idx="358">
                  <c:v>1.3995221408219469E-2</c:v>
                </c:pt>
                <c:pt idx="359">
                  <c:v>1.3995221408219469E-2</c:v>
                </c:pt>
                <c:pt idx="360">
                  <c:v>1.3995221408219469E-2</c:v>
                </c:pt>
                <c:pt idx="361">
                  <c:v>1.3995221408219469E-2</c:v>
                </c:pt>
                <c:pt idx="362">
                  <c:v>1.3995221408219469E-2</c:v>
                </c:pt>
                <c:pt idx="363">
                  <c:v>1.3995221408219469E-2</c:v>
                </c:pt>
                <c:pt idx="364">
                  <c:v>1.3995221408219469E-2</c:v>
                </c:pt>
                <c:pt idx="365">
                  <c:v>1.3995221408219469E-2</c:v>
                </c:pt>
                <c:pt idx="366">
                  <c:v>1.3995221408219469E-2</c:v>
                </c:pt>
                <c:pt idx="367">
                  <c:v>1.3995221408219469E-2</c:v>
                </c:pt>
                <c:pt idx="368">
                  <c:v>1.3995221408219469E-2</c:v>
                </c:pt>
                <c:pt idx="369">
                  <c:v>1.3995221408219469E-2</c:v>
                </c:pt>
                <c:pt idx="370">
                  <c:v>1.3437464154470349E-2</c:v>
                </c:pt>
                <c:pt idx="371">
                  <c:v>1.3437464154470349E-2</c:v>
                </c:pt>
                <c:pt idx="372">
                  <c:v>1.3437464154470349E-2</c:v>
                </c:pt>
                <c:pt idx="373">
                  <c:v>1.3437464154470349E-2</c:v>
                </c:pt>
                <c:pt idx="374">
                  <c:v>1.3437464154470349E-2</c:v>
                </c:pt>
                <c:pt idx="375">
                  <c:v>1.3437464154470349E-2</c:v>
                </c:pt>
                <c:pt idx="376">
                  <c:v>1.3437464154470349E-2</c:v>
                </c:pt>
                <c:pt idx="377">
                  <c:v>1.3437464154470349E-2</c:v>
                </c:pt>
                <c:pt idx="378">
                  <c:v>1.3437464154470349E-2</c:v>
                </c:pt>
                <c:pt idx="379">
                  <c:v>1.3437464154470349E-2</c:v>
                </c:pt>
                <c:pt idx="380">
                  <c:v>1.3437464154470349E-2</c:v>
                </c:pt>
                <c:pt idx="381">
                  <c:v>1.3437464154470349E-2</c:v>
                </c:pt>
                <c:pt idx="382">
                  <c:v>1.3437464154470349E-2</c:v>
                </c:pt>
                <c:pt idx="383">
                  <c:v>1.3437464154470349E-2</c:v>
                </c:pt>
                <c:pt idx="384">
                  <c:v>1.3437464154470349E-2</c:v>
                </c:pt>
                <c:pt idx="385">
                  <c:v>1.3437464154470349E-2</c:v>
                </c:pt>
                <c:pt idx="386">
                  <c:v>1.3437464154470349E-2</c:v>
                </c:pt>
                <c:pt idx="387">
                  <c:v>1.3437464154470349E-2</c:v>
                </c:pt>
                <c:pt idx="388">
                  <c:v>1.3437464154470349E-2</c:v>
                </c:pt>
                <c:pt idx="389">
                  <c:v>1.3437464154470349E-2</c:v>
                </c:pt>
                <c:pt idx="390">
                  <c:v>1.3437464154470349E-2</c:v>
                </c:pt>
                <c:pt idx="391">
                  <c:v>1.2873377364777871E-2</c:v>
                </c:pt>
                <c:pt idx="392">
                  <c:v>1.2873377364777871E-2</c:v>
                </c:pt>
                <c:pt idx="393">
                  <c:v>1.2873377364777871E-2</c:v>
                </c:pt>
                <c:pt idx="394">
                  <c:v>1.2873377364777871E-2</c:v>
                </c:pt>
                <c:pt idx="395">
                  <c:v>1.2873377364777871E-2</c:v>
                </c:pt>
                <c:pt idx="396">
                  <c:v>1.2873377364777871E-2</c:v>
                </c:pt>
                <c:pt idx="397">
                  <c:v>1.2873377364777871E-2</c:v>
                </c:pt>
                <c:pt idx="398">
                  <c:v>1.2873377364777871E-2</c:v>
                </c:pt>
                <c:pt idx="399">
                  <c:v>1.2873377364777871E-2</c:v>
                </c:pt>
                <c:pt idx="400">
                  <c:v>1.2873377364777871E-2</c:v>
                </c:pt>
                <c:pt idx="401">
                  <c:v>1.2873377364777871E-2</c:v>
                </c:pt>
                <c:pt idx="402">
                  <c:v>1.2873377364777871E-2</c:v>
                </c:pt>
                <c:pt idx="403">
                  <c:v>1.2873377364777871E-2</c:v>
                </c:pt>
                <c:pt idx="404">
                  <c:v>1.2873377364777871E-2</c:v>
                </c:pt>
                <c:pt idx="405">
                  <c:v>1.2873377364777871E-2</c:v>
                </c:pt>
                <c:pt idx="406">
                  <c:v>1.2873377364777871E-2</c:v>
                </c:pt>
                <c:pt idx="407">
                  <c:v>1.2873377364777871E-2</c:v>
                </c:pt>
                <c:pt idx="408">
                  <c:v>1.2873377364777871E-2</c:v>
                </c:pt>
                <c:pt idx="409">
                  <c:v>1.2873377364777871E-2</c:v>
                </c:pt>
                <c:pt idx="410">
                  <c:v>1.2873377364777871E-2</c:v>
                </c:pt>
                <c:pt idx="411">
                  <c:v>1.2873377364777871E-2</c:v>
                </c:pt>
                <c:pt idx="412">
                  <c:v>1.2873377364777871E-2</c:v>
                </c:pt>
                <c:pt idx="413">
                  <c:v>1.2873377364777871E-2</c:v>
                </c:pt>
                <c:pt idx="414">
                  <c:v>1.3164621837629209E-2</c:v>
                </c:pt>
                <c:pt idx="415">
                  <c:v>1.3164621837629209E-2</c:v>
                </c:pt>
                <c:pt idx="416">
                  <c:v>1.3164621837629209E-2</c:v>
                </c:pt>
                <c:pt idx="417">
                  <c:v>1.3164621837629209E-2</c:v>
                </c:pt>
                <c:pt idx="418">
                  <c:v>1.3164621837629209E-2</c:v>
                </c:pt>
                <c:pt idx="419">
                  <c:v>1.3164621837629209E-2</c:v>
                </c:pt>
                <c:pt idx="420">
                  <c:v>1.3164621837629209E-2</c:v>
                </c:pt>
                <c:pt idx="421">
                  <c:v>1.3164621837629209E-2</c:v>
                </c:pt>
                <c:pt idx="422">
                  <c:v>1.3164621837629209E-2</c:v>
                </c:pt>
                <c:pt idx="423">
                  <c:v>1.3164621837629209E-2</c:v>
                </c:pt>
                <c:pt idx="424">
                  <c:v>1.3164621837629209E-2</c:v>
                </c:pt>
                <c:pt idx="425">
                  <c:v>1.3164621837629209E-2</c:v>
                </c:pt>
                <c:pt idx="426">
                  <c:v>1.3164621837629209E-2</c:v>
                </c:pt>
                <c:pt idx="427">
                  <c:v>1.3164621837629209E-2</c:v>
                </c:pt>
                <c:pt idx="428">
                  <c:v>1.3164621837629209E-2</c:v>
                </c:pt>
                <c:pt idx="429">
                  <c:v>1.3164621837629209E-2</c:v>
                </c:pt>
                <c:pt idx="430">
                  <c:v>1.3164621837629209E-2</c:v>
                </c:pt>
                <c:pt idx="431">
                  <c:v>1.3164621837629209E-2</c:v>
                </c:pt>
                <c:pt idx="432">
                  <c:v>1.3164621837629209E-2</c:v>
                </c:pt>
                <c:pt idx="433">
                  <c:v>1.3164621837629209E-2</c:v>
                </c:pt>
                <c:pt idx="434">
                  <c:v>1.3164621837629209E-2</c:v>
                </c:pt>
                <c:pt idx="435">
                  <c:v>1.2606830658246537E-2</c:v>
                </c:pt>
                <c:pt idx="436">
                  <c:v>1.2606830658246537E-2</c:v>
                </c:pt>
                <c:pt idx="437">
                  <c:v>1.2606830658246537E-2</c:v>
                </c:pt>
                <c:pt idx="438">
                  <c:v>1.2606830658246537E-2</c:v>
                </c:pt>
                <c:pt idx="439">
                  <c:v>1.2606830658246537E-2</c:v>
                </c:pt>
                <c:pt idx="440">
                  <c:v>1.2606830658246537E-2</c:v>
                </c:pt>
                <c:pt idx="441">
                  <c:v>1.2606830658246537E-2</c:v>
                </c:pt>
                <c:pt idx="442">
                  <c:v>1.2606830658246537E-2</c:v>
                </c:pt>
                <c:pt idx="443">
                  <c:v>1.2606830658246537E-2</c:v>
                </c:pt>
                <c:pt idx="444">
                  <c:v>1.2606830658246537E-2</c:v>
                </c:pt>
                <c:pt idx="445">
                  <c:v>1.2606830658246537E-2</c:v>
                </c:pt>
                <c:pt idx="446">
                  <c:v>1.2606830658246537E-2</c:v>
                </c:pt>
                <c:pt idx="447">
                  <c:v>1.2606830658246537E-2</c:v>
                </c:pt>
                <c:pt idx="448">
                  <c:v>1.2606830658246537E-2</c:v>
                </c:pt>
                <c:pt idx="449">
                  <c:v>1.2606830658246537E-2</c:v>
                </c:pt>
                <c:pt idx="450">
                  <c:v>1.2606830658246537E-2</c:v>
                </c:pt>
                <c:pt idx="451">
                  <c:v>1.2606830658246537E-2</c:v>
                </c:pt>
                <c:pt idx="452">
                  <c:v>1.2606830658246537E-2</c:v>
                </c:pt>
                <c:pt idx="453">
                  <c:v>1.2606830658246537E-2</c:v>
                </c:pt>
                <c:pt idx="454">
                  <c:v>1.2606830658246537E-2</c:v>
                </c:pt>
                <c:pt idx="455">
                  <c:v>1.2606830658246537E-2</c:v>
                </c:pt>
                <c:pt idx="456">
                  <c:v>1.2606830658246537E-2</c:v>
                </c:pt>
                <c:pt idx="457">
                  <c:v>1.2898075131097858E-2</c:v>
                </c:pt>
                <c:pt idx="458">
                  <c:v>1.2898075131097858E-2</c:v>
                </c:pt>
                <c:pt idx="459">
                  <c:v>1.2898075131097858E-2</c:v>
                </c:pt>
                <c:pt idx="460">
                  <c:v>1.2898075131097858E-2</c:v>
                </c:pt>
                <c:pt idx="461">
                  <c:v>1.2898075131097858E-2</c:v>
                </c:pt>
                <c:pt idx="462">
                  <c:v>1.2898075131097858E-2</c:v>
                </c:pt>
                <c:pt idx="463">
                  <c:v>1.2898075131097858E-2</c:v>
                </c:pt>
                <c:pt idx="464">
                  <c:v>1.2898075131097858E-2</c:v>
                </c:pt>
                <c:pt idx="465">
                  <c:v>1.2898075131097858E-2</c:v>
                </c:pt>
                <c:pt idx="466">
                  <c:v>1.2898075131097858E-2</c:v>
                </c:pt>
                <c:pt idx="467">
                  <c:v>1.2898075131097858E-2</c:v>
                </c:pt>
                <c:pt idx="468">
                  <c:v>1.2898075131097858E-2</c:v>
                </c:pt>
                <c:pt idx="469">
                  <c:v>1.2898075131097858E-2</c:v>
                </c:pt>
                <c:pt idx="470">
                  <c:v>1.2898075131097858E-2</c:v>
                </c:pt>
                <c:pt idx="471">
                  <c:v>1.2898075131097858E-2</c:v>
                </c:pt>
                <c:pt idx="472">
                  <c:v>1.2898075131097858E-2</c:v>
                </c:pt>
                <c:pt idx="473">
                  <c:v>1.2898075131097858E-2</c:v>
                </c:pt>
                <c:pt idx="474">
                  <c:v>1.2898075131097858E-2</c:v>
                </c:pt>
                <c:pt idx="475">
                  <c:v>1.2898075131097858E-2</c:v>
                </c:pt>
                <c:pt idx="476">
                  <c:v>1.2898075131097858E-2</c:v>
                </c:pt>
                <c:pt idx="477">
                  <c:v>1.2898075131097858E-2</c:v>
                </c:pt>
                <c:pt idx="478">
                  <c:v>1.2898075131097858E-2</c:v>
                </c:pt>
                <c:pt idx="479">
                  <c:v>1.2898075131097858E-2</c:v>
                </c:pt>
                <c:pt idx="480">
                  <c:v>1.3179924620953975E-2</c:v>
                </c:pt>
                <c:pt idx="481">
                  <c:v>1.3179924620953975E-2</c:v>
                </c:pt>
                <c:pt idx="482">
                  <c:v>1.3179924620953975E-2</c:v>
                </c:pt>
                <c:pt idx="483">
                  <c:v>1.3179924620953975E-2</c:v>
                </c:pt>
                <c:pt idx="484">
                  <c:v>1.3179924620953975E-2</c:v>
                </c:pt>
                <c:pt idx="485">
                  <c:v>1.3179924620953975E-2</c:v>
                </c:pt>
                <c:pt idx="486">
                  <c:v>1.3179924620953975E-2</c:v>
                </c:pt>
                <c:pt idx="487">
                  <c:v>1.3179924620953975E-2</c:v>
                </c:pt>
                <c:pt idx="488">
                  <c:v>1.3179924620953975E-2</c:v>
                </c:pt>
                <c:pt idx="489">
                  <c:v>1.3179924620953975E-2</c:v>
                </c:pt>
                <c:pt idx="490">
                  <c:v>1.3179924620953975E-2</c:v>
                </c:pt>
                <c:pt idx="491">
                  <c:v>1.3179924620953975E-2</c:v>
                </c:pt>
                <c:pt idx="492">
                  <c:v>1.3179924620953975E-2</c:v>
                </c:pt>
                <c:pt idx="493">
                  <c:v>1.3179924620953975E-2</c:v>
                </c:pt>
                <c:pt idx="494">
                  <c:v>1.3179924620953975E-2</c:v>
                </c:pt>
                <c:pt idx="495">
                  <c:v>1.3179924620953975E-2</c:v>
                </c:pt>
                <c:pt idx="496">
                  <c:v>1.3179924620953975E-2</c:v>
                </c:pt>
                <c:pt idx="497">
                  <c:v>1.3179924620953975E-2</c:v>
                </c:pt>
                <c:pt idx="498">
                  <c:v>1.3179924620953975E-2</c:v>
                </c:pt>
                <c:pt idx="499">
                  <c:v>1.3179924620953975E-2</c:v>
                </c:pt>
                <c:pt idx="500">
                  <c:v>1.3486825907550713E-2</c:v>
                </c:pt>
                <c:pt idx="501">
                  <c:v>1.3486825907550713E-2</c:v>
                </c:pt>
                <c:pt idx="502">
                  <c:v>1.3486825907550713E-2</c:v>
                </c:pt>
                <c:pt idx="503">
                  <c:v>1.3486825907550713E-2</c:v>
                </c:pt>
                <c:pt idx="504">
                  <c:v>1.3486825907550713E-2</c:v>
                </c:pt>
                <c:pt idx="505">
                  <c:v>1.3486825907550713E-2</c:v>
                </c:pt>
                <c:pt idx="506">
                  <c:v>1.3486825907550713E-2</c:v>
                </c:pt>
                <c:pt idx="507">
                  <c:v>1.3486825907550713E-2</c:v>
                </c:pt>
                <c:pt idx="508">
                  <c:v>1.3486825907550713E-2</c:v>
                </c:pt>
                <c:pt idx="509">
                  <c:v>1.3486825907550713E-2</c:v>
                </c:pt>
                <c:pt idx="510">
                  <c:v>1.3486825907550713E-2</c:v>
                </c:pt>
                <c:pt idx="511">
                  <c:v>1.3486825907550713E-2</c:v>
                </c:pt>
                <c:pt idx="512">
                  <c:v>1.3486825907550713E-2</c:v>
                </c:pt>
                <c:pt idx="513">
                  <c:v>1.3486825907550713E-2</c:v>
                </c:pt>
                <c:pt idx="514">
                  <c:v>1.3486825907550713E-2</c:v>
                </c:pt>
                <c:pt idx="515">
                  <c:v>1.3486825907550713E-2</c:v>
                </c:pt>
                <c:pt idx="516">
                  <c:v>1.3486825907550713E-2</c:v>
                </c:pt>
                <c:pt idx="517">
                  <c:v>1.3486825907550713E-2</c:v>
                </c:pt>
                <c:pt idx="518">
                  <c:v>1.3486825907550713E-2</c:v>
                </c:pt>
                <c:pt idx="519">
                  <c:v>1.3486825907550713E-2</c:v>
                </c:pt>
                <c:pt idx="520">
                  <c:v>1.3486825907550713E-2</c:v>
                </c:pt>
                <c:pt idx="521">
                  <c:v>1.3486825907550713E-2</c:v>
                </c:pt>
                <c:pt idx="522">
                  <c:v>1.3486825907550713E-2</c:v>
                </c:pt>
                <c:pt idx="523">
                  <c:v>1.3466541166726352E-2</c:v>
                </c:pt>
                <c:pt idx="524">
                  <c:v>1.3466541166726352E-2</c:v>
                </c:pt>
                <c:pt idx="525">
                  <c:v>1.3466541166726352E-2</c:v>
                </c:pt>
                <c:pt idx="526">
                  <c:v>1.3466541166726352E-2</c:v>
                </c:pt>
                <c:pt idx="527">
                  <c:v>1.3466541166726352E-2</c:v>
                </c:pt>
                <c:pt idx="528">
                  <c:v>1.3466541166726352E-2</c:v>
                </c:pt>
                <c:pt idx="529">
                  <c:v>1.3466541166726352E-2</c:v>
                </c:pt>
                <c:pt idx="530">
                  <c:v>1.3466541166726352E-2</c:v>
                </c:pt>
                <c:pt idx="531">
                  <c:v>1.3466541166726352E-2</c:v>
                </c:pt>
                <c:pt idx="532">
                  <c:v>1.3466541166726352E-2</c:v>
                </c:pt>
                <c:pt idx="533">
                  <c:v>1.3466541166726352E-2</c:v>
                </c:pt>
                <c:pt idx="534">
                  <c:v>1.3466541166726352E-2</c:v>
                </c:pt>
                <c:pt idx="535">
                  <c:v>1.3466541166726352E-2</c:v>
                </c:pt>
                <c:pt idx="536">
                  <c:v>1.3466541166726352E-2</c:v>
                </c:pt>
                <c:pt idx="537">
                  <c:v>1.3466541166726352E-2</c:v>
                </c:pt>
                <c:pt idx="538">
                  <c:v>1.3466541166726352E-2</c:v>
                </c:pt>
                <c:pt idx="539">
                  <c:v>1.3466541166726352E-2</c:v>
                </c:pt>
                <c:pt idx="540">
                  <c:v>1.3466541166726352E-2</c:v>
                </c:pt>
                <c:pt idx="541">
                  <c:v>1.3466541166726352E-2</c:v>
                </c:pt>
                <c:pt idx="542">
                  <c:v>1.3466541166726352E-2</c:v>
                </c:pt>
                <c:pt idx="543">
                  <c:v>1.3466541166726352E-2</c:v>
                </c:pt>
                <c:pt idx="544">
                  <c:v>1.3466541166726352E-2</c:v>
                </c:pt>
                <c:pt idx="545">
                  <c:v>1.3466541166726352E-2</c:v>
                </c:pt>
                <c:pt idx="546">
                  <c:v>1.3466541166726352E-2</c:v>
                </c:pt>
                <c:pt idx="547">
                  <c:v>1.3466541166726352E-2</c:v>
                </c:pt>
                <c:pt idx="548">
                  <c:v>1.3466541166726352E-2</c:v>
                </c:pt>
                <c:pt idx="549">
                  <c:v>1.3466541166726352E-2</c:v>
                </c:pt>
                <c:pt idx="550">
                  <c:v>1.3466541166726352E-2</c:v>
                </c:pt>
                <c:pt idx="551">
                  <c:v>1.3466541166726352E-2</c:v>
                </c:pt>
                <c:pt idx="552">
                  <c:v>1.3466541166726352E-2</c:v>
                </c:pt>
                <c:pt idx="553">
                  <c:v>1.3466541166726352E-2</c:v>
                </c:pt>
                <c:pt idx="554">
                  <c:v>1.3448219465336633E-2</c:v>
                </c:pt>
                <c:pt idx="555">
                  <c:v>1.3448219465336633E-2</c:v>
                </c:pt>
                <c:pt idx="556">
                  <c:v>1.3448219465336633E-2</c:v>
                </c:pt>
                <c:pt idx="557">
                  <c:v>1.3448219465336633E-2</c:v>
                </c:pt>
                <c:pt idx="558">
                  <c:v>1.3448219465336633E-2</c:v>
                </c:pt>
                <c:pt idx="559">
                  <c:v>1.3448219465336633E-2</c:v>
                </c:pt>
                <c:pt idx="560">
                  <c:v>1.3448219465336633E-2</c:v>
                </c:pt>
                <c:pt idx="561">
                  <c:v>1.3448219465336633E-2</c:v>
                </c:pt>
                <c:pt idx="562">
                  <c:v>1.3448219465336633E-2</c:v>
                </c:pt>
                <c:pt idx="563">
                  <c:v>1.3448219465336633E-2</c:v>
                </c:pt>
                <c:pt idx="564">
                  <c:v>1.3448219465336633E-2</c:v>
                </c:pt>
                <c:pt idx="565">
                  <c:v>1.3448219465336633E-2</c:v>
                </c:pt>
                <c:pt idx="566">
                  <c:v>1.3448219465336633E-2</c:v>
                </c:pt>
                <c:pt idx="567">
                  <c:v>1.3448219465336633E-2</c:v>
                </c:pt>
                <c:pt idx="568">
                  <c:v>1.3448219465336633E-2</c:v>
                </c:pt>
                <c:pt idx="569">
                  <c:v>1.3448219465336633E-2</c:v>
                </c:pt>
                <c:pt idx="570">
                  <c:v>1.3448219465336633E-2</c:v>
                </c:pt>
                <c:pt idx="571">
                  <c:v>1.3448219465336633E-2</c:v>
                </c:pt>
                <c:pt idx="572">
                  <c:v>1.3448219465336633E-2</c:v>
                </c:pt>
                <c:pt idx="573">
                  <c:v>1.3448219465336633E-2</c:v>
                </c:pt>
                <c:pt idx="574">
                  <c:v>1.3448219465336633E-2</c:v>
                </c:pt>
                <c:pt idx="575">
                  <c:v>1.3448219465336633E-2</c:v>
                </c:pt>
                <c:pt idx="576">
                  <c:v>1.3448219465336633E-2</c:v>
                </c:pt>
                <c:pt idx="577">
                  <c:v>1.3448219465336633E-2</c:v>
                </c:pt>
                <c:pt idx="578">
                  <c:v>1.3448219465336633E-2</c:v>
                </c:pt>
                <c:pt idx="579">
                  <c:v>1.3448219465336633E-2</c:v>
                </c:pt>
                <c:pt idx="580">
                  <c:v>1.3448219465336633E-2</c:v>
                </c:pt>
                <c:pt idx="581">
                  <c:v>1.3448219465336633E-2</c:v>
                </c:pt>
                <c:pt idx="582">
                  <c:v>1.3443557903830642E-2</c:v>
                </c:pt>
                <c:pt idx="583">
                  <c:v>1.3443557903830642E-2</c:v>
                </c:pt>
                <c:pt idx="584">
                  <c:v>1.3443557903830642E-2</c:v>
                </c:pt>
                <c:pt idx="585">
                  <c:v>1.3443557903830642E-2</c:v>
                </c:pt>
                <c:pt idx="586">
                  <c:v>1.3443557903830642E-2</c:v>
                </c:pt>
                <c:pt idx="587">
                  <c:v>1.3443557903830642E-2</c:v>
                </c:pt>
                <c:pt idx="588">
                  <c:v>1.3443557903830642E-2</c:v>
                </c:pt>
                <c:pt idx="589">
                  <c:v>1.3443557903830642E-2</c:v>
                </c:pt>
                <c:pt idx="590">
                  <c:v>1.3443557903830642E-2</c:v>
                </c:pt>
                <c:pt idx="591">
                  <c:v>1.3443557903830642E-2</c:v>
                </c:pt>
                <c:pt idx="592">
                  <c:v>1.3443557903830642E-2</c:v>
                </c:pt>
                <c:pt idx="593">
                  <c:v>1.3443557903830642E-2</c:v>
                </c:pt>
                <c:pt idx="594">
                  <c:v>1.3443557903830642E-2</c:v>
                </c:pt>
                <c:pt idx="595">
                  <c:v>1.3443557903830642E-2</c:v>
                </c:pt>
                <c:pt idx="596">
                  <c:v>1.3443557903830642E-2</c:v>
                </c:pt>
                <c:pt idx="597">
                  <c:v>1.3443557903830642E-2</c:v>
                </c:pt>
                <c:pt idx="598">
                  <c:v>1.3443557903830642E-2</c:v>
                </c:pt>
                <c:pt idx="599">
                  <c:v>1.3443557903830642E-2</c:v>
                </c:pt>
                <c:pt idx="600">
                  <c:v>1.3443557903830642E-2</c:v>
                </c:pt>
                <c:pt idx="601">
                  <c:v>1.3443557903830642E-2</c:v>
                </c:pt>
                <c:pt idx="602">
                  <c:v>1.3443557903830642E-2</c:v>
                </c:pt>
                <c:pt idx="603">
                  <c:v>1.3443557903830642E-2</c:v>
                </c:pt>
                <c:pt idx="604">
                  <c:v>1.3443557903830642E-2</c:v>
                </c:pt>
                <c:pt idx="605">
                  <c:v>1.3443557903830642E-2</c:v>
                </c:pt>
                <c:pt idx="606">
                  <c:v>1.3443557903830642E-2</c:v>
                </c:pt>
                <c:pt idx="607">
                  <c:v>1.3443557903830642E-2</c:v>
                </c:pt>
                <c:pt idx="608">
                  <c:v>1.3443557903830642E-2</c:v>
                </c:pt>
                <c:pt idx="609">
                  <c:v>1.3443557903830642E-2</c:v>
                </c:pt>
                <c:pt idx="610">
                  <c:v>1.3443557903830642E-2</c:v>
                </c:pt>
                <c:pt idx="611">
                  <c:v>1.3443557903830642E-2</c:v>
                </c:pt>
                <c:pt idx="612">
                  <c:v>1.3443557903830642E-2</c:v>
                </c:pt>
              </c:numCache>
            </c:numRef>
          </c:val>
          <c:smooth val="0"/>
          <c:extLst>
            <c:ext xmlns:c16="http://schemas.microsoft.com/office/drawing/2014/chart" uri="{C3380CC4-5D6E-409C-BE32-E72D297353CC}">
              <c16:uniqueId val="{00000005-FE41-44C8-8E45-31E884486425}"/>
            </c:ext>
          </c:extLst>
        </c:ser>
        <c:ser>
          <c:idx val="3"/>
          <c:order val="3"/>
          <c:tx>
            <c:strRef>
              <c:f>FV_evolution_MbyM!$AJ$3</c:f>
              <c:strCache>
                <c:ptCount val="1"/>
                <c:pt idx="0">
                  <c:v>GER 2Y spot</c:v>
                </c:pt>
              </c:strCache>
            </c:strRef>
          </c:tx>
          <c:spPr>
            <a:ln w="19050"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FV_evolution_MbyM!$AJ$4:$AJ$1000</c:f>
              <c:numCache>
                <c:formatCode>0.00%</c:formatCode>
                <c:ptCount val="997"/>
                <c:pt idx="0">
                  <c:v>2.4039999999999999E-2</c:v>
                </c:pt>
                <c:pt idx="1">
                  <c:v>2.453E-2</c:v>
                </c:pt>
                <c:pt idx="2">
                  <c:v>2.4140000000000002E-2</c:v>
                </c:pt>
                <c:pt idx="3">
                  <c:v>2.5329999999999998E-2</c:v>
                </c:pt>
                <c:pt idx="4">
                  <c:v>2.5680000000000001E-2</c:v>
                </c:pt>
                <c:pt idx="5">
                  <c:v>2.5479999999999999E-2</c:v>
                </c:pt>
                <c:pt idx="6">
                  <c:v>2.6099999999999998E-2</c:v>
                </c:pt>
                <c:pt idx="7">
                  <c:v>2.649E-2</c:v>
                </c:pt>
                <c:pt idx="8">
                  <c:v>2.6259999999999999E-2</c:v>
                </c:pt>
                <c:pt idx="9">
                  <c:v>2.5169999999999998E-2</c:v>
                </c:pt>
                <c:pt idx="10">
                  <c:v>2.598E-2</c:v>
                </c:pt>
                <c:pt idx="11">
                  <c:v>2.6000000000000002E-2</c:v>
                </c:pt>
                <c:pt idx="12">
                  <c:v>2.6980000000000001E-2</c:v>
                </c:pt>
                <c:pt idx="13">
                  <c:v>2.6859999999999998E-2</c:v>
                </c:pt>
                <c:pt idx="14">
                  <c:v>2.7380000000000002E-2</c:v>
                </c:pt>
                <c:pt idx="15">
                  <c:v>2.6890000000000001E-2</c:v>
                </c:pt>
                <c:pt idx="16">
                  <c:v>2.7140000000000001E-2</c:v>
                </c:pt>
                <c:pt idx="17">
                  <c:v>2.7089999999999999E-2</c:v>
                </c:pt>
                <c:pt idx="18">
                  <c:v>2.6169999999999999E-2</c:v>
                </c:pt>
                <c:pt idx="19">
                  <c:v>2.6329999999999999E-2</c:v>
                </c:pt>
                <c:pt idx="20">
                  <c:v>2.5739999999999999E-2</c:v>
                </c:pt>
                <c:pt idx="21">
                  <c:v>2.528E-2</c:v>
                </c:pt>
                <c:pt idx="22">
                  <c:v>2.4279999999999999E-2</c:v>
                </c:pt>
                <c:pt idx="23">
                  <c:v>2.4569999999999998E-2</c:v>
                </c:pt>
                <c:pt idx="24">
                  <c:v>2.5690000000000001E-2</c:v>
                </c:pt>
                <c:pt idx="25">
                  <c:v>2.613E-2</c:v>
                </c:pt>
                <c:pt idx="26">
                  <c:v>2.5950000000000001E-2</c:v>
                </c:pt>
                <c:pt idx="27">
                  <c:v>2.63E-2</c:v>
                </c:pt>
                <c:pt idx="28">
                  <c:v>2.6600000000000002E-2</c:v>
                </c:pt>
                <c:pt idx="29">
                  <c:v>2.7160000000000004E-2</c:v>
                </c:pt>
                <c:pt idx="30">
                  <c:v>2.6929999999999999E-2</c:v>
                </c:pt>
                <c:pt idx="31">
                  <c:v>2.767E-2</c:v>
                </c:pt>
                <c:pt idx="32">
                  <c:v>2.7300000000000001E-2</c:v>
                </c:pt>
                <c:pt idx="33">
                  <c:v>2.7549999999999998E-2</c:v>
                </c:pt>
                <c:pt idx="34">
                  <c:v>2.8159999999999998E-2</c:v>
                </c:pt>
                <c:pt idx="35">
                  <c:v>2.8159999999999998E-2</c:v>
                </c:pt>
                <c:pt idx="36">
                  <c:v>2.7740000000000001E-2</c:v>
                </c:pt>
                <c:pt idx="37">
                  <c:v>2.8539999999999999E-2</c:v>
                </c:pt>
                <c:pt idx="38">
                  <c:v>2.9049999999999999E-2</c:v>
                </c:pt>
                <c:pt idx="39">
                  <c:v>2.8530000000000003E-2</c:v>
                </c:pt>
                <c:pt idx="40">
                  <c:v>2.9239999999999999E-2</c:v>
                </c:pt>
                <c:pt idx="41">
                  <c:v>2.928E-2</c:v>
                </c:pt>
                <c:pt idx="42">
                  <c:v>2.9149999999999999E-2</c:v>
                </c:pt>
                <c:pt idx="43">
                  <c:v>2.9009999999999998E-2</c:v>
                </c:pt>
                <c:pt idx="44">
                  <c:v>2.8900000000000002E-2</c:v>
                </c:pt>
                <c:pt idx="45">
                  <c:v>2.903E-2</c:v>
                </c:pt>
                <c:pt idx="46">
                  <c:v>2.8510000000000001E-2</c:v>
                </c:pt>
                <c:pt idx="47">
                  <c:v>2.8559999999999999E-2</c:v>
                </c:pt>
                <c:pt idx="48">
                  <c:v>2.8340000000000001E-2</c:v>
                </c:pt>
                <c:pt idx="49">
                  <c:v>2.759E-2</c:v>
                </c:pt>
                <c:pt idx="50">
                  <c:v>2.8039999999999999E-2</c:v>
                </c:pt>
                <c:pt idx="51">
                  <c:v>2.8469999999999999E-2</c:v>
                </c:pt>
                <c:pt idx="52">
                  <c:v>2.887E-2</c:v>
                </c:pt>
                <c:pt idx="53">
                  <c:v>2.9159999999999998E-2</c:v>
                </c:pt>
                <c:pt idx="54">
                  <c:v>2.946E-2</c:v>
                </c:pt>
                <c:pt idx="55">
                  <c:v>2.9520000000000001E-2</c:v>
                </c:pt>
                <c:pt idx="56">
                  <c:v>2.9190000000000001E-2</c:v>
                </c:pt>
                <c:pt idx="57">
                  <c:v>2.9249999999999998E-2</c:v>
                </c:pt>
                <c:pt idx="58">
                  <c:v>2.8750000000000001E-2</c:v>
                </c:pt>
                <c:pt idx="59">
                  <c:v>2.827E-2</c:v>
                </c:pt>
                <c:pt idx="60">
                  <c:v>2.8849999999999997E-2</c:v>
                </c:pt>
                <c:pt idx="61">
                  <c:v>2.8719999999999999E-2</c:v>
                </c:pt>
                <c:pt idx="62">
                  <c:v>2.8290000000000003E-2</c:v>
                </c:pt>
                <c:pt idx="63">
                  <c:v>2.8479999999999998E-2</c:v>
                </c:pt>
                <c:pt idx="64">
                  <c:v>2.8490000000000001E-2</c:v>
                </c:pt>
                <c:pt idx="65">
                  <c:v>2.8490000000000001E-2</c:v>
                </c:pt>
                <c:pt idx="66">
                  <c:v>2.8389999999999999E-2</c:v>
                </c:pt>
                <c:pt idx="67">
                  <c:v>2.8530000000000003E-2</c:v>
                </c:pt>
                <c:pt idx="68">
                  <c:v>2.8629999999999999E-2</c:v>
                </c:pt>
                <c:pt idx="69">
                  <c:v>2.8750000000000001E-2</c:v>
                </c:pt>
                <c:pt idx="70">
                  <c:v>2.9270000000000001E-2</c:v>
                </c:pt>
                <c:pt idx="71">
                  <c:v>2.8879999999999999E-2</c:v>
                </c:pt>
                <c:pt idx="72">
                  <c:v>2.9660000000000002E-2</c:v>
                </c:pt>
                <c:pt idx="73">
                  <c:v>2.962E-2</c:v>
                </c:pt>
                <c:pt idx="74">
                  <c:v>2.8559999999999999E-2</c:v>
                </c:pt>
                <c:pt idx="75">
                  <c:v>2.912E-2</c:v>
                </c:pt>
                <c:pt idx="76">
                  <c:v>2.9360000000000001E-2</c:v>
                </c:pt>
                <c:pt idx="77">
                  <c:v>2.9440000000000001E-2</c:v>
                </c:pt>
                <c:pt idx="78">
                  <c:v>2.9820000000000003E-2</c:v>
                </c:pt>
                <c:pt idx="79">
                  <c:v>0.03</c:v>
                </c:pt>
                <c:pt idx="80">
                  <c:v>2.9649999999999999E-2</c:v>
                </c:pt>
                <c:pt idx="81">
                  <c:v>2.9270000000000001E-2</c:v>
                </c:pt>
                <c:pt idx="82">
                  <c:v>2.971E-2</c:v>
                </c:pt>
                <c:pt idx="83">
                  <c:v>3.0139999999999997E-2</c:v>
                </c:pt>
                <c:pt idx="84">
                  <c:v>2.988E-2</c:v>
                </c:pt>
                <c:pt idx="85">
                  <c:v>2.962E-2</c:v>
                </c:pt>
                <c:pt idx="86">
                  <c:v>3.0339999999999999E-2</c:v>
                </c:pt>
                <c:pt idx="87">
                  <c:v>3.0339999999999999E-2</c:v>
                </c:pt>
                <c:pt idx="88">
                  <c:v>2.9900000000000003E-2</c:v>
                </c:pt>
                <c:pt idx="89">
                  <c:v>2.9239999999999999E-2</c:v>
                </c:pt>
                <c:pt idx="90">
                  <c:v>2.912E-2</c:v>
                </c:pt>
                <c:pt idx="91">
                  <c:v>2.8999999999999998E-2</c:v>
                </c:pt>
                <c:pt idx="92">
                  <c:v>2.9300000000000003E-2</c:v>
                </c:pt>
                <c:pt idx="93">
                  <c:v>2.9380000000000003E-2</c:v>
                </c:pt>
                <c:pt idx="94">
                  <c:v>2.9670000000000002E-2</c:v>
                </c:pt>
                <c:pt idx="95">
                  <c:v>2.955E-2</c:v>
                </c:pt>
                <c:pt idx="96">
                  <c:v>2.9870000000000001E-2</c:v>
                </c:pt>
                <c:pt idx="97">
                  <c:v>2.895E-2</c:v>
                </c:pt>
                <c:pt idx="98">
                  <c:v>2.9270000000000001E-2</c:v>
                </c:pt>
                <c:pt idx="99">
                  <c:v>2.9860000000000001E-2</c:v>
                </c:pt>
                <c:pt idx="100">
                  <c:v>2.9929999999999998E-2</c:v>
                </c:pt>
                <c:pt idx="101">
                  <c:v>2.9700000000000001E-2</c:v>
                </c:pt>
                <c:pt idx="102">
                  <c:v>3.0079999999999999E-2</c:v>
                </c:pt>
                <c:pt idx="103">
                  <c:v>3.0790000000000001E-2</c:v>
                </c:pt>
                <c:pt idx="104">
                  <c:v>3.0870000000000002E-2</c:v>
                </c:pt>
                <c:pt idx="105">
                  <c:v>3.04E-2</c:v>
                </c:pt>
                <c:pt idx="106">
                  <c:v>3.0600000000000002E-2</c:v>
                </c:pt>
                <c:pt idx="107">
                  <c:v>3.1009999999999999E-2</c:v>
                </c:pt>
                <c:pt idx="108">
                  <c:v>3.0779999999999998E-2</c:v>
                </c:pt>
                <c:pt idx="109">
                  <c:v>3.0970000000000001E-2</c:v>
                </c:pt>
                <c:pt idx="110">
                  <c:v>3.0289999999999997E-2</c:v>
                </c:pt>
                <c:pt idx="111">
                  <c:v>2.9940000000000001E-2</c:v>
                </c:pt>
                <c:pt idx="112">
                  <c:v>2.98E-2</c:v>
                </c:pt>
                <c:pt idx="113">
                  <c:v>3.0169999999999999E-2</c:v>
                </c:pt>
                <c:pt idx="114">
                  <c:v>3.0839999999999999E-2</c:v>
                </c:pt>
                <c:pt idx="115">
                  <c:v>3.0859999999999999E-2</c:v>
                </c:pt>
                <c:pt idx="116">
                  <c:v>3.0200000000000001E-2</c:v>
                </c:pt>
                <c:pt idx="117">
                  <c:v>2.9529999999999997E-2</c:v>
                </c:pt>
                <c:pt idx="118">
                  <c:v>2.8709999999999999E-2</c:v>
                </c:pt>
                <c:pt idx="119">
                  <c:v>2.7629999999999998E-2</c:v>
                </c:pt>
                <c:pt idx="120">
                  <c:v>2.8140000000000002E-2</c:v>
                </c:pt>
                <c:pt idx="121">
                  <c:v>2.8029999999999999E-2</c:v>
                </c:pt>
                <c:pt idx="122">
                  <c:v>2.8079999999999997E-2</c:v>
                </c:pt>
                <c:pt idx="123">
                  <c:v>2.828E-2</c:v>
                </c:pt>
                <c:pt idx="124">
                  <c:v>2.7890000000000002E-2</c:v>
                </c:pt>
                <c:pt idx="125">
                  <c:v>2.8050000000000002E-2</c:v>
                </c:pt>
                <c:pt idx="126">
                  <c:v>2.809E-2</c:v>
                </c:pt>
                <c:pt idx="127">
                  <c:v>2.8250000000000001E-2</c:v>
                </c:pt>
                <c:pt idx="128">
                  <c:v>2.8069999999999998E-2</c:v>
                </c:pt>
                <c:pt idx="129">
                  <c:v>2.8330000000000001E-2</c:v>
                </c:pt>
                <c:pt idx="130">
                  <c:v>2.9239999999999999E-2</c:v>
                </c:pt>
                <c:pt idx="131">
                  <c:v>2.9060000000000002E-2</c:v>
                </c:pt>
                <c:pt idx="132">
                  <c:v>2.9180000000000001E-2</c:v>
                </c:pt>
                <c:pt idx="133">
                  <c:v>2.9430000000000001E-2</c:v>
                </c:pt>
                <c:pt idx="134">
                  <c:v>2.8889999999999999E-2</c:v>
                </c:pt>
                <c:pt idx="135">
                  <c:v>2.9060000000000002E-2</c:v>
                </c:pt>
                <c:pt idx="136">
                  <c:v>2.9239999999999999E-2</c:v>
                </c:pt>
                <c:pt idx="137">
                  <c:v>2.8969999999999999E-2</c:v>
                </c:pt>
                <c:pt idx="138">
                  <c:v>2.7919999999999997E-2</c:v>
                </c:pt>
                <c:pt idx="139">
                  <c:v>2.8229999999999998E-2</c:v>
                </c:pt>
                <c:pt idx="140">
                  <c:v>2.7990000000000001E-2</c:v>
                </c:pt>
                <c:pt idx="141">
                  <c:v>2.7629999999999998E-2</c:v>
                </c:pt>
                <c:pt idx="142">
                  <c:v>2.775E-2</c:v>
                </c:pt>
                <c:pt idx="143">
                  <c:v>2.7650000000000001E-2</c:v>
                </c:pt>
                <c:pt idx="144">
                  <c:v>2.7839999999999997E-2</c:v>
                </c:pt>
                <c:pt idx="145">
                  <c:v>2.8300000000000002E-2</c:v>
                </c:pt>
                <c:pt idx="146">
                  <c:v>2.7140000000000001E-2</c:v>
                </c:pt>
                <c:pt idx="147">
                  <c:v>2.6549999999999997E-2</c:v>
                </c:pt>
                <c:pt idx="148">
                  <c:v>2.6339999999999999E-2</c:v>
                </c:pt>
                <c:pt idx="149">
                  <c:v>2.622E-2</c:v>
                </c:pt>
                <c:pt idx="150">
                  <c:v>2.5929999999999998E-2</c:v>
                </c:pt>
                <c:pt idx="151">
                  <c:v>2.5510000000000001E-2</c:v>
                </c:pt>
                <c:pt idx="152">
                  <c:v>2.5310000000000003E-2</c:v>
                </c:pt>
                <c:pt idx="153">
                  <c:v>2.453E-2</c:v>
                </c:pt>
                <c:pt idx="154">
                  <c:v>2.3519999999999999E-2</c:v>
                </c:pt>
                <c:pt idx="155">
                  <c:v>2.3530000000000002E-2</c:v>
                </c:pt>
                <c:pt idx="156">
                  <c:v>2.3879999999999998E-2</c:v>
                </c:pt>
                <c:pt idx="157">
                  <c:v>2.41E-2</c:v>
                </c:pt>
                <c:pt idx="158">
                  <c:v>2.3959999999999999E-2</c:v>
                </c:pt>
                <c:pt idx="159">
                  <c:v>2.3860000000000003E-2</c:v>
                </c:pt>
                <c:pt idx="160">
                  <c:v>2.3929999999999996E-2</c:v>
                </c:pt>
                <c:pt idx="161">
                  <c:v>2.3399999999999997E-2</c:v>
                </c:pt>
                <c:pt idx="162">
                  <c:v>2.3540000000000002E-2</c:v>
                </c:pt>
                <c:pt idx="163">
                  <c:v>2.46E-2</c:v>
                </c:pt>
                <c:pt idx="164">
                  <c:v>2.4329999999999997E-2</c:v>
                </c:pt>
                <c:pt idx="165">
                  <c:v>2.4340000000000001E-2</c:v>
                </c:pt>
                <c:pt idx="166">
                  <c:v>2.4070000000000001E-2</c:v>
                </c:pt>
                <c:pt idx="167">
                  <c:v>2.3570000000000001E-2</c:v>
                </c:pt>
                <c:pt idx="168">
                  <c:v>2.3969999999999998E-2</c:v>
                </c:pt>
                <c:pt idx="169">
                  <c:v>2.3740000000000001E-2</c:v>
                </c:pt>
                <c:pt idx="170">
                  <c:v>2.3980000000000001E-2</c:v>
                </c:pt>
                <c:pt idx="171">
                  <c:v>2.4039999999999999E-2</c:v>
                </c:pt>
                <c:pt idx="172">
                  <c:v>2.3849999999999996E-2</c:v>
                </c:pt>
                <c:pt idx="173">
                  <c:v>2.3570000000000001E-2</c:v>
                </c:pt>
                <c:pt idx="174">
                  <c:v>2.3910000000000001E-2</c:v>
                </c:pt>
                <c:pt idx="175">
                  <c:v>2.4209999999999999E-2</c:v>
                </c:pt>
                <c:pt idx="176">
                  <c:v>2.3799999999999998E-2</c:v>
                </c:pt>
                <c:pt idx="177">
                  <c:v>2.3230000000000001E-2</c:v>
                </c:pt>
                <c:pt idx="178">
                  <c:v>2.2959999999999998E-2</c:v>
                </c:pt>
                <c:pt idx="179">
                  <c:v>2.23E-2</c:v>
                </c:pt>
                <c:pt idx="180">
                  <c:v>2.214E-2</c:v>
                </c:pt>
                <c:pt idx="181">
                  <c:v>2.1780000000000001E-2</c:v>
                </c:pt>
                <c:pt idx="182">
                  <c:v>2.1520000000000001E-2</c:v>
                </c:pt>
                <c:pt idx="183">
                  <c:v>2.2250000000000002E-2</c:v>
                </c:pt>
                <c:pt idx="184">
                  <c:v>2.2109999999999998E-2</c:v>
                </c:pt>
                <c:pt idx="185">
                  <c:v>2.1829999999999999E-2</c:v>
                </c:pt>
                <c:pt idx="186">
                  <c:v>2.2269999999999998E-2</c:v>
                </c:pt>
                <c:pt idx="187">
                  <c:v>2.2639999999999997E-2</c:v>
                </c:pt>
                <c:pt idx="188">
                  <c:v>2.222E-2</c:v>
                </c:pt>
                <c:pt idx="189">
                  <c:v>2.23E-2</c:v>
                </c:pt>
                <c:pt idx="190">
                  <c:v>2.1489999999999999E-2</c:v>
                </c:pt>
                <c:pt idx="191">
                  <c:v>2.0969999999999999E-2</c:v>
                </c:pt>
                <c:pt idx="192">
                  <c:v>2.1219999999999999E-2</c:v>
                </c:pt>
                <c:pt idx="193">
                  <c:v>2.1299999999999999E-2</c:v>
                </c:pt>
                <c:pt idx="194">
                  <c:v>2.0760000000000001E-2</c:v>
                </c:pt>
                <c:pt idx="195">
                  <c:v>2.068E-2</c:v>
                </c:pt>
                <c:pt idx="196">
                  <c:v>2.0199999999999999E-2</c:v>
                </c:pt>
                <c:pt idx="197">
                  <c:v>2.0400000000000001E-2</c:v>
                </c:pt>
                <c:pt idx="198">
                  <c:v>2.0809999999999999E-2</c:v>
                </c:pt>
                <c:pt idx="199">
                  <c:v>2.2029999999999998E-2</c:v>
                </c:pt>
                <c:pt idx="200">
                  <c:v>2.247E-2</c:v>
                </c:pt>
                <c:pt idx="201">
                  <c:v>2.2280000000000001E-2</c:v>
                </c:pt>
                <c:pt idx="202">
                  <c:v>2.2599999999999999E-2</c:v>
                </c:pt>
                <c:pt idx="203">
                  <c:v>2.2330000000000003E-2</c:v>
                </c:pt>
                <c:pt idx="204">
                  <c:v>2.2349999999999998E-2</c:v>
                </c:pt>
                <c:pt idx="205">
                  <c:v>2.257E-2</c:v>
                </c:pt>
                <c:pt idx="206">
                  <c:v>2.2109999999999998E-2</c:v>
                </c:pt>
                <c:pt idx="207">
                  <c:v>2.1700000000000001E-2</c:v>
                </c:pt>
                <c:pt idx="208">
                  <c:v>2.146E-2</c:v>
                </c:pt>
                <c:pt idx="209">
                  <c:v>2.1080000000000002E-2</c:v>
                </c:pt>
                <c:pt idx="210">
                  <c:v>2.181E-2</c:v>
                </c:pt>
                <c:pt idx="211">
                  <c:v>2.1770000000000001E-2</c:v>
                </c:pt>
                <c:pt idx="212">
                  <c:v>2.1030000000000004E-2</c:v>
                </c:pt>
                <c:pt idx="213">
                  <c:v>2.0760000000000001E-2</c:v>
                </c:pt>
                <c:pt idx="214">
                  <c:v>2.1160000000000002E-2</c:v>
                </c:pt>
                <c:pt idx="215">
                  <c:v>2.1000000000000001E-2</c:v>
                </c:pt>
                <c:pt idx="216">
                  <c:v>2.1419999999999998E-2</c:v>
                </c:pt>
                <c:pt idx="217">
                  <c:v>2.2599999999999999E-2</c:v>
                </c:pt>
                <c:pt idx="218">
                  <c:v>2.281E-2</c:v>
                </c:pt>
                <c:pt idx="219">
                  <c:v>2.247E-2</c:v>
                </c:pt>
                <c:pt idx="220">
                  <c:v>2.2639999999999997E-2</c:v>
                </c:pt>
                <c:pt idx="221">
                  <c:v>2.3029999999999998E-2</c:v>
                </c:pt>
                <c:pt idx="222">
                  <c:v>2.1760000000000002E-2</c:v>
                </c:pt>
                <c:pt idx="223">
                  <c:v>2.214E-2</c:v>
                </c:pt>
                <c:pt idx="224">
                  <c:v>2.1850000000000001E-2</c:v>
                </c:pt>
                <c:pt idx="225">
                  <c:v>2.137E-2</c:v>
                </c:pt>
                <c:pt idx="226">
                  <c:v>2.1320000000000002E-2</c:v>
                </c:pt>
                <c:pt idx="227">
                  <c:v>2.1649999999999999E-2</c:v>
                </c:pt>
                <c:pt idx="228">
                  <c:v>2.1019999999999997E-2</c:v>
                </c:pt>
                <c:pt idx="229">
                  <c:v>2.1219999999999999E-2</c:v>
                </c:pt>
                <c:pt idx="230">
                  <c:v>2.181E-2</c:v>
                </c:pt>
                <c:pt idx="231">
                  <c:v>2.1389999999999999E-2</c:v>
                </c:pt>
                <c:pt idx="232">
                  <c:v>2.1309999999999999E-2</c:v>
                </c:pt>
                <c:pt idx="233">
                  <c:v>2.1080000000000002E-2</c:v>
                </c:pt>
                <c:pt idx="234">
                  <c:v>1.9910000000000001E-2</c:v>
                </c:pt>
                <c:pt idx="235">
                  <c:v>2.0240000000000001E-2</c:v>
                </c:pt>
                <c:pt idx="236">
                  <c:v>2.019E-2</c:v>
                </c:pt>
                <c:pt idx="237">
                  <c:v>2.035E-2</c:v>
                </c:pt>
                <c:pt idx="238">
                  <c:v>1.9990000000000001E-2</c:v>
                </c:pt>
                <c:pt idx="239">
                  <c:v>1.951E-2</c:v>
                </c:pt>
                <c:pt idx="240">
                  <c:v>1.899E-2</c:v>
                </c:pt>
                <c:pt idx="241">
                  <c:v>1.941E-2</c:v>
                </c:pt>
                <c:pt idx="242">
                  <c:v>1.951E-2</c:v>
                </c:pt>
                <c:pt idx="243">
                  <c:v>2.0179999999999997E-2</c:v>
                </c:pt>
                <c:pt idx="244">
                  <c:v>2.001E-2</c:v>
                </c:pt>
                <c:pt idx="245">
                  <c:v>1.9980000000000001E-2</c:v>
                </c:pt>
                <c:pt idx="246">
                  <c:v>1.9640000000000001E-2</c:v>
                </c:pt>
                <c:pt idx="247">
                  <c:v>1.9519999999999999E-2</c:v>
                </c:pt>
                <c:pt idx="248">
                  <c:v>2.0209999999999999E-2</c:v>
                </c:pt>
                <c:pt idx="249">
                  <c:v>2.0710000000000003E-2</c:v>
                </c:pt>
                <c:pt idx="250">
                  <c:v>2.0499999999999997E-2</c:v>
                </c:pt>
                <c:pt idx="251">
                  <c:v>2.051E-2</c:v>
                </c:pt>
                <c:pt idx="252">
                  <c:v>2.0279999999999999E-2</c:v>
                </c:pt>
                <c:pt idx="253">
                  <c:v>2.0480000000000002E-2</c:v>
                </c:pt>
                <c:pt idx="254">
                  <c:v>2.027E-2</c:v>
                </c:pt>
                <c:pt idx="255">
                  <c:v>2.0569999999999998E-2</c:v>
                </c:pt>
                <c:pt idx="256">
                  <c:v>2.0569999999999998E-2</c:v>
                </c:pt>
                <c:pt idx="257">
                  <c:v>2.0569999999999998E-2</c:v>
                </c:pt>
                <c:pt idx="258">
                  <c:v>2.0569999999999998E-2</c:v>
                </c:pt>
                <c:pt idx="259">
                  <c:v>2.1000000000000001E-2</c:v>
                </c:pt>
                <c:pt idx="260">
                  <c:v>2.0819999999999998E-2</c:v>
                </c:pt>
                <c:pt idx="261">
                  <c:v>2.0819999999999998E-2</c:v>
                </c:pt>
                <c:pt idx="262">
                  <c:v>2.0819999999999998E-2</c:v>
                </c:pt>
                <c:pt idx="263">
                  <c:v>2.1000000000000001E-2</c:v>
                </c:pt>
                <c:pt idx="264">
                  <c:v>2.1610000000000001E-2</c:v>
                </c:pt>
                <c:pt idx="265">
                  <c:v>2.1940000000000001E-2</c:v>
                </c:pt>
                <c:pt idx="266">
                  <c:v>2.196E-2</c:v>
                </c:pt>
                <c:pt idx="267">
                  <c:v>2.2010000000000002E-2</c:v>
                </c:pt>
                <c:pt idx="268">
                  <c:v>2.231E-2</c:v>
                </c:pt>
                <c:pt idx="269">
                  <c:v>2.2839999999999999E-2</c:v>
                </c:pt>
                <c:pt idx="270">
                  <c:v>2.2930000000000002E-2</c:v>
                </c:pt>
                <c:pt idx="271">
                  <c:v>2.3189999999999999E-2</c:v>
                </c:pt>
                <c:pt idx="272">
                  <c:v>2.2589999999999999E-2</c:v>
                </c:pt>
                <c:pt idx="273">
                  <c:v>2.23E-2</c:v>
                </c:pt>
                <c:pt idx="274">
                  <c:v>2.2290000000000001E-2</c:v>
                </c:pt>
                <c:pt idx="275">
                  <c:v>2.222E-2</c:v>
                </c:pt>
                <c:pt idx="276">
                  <c:v>2.215E-2</c:v>
                </c:pt>
                <c:pt idx="277">
                  <c:v>2.2360000000000001E-2</c:v>
                </c:pt>
                <c:pt idx="278">
                  <c:v>2.2450000000000001E-2</c:v>
                </c:pt>
                <c:pt idx="279">
                  <c:v>2.29E-2</c:v>
                </c:pt>
                <c:pt idx="280">
                  <c:v>2.249E-2</c:v>
                </c:pt>
                <c:pt idx="281">
                  <c:v>2.2719999999999997E-2</c:v>
                </c:pt>
                <c:pt idx="282">
                  <c:v>2.2780000000000002E-2</c:v>
                </c:pt>
                <c:pt idx="283">
                  <c:v>2.2080000000000002E-2</c:v>
                </c:pt>
                <c:pt idx="284">
                  <c:v>2.1190000000000001E-2</c:v>
                </c:pt>
                <c:pt idx="285">
                  <c:v>2.0339999999999997E-2</c:v>
                </c:pt>
                <c:pt idx="286">
                  <c:v>2.051E-2</c:v>
                </c:pt>
                <c:pt idx="287">
                  <c:v>2.0569999999999998E-2</c:v>
                </c:pt>
                <c:pt idx="288">
                  <c:v>2.0590000000000001E-2</c:v>
                </c:pt>
                <c:pt idx="289">
                  <c:v>2.0480000000000002E-2</c:v>
                </c:pt>
                <c:pt idx="290">
                  <c:v>2.0259999999999997E-2</c:v>
                </c:pt>
                <c:pt idx="291">
                  <c:v>2.0840000000000001E-2</c:v>
                </c:pt>
                <c:pt idx="292">
                  <c:v>2.137E-2</c:v>
                </c:pt>
                <c:pt idx="293">
                  <c:v>2.0879999999999999E-2</c:v>
                </c:pt>
                <c:pt idx="294">
                  <c:v>2.1129999999999999E-2</c:v>
                </c:pt>
                <c:pt idx="295">
                  <c:v>2.1400000000000002E-2</c:v>
                </c:pt>
                <c:pt idx="296">
                  <c:v>2.1320000000000002E-2</c:v>
                </c:pt>
                <c:pt idx="297">
                  <c:v>2.1780000000000001E-2</c:v>
                </c:pt>
                <c:pt idx="298">
                  <c:v>2.1530000000000001E-2</c:v>
                </c:pt>
                <c:pt idx="299">
                  <c:v>2.1049999999999999E-2</c:v>
                </c:pt>
                <c:pt idx="300">
                  <c:v>2.0879999999999999E-2</c:v>
                </c:pt>
                <c:pt idx="301">
                  <c:v>2.0649999999999998E-2</c:v>
                </c:pt>
                <c:pt idx="302">
                  <c:v>2.068E-2</c:v>
                </c:pt>
                <c:pt idx="303">
                  <c:v>2.035E-2</c:v>
                </c:pt>
                <c:pt idx="304">
                  <c:v>2.0250000000000001E-2</c:v>
                </c:pt>
                <c:pt idx="305">
                  <c:v>2.069E-2</c:v>
                </c:pt>
                <c:pt idx="306">
                  <c:v>2.0369999999999999E-2</c:v>
                </c:pt>
                <c:pt idx="307">
                  <c:v>2.2530000000000001E-2</c:v>
                </c:pt>
                <c:pt idx="308">
                  <c:v>2.247E-2</c:v>
                </c:pt>
                <c:pt idx="309">
                  <c:v>2.247E-2</c:v>
                </c:pt>
                <c:pt idx="310">
                  <c:v>2.2160000000000003E-2</c:v>
                </c:pt>
                <c:pt idx="311">
                  <c:v>2.1989999999999999E-2</c:v>
                </c:pt>
                <c:pt idx="312">
                  <c:v>2.2250000000000002E-2</c:v>
                </c:pt>
                <c:pt idx="313">
                  <c:v>2.1829999999999999E-2</c:v>
                </c:pt>
                <c:pt idx="314">
                  <c:v>2.1850000000000001E-2</c:v>
                </c:pt>
                <c:pt idx="315">
                  <c:v>2.189E-2</c:v>
                </c:pt>
                <c:pt idx="316">
                  <c:v>2.1760000000000002E-2</c:v>
                </c:pt>
                <c:pt idx="317">
                  <c:v>2.196E-2</c:v>
                </c:pt>
                <c:pt idx="318">
                  <c:v>2.1709999999999997E-2</c:v>
                </c:pt>
                <c:pt idx="319">
                  <c:v>2.1320000000000002E-2</c:v>
                </c:pt>
                <c:pt idx="320">
                  <c:v>2.121E-2</c:v>
                </c:pt>
                <c:pt idx="321">
                  <c:v>2.137E-2</c:v>
                </c:pt>
                <c:pt idx="322">
                  <c:v>2.1190000000000001E-2</c:v>
                </c:pt>
                <c:pt idx="323">
                  <c:v>2.069E-2</c:v>
                </c:pt>
                <c:pt idx="324">
                  <c:v>2.0199999999999999E-2</c:v>
                </c:pt>
                <c:pt idx="325">
                  <c:v>2.0470000000000002E-2</c:v>
                </c:pt>
                <c:pt idx="326">
                  <c:v>2.0219999999999998E-2</c:v>
                </c:pt>
                <c:pt idx="327">
                  <c:v>2.0379999999999999E-2</c:v>
                </c:pt>
                <c:pt idx="328">
                  <c:v>1.9480000000000001E-2</c:v>
                </c:pt>
                <c:pt idx="329">
                  <c:v>1.8269999999999998E-2</c:v>
                </c:pt>
                <c:pt idx="330">
                  <c:v>1.7769999999999998E-2</c:v>
                </c:pt>
                <c:pt idx="331">
                  <c:v>1.8349999999999998E-2</c:v>
                </c:pt>
                <c:pt idx="332">
                  <c:v>1.7250000000000001E-2</c:v>
                </c:pt>
                <c:pt idx="333">
                  <c:v>1.7860000000000001E-2</c:v>
                </c:pt>
                <c:pt idx="334">
                  <c:v>1.789E-2</c:v>
                </c:pt>
                <c:pt idx="335">
                  <c:v>1.7589999999999998E-2</c:v>
                </c:pt>
                <c:pt idx="336">
                  <c:v>1.7659999999999999E-2</c:v>
                </c:pt>
                <c:pt idx="337">
                  <c:v>1.7479999999999999E-2</c:v>
                </c:pt>
                <c:pt idx="338">
                  <c:v>1.686E-2</c:v>
                </c:pt>
                <c:pt idx="339">
                  <c:v>1.686E-2</c:v>
                </c:pt>
                <c:pt idx="340">
                  <c:v>1.686E-2</c:v>
                </c:pt>
                <c:pt idx="341">
                  <c:v>1.661E-2</c:v>
                </c:pt>
                <c:pt idx="342">
                  <c:v>1.746E-2</c:v>
                </c:pt>
                <c:pt idx="343">
                  <c:v>1.685E-2</c:v>
                </c:pt>
                <c:pt idx="344">
                  <c:v>1.719E-2</c:v>
                </c:pt>
                <c:pt idx="345">
                  <c:v>1.7420000000000001E-2</c:v>
                </c:pt>
                <c:pt idx="346">
                  <c:v>1.736E-2</c:v>
                </c:pt>
                <c:pt idx="347">
                  <c:v>1.686E-2</c:v>
                </c:pt>
                <c:pt idx="348">
                  <c:v>1.686E-2</c:v>
                </c:pt>
                <c:pt idx="349">
                  <c:v>1.762E-2</c:v>
                </c:pt>
                <c:pt idx="350">
                  <c:v>1.7520000000000001E-2</c:v>
                </c:pt>
                <c:pt idx="351">
                  <c:v>1.7420000000000001E-2</c:v>
                </c:pt>
                <c:pt idx="352">
                  <c:v>1.7129999999999999E-2</c:v>
                </c:pt>
                <c:pt idx="353">
                  <c:v>1.7729999999999999E-2</c:v>
                </c:pt>
                <c:pt idx="354">
                  <c:v>1.7849999999999998E-2</c:v>
                </c:pt>
                <c:pt idx="355">
                  <c:v>1.9130000000000001E-2</c:v>
                </c:pt>
                <c:pt idx="356">
                  <c:v>1.934E-2</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6-FE41-44C8-8E45-31E884486425}"/>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FV_evolution_MbyM!$AZ$4:$AZ$1000</c:f>
              <c:numCache>
                <c:formatCode>General</c:formatCode>
                <c:ptCount val="997"/>
                <c:pt idx="390" formatCode="0.00%">
                  <c:v>1.9325093766937668E-2</c:v>
                </c:pt>
                <c:pt idx="456" formatCode="0.00%">
                  <c:v>1.9592489041095888E-2</c:v>
                </c:pt>
                <c:pt idx="522" formatCode="0.00%">
                  <c:v>1.9891006575342457E-2</c:v>
                </c:pt>
                <c:pt idx="612" formatCode="0.00%">
                  <c:v>2.0338836712328778E-2</c:v>
                </c:pt>
              </c:numCache>
            </c:numRef>
          </c:val>
          <c:smooth val="0"/>
          <c:extLst>
            <c:ext xmlns:c16="http://schemas.microsoft.com/office/drawing/2014/chart" uri="{C3380CC4-5D6E-409C-BE32-E72D297353CC}">
              <c16:uniqueId val="{00000007-FE41-44C8-8E45-31E884486425}"/>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spPr>
                  <a:ln w="19050" cap="rnd">
                    <a:solidFill>
                      <a:schemeClr val="accent4">
                        <a:lumMod val="75000"/>
                      </a:schemeClr>
                    </a:solidFill>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FV_evolution_MbyM!$AH$4:$AH$526</c15:sqref>
                        </c15:formulaRef>
                      </c:ext>
                    </c:extLst>
                    <c:numCache>
                      <c:formatCode>0.00%</c:formatCode>
                      <c:ptCount val="523"/>
                      <c:pt idx="0">
                        <c:v>2.4497339331665102E-2</c:v>
                      </c:pt>
                      <c:pt idx="1">
                        <c:v>2.4497339331665102E-2</c:v>
                      </c:pt>
                      <c:pt idx="2">
                        <c:v>2.4497339331665102E-2</c:v>
                      </c:pt>
                      <c:pt idx="3">
                        <c:v>2.4497339331665102E-2</c:v>
                      </c:pt>
                      <c:pt idx="4">
                        <c:v>2.4497339331665102E-2</c:v>
                      </c:pt>
                      <c:pt idx="5">
                        <c:v>2.4497339331665102E-2</c:v>
                      </c:pt>
                      <c:pt idx="6">
                        <c:v>2.4497339331665102E-2</c:v>
                      </c:pt>
                      <c:pt idx="7">
                        <c:v>2.4497339331665102E-2</c:v>
                      </c:pt>
                      <c:pt idx="8">
                        <c:v>2.4497339331665102E-2</c:v>
                      </c:pt>
                      <c:pt idx="9">
                        <c:v>2.4497339331665102E-2</c:v>
                      </c:pt>
                      <c:pt idx="10">
                        <c:v>2.4497339331665102E-2</c:v>
                      </c:pt>
                      <c:pt idx="11">
                        <c:v>2.4497339331665102E-2</c:v>
                      </c:pt>
                      <c:pt idx="12">
                        <c:v>2.4497339331665102E-2</c:v>
                      </c:pt>
                      <c:pt idx="13">
                        <c:v>2.4497339331665102E-2</c:v>
                      </c:pt>
                      <c:pt idx="14">
                        <c:v>2.4497339331665102E-2</c:v>
                      </c:pt>
                      <c:pt idx="15">
                        <c:v>2.4497339331665102E-2</c:v>
                      </c:pt>
                      <c:pt idx="16">
                        <c:v>2.4497339331665102E-2</c:v>
                      </c:pt>
                      <c:pt idx="17">
                        <c:v>2.4497339331665102E-2</c:v>
                      </c:pt>
                      <c:pt idx="18">
                        <c:v>2.4497339331665102E-2</c:v>
                      </c:pt>
                      <c:pt idx="19">
                        <c:v>2.4497339331665102E-2</c:v>
                      </c:pt>
                      <c:pt idx="20">
                        <c:v>2.4497339331665102E-2</c:v>
                      </c:pt>
                      <c:pt idx="21">
                        <c:v>2.4497339331665102E-2</c:v>
                      </c:pt>
                      <c:pt idx="22">
                        <c:v>2.4497339331665102E-2</c:v>
                      </c:pt>
                      <c:pt idx="23">
                        <c:v>2.6766914560405804E-2</c:v>
                      </c:pt>
                      <c:pt idx="24">
                        <c:v>2.6766914560405804E-2</c:v>
                      </c:pt>
                      <c:pt idx="25">
                        <c:v>2.6766914560405804E-2</c:v>
                      </c:pt>
                      <c:pt idx="26">
                        <c:v>2.6766914560405804E-2</c:v>
                      </c:pt>
                      <c:pt idx="27">
                        <c:v>2.6766914560405804E-2</c:v>
                      </c:pt>
                      <c:pt idx="28">
                        <c:v>2.6766914560405804E-2</c:v>
                      </c:pt>
                      <c:pt idx="29">
                        <c:v>2.6766914560405804E-2</c:v>
                      </c:pt>
                      <c:pt idx="30">
                        <c:v>2.6766914560405804E-2</c:v>
                      </c:pt>
                      <c:pt idx="31">
                        <c:v>2.6766914560405804E-2</c:v>
                      </c:pt>
                      <c:pt idx="32">
                        <c:v>2.6766914560405804E-2</c:v>
                      </c:pt>
                      <c:pt idx="33">
                        <c:v>2.6766914560405804E-2</c:v>
                      </c:pt>
                      <c:pt idx="34">
                        <c:v>2.6766914560405804E-2</c:v>
                      </c:pt>
                      <c:pt idx="35">
                        <c:v>2.6766914560405804E-2</c:v>
                      </c:pt>
                      <c:pt idx="36">
                        <c:v>2.6766914560405804E-2</c:v>
                      </c:pt>
                      <c:pt idx="37">
                        <c:v>2.6766914560405804E-2</c:v>
                      </c:pt>
                      <c:pt idx="38">
                        <c:v>2.6766914560405804E-2</c:v>
                      </c:pt>
                      <c:pt idx="39">
                        <c:v>2.6766914560405804E-2</c:v>
                      </c:pt>
                      <c:pt idx="40">
                        <c:v>2.6766914560405804E-2</c:v>
                      </c:pt>
                      <c:pt idx="41">
                        <c:v>2.6766914560405804E-2</c:v>
                      </c:pt>
                      <c:pt idx="42">
                        <c:v>2.6766914560405804E-2</c:v>
                      </c:pt>
                      <c:pt idx="43">
                        <c:v>2.6766914560405804E-2</c:v>
                      </c:pt>
                      <c:pt idx="44">
                        <c:v>2.5998387403026565E-2</c:v>
                      </c:pt>
                      <c:pt idx="45">
                        <c:v>2.5998387403026565E-2</c:v>
                      </c:pt>
                      <c:pt idx="46">
                        <c:v>2.5998387403026565E-2</c:v>
                      </c:pt>
                      <c:pt idx="47">
                        <c:v>2.5998387403026565E-2</c:v>
                      </c:pt>
                      <c:pt idx="48">
                        <c:v>2.5998387403026565E-2</c:v>
                      </c:pt>
                      <c:pt idx="49">
                        <c:v>2.5998387403026565E-2</c:v>
                      </c:pt>
                      <c:pt idx="50">
                        <c:v>2.5998387403026565E-2</c:v>
                      </c:pt>
                      <c:pt idx="51">
                        <c:v>2.5998387403026565E-2</c:v>
                      </c:pt>
                      <c:pt idx="52">
                        <c:v>2.5998387403026565E-2</c:v>
                      </c:pt>
                      <c:pt idx="53">
                        <c:v>2.5998387403026565E-2</c:v>
                      </c:pt>
                      <c:pt idx="54">
                        <c:v>2.5998387403026565E-2</c:v>
                      </c:pt>
                      <c:pt idx="55">
                        <c:v>2.5998387403026565E-2</c:v>
                      </c:pt>
                      <c:pt idx="56">
                        <c:v>2.5998387403026565E-2</c:v>
                      </c:pt>
                      <c:pt idx="57">
                        <c:v>2.5998387403026565E-2</c:v>
                      </c:pt>
                      <c:pt idx="58">
                        <c:v>2.5998387403026565E-2</c:v>
                      </c:pt>
                      <c:pt idx="59">
                        <c:v>2.5998387403026565E-2</c:v>
                      </c:pt>
                      <c:pt idx="60">
                        <c:v>2.5998387403026565E-2</c:v>
                      </c:pt>
                      <c:pt idx="61">
                        <c:v>2.5998387403026565E-2</c:v>
                      </c:pt>
                      <c:pt idx="62">
                        <c:v>2.5998387403026565E-2</c:v>
                      </c:pt>
                      <c:pt idx="63">
                        <c:v>2.5998387403026565E-2</c:v>
                      </c:pt>
                      <c:pt idx="64">
                        <c:v>2.5998387403026565E-2</c:v>
                      </c:pt>
                      <c:pt idx="65">
                        <c:v>2.9473762751043513E-2</c:v>
                      </c:pt>
                      <c:pt idx="66">
                        <c:v>2.9473762751043513E-2</c:v>
                      </c:pt>
                      <c:pt idx="67">
                        <c:v>2.9473762751043513E-2</c:v>
                      </c:pt>
                      <c:pt idx="68">
                        <c:v>2.9473762751043513E-2</c:v>
                      </c:pt>
                      <c:pt idx="69">
                        <c:v>2.9473762751043513E-2</c:v>
                      </c:pt>
                      <c:pt idx="70">
                        <c:v>2.9473762751043513E-2</c:v>
                      </c:pt>
                      <c:pt idx="71">
                        <c:v>2.9473762751043513E-2</c:v>
                      </c:pt>
                      <c:pt idx="72">
                        <c:v>2.9473762751043513E-2</c:v>
                      </c:pt>
                      <c:pt idx="73">
                        <c:v>2.9473762751043513E-2</c:v>
                      </c:pt>
                      <c:pt idx="74">
                        <c:v>2.9473762751043513E-2</c:v>
                      </c:pt>
                      <c:pt idx="75">
                        <c:v>2.9473762751043513E-2</c:v>
                      </c:pt>
                      <c:pt idx="76">
                        <c:v>2.9473762751043513E-2</c:v>
                      </c:pt>
                      <c:pt idx="77">
                        <c:v>2.9473762751043513E-2</c:v>
                      </c:pt>
                      <c:pt idx="78">
                        <c:v>2.9473762751043513E-2</c:v>
                      </c:pt>
                      <c:pt idx="79">
                        <c:v>2.9473762751043513E-2</c:v>
                      </c:pt>
                      <c:pt idx="80">
                        <c:v>2.9473762751043513E-2</c:v>
                      </c:pt>
                      <c:pt idx="81">
                        <c:v>2.9473762751043513E-2</c:v>
                      </c:pt>
                      <c:pt idx="82">
                        <c:v>2.9473762751043513E-2</c:v>
                      </c:pt>
                      <c:pt idx="83">
                        <c:v>2.9473762751043513E-2</c:v>
                      </c:pt>
                      <c:pt idx="84">
                        <c:v>2.9473762751043513E-2</c:v>
                      </c:pt>
                      <c:pt idx="85">
                        <c:v>2.9473762751043513E-2</c:v>
                      </c:pt>
                      <c:pt idx="86">
                        <c:v>2.9473762751043513E-2</c:v>
                      </c:pt>
                      <c:pt idx="87">
                        <c:v>2.9301406199932399E-2</c:v>
                      </c:pt>
                      <c:pt idx="88">
                        <c:v>2.9301406199932399E-2</c:v>
                      </c:pt>
                      <c:pt idx="89">
                        <c:v>2.9301406199932399E-2</c:v>
                      </c:pt>
                      <c:pt idx="90">
                        <c:v>2.9301406199932399E-2</c:v>
                      </c:pt>
                      <c:pt idx="91">
                        <c:v>2.9301406199932399E-2</c:v>
                      </c:pt>
                      <c:pt idx="92">
                        <c:v>2.9301406199932399E-2</c:v>
                      </c:pt>
                      <c:pt idx="93">
                        <c:v>2.9301406199932399E-2</c:v>
                      </c:pt>
                      <c:pt idx="94">
                        <c:v>2.9301406199932399E-2</c:v>
                      </c:pt>
                      <c:pt idx="95">
                        <c:v>2.9301406199932399E-2</c:v>
                      </c:pt>
                      <c:pt idx="96">
                        <c:v>2.9301406199932399E-2</c:v>
                      </c:pt>
                      <c:pt idx="97">
                        <c:v>2.9301406199932399E-2</c:v>
                      </c:pt>
                      <c:pt idx="98">
                        <c:v>2.9301406199932399E-2</c:v>
                      </c:pt>
                      <c:pt idx="99">
                        <c:v>2.9301406199932399E-2</c:v>
                      </c:pt>
                      <c:pt idx="100">
                        <c:v>2.9301406199932399E-2</c:v>
                      </c:pt>
                      <c:pt idx="101">
                        <c:v>2.9301406199932399E-2</c:v>
                      </c:pt>
                      <c:pt idx="102">
                        <c:v>2.9301406199932399E-2</c:v>
                      </c:pt>
                      <c:pt idx="103">
                        <c:v>2.9301406199932399E-2</c:v>
                      </c:pt>
                      <c:pt idx="104">
                        <c:v>2.9301406199932399E-2</c:v>
                      </c:pt>
                      <c:pt idx="105">
                        <c:v>2.9301406199932399E-2</c:v>
                      </c:pt>
                      <c:pt idx="106">
                        <c:v>2.9301406199932399E-2</c:v>
                      </c:pt>
                      <c:pt idx="107">
                        <c:v>2.9301406199932399E-2</c:v>
                      </c:pt>
                      <c:pt idx="108">
                        <c:v>2.9301406199932399E-2</c:v>
                      </c:pt>
                      <c:pt idx="109">
                        <c:v>2.9301406199932399E-2</c:v>
                      </c:pt>
                      <c:pt idx="110">
                        <c:v>2.8206187489346418E-2</c:v>
                      </c:pt>
                      <c:pt idx="111">
                        <c:v>2.8206187489346418E-2</c:v>
                      </c:pt>
                      <c:pt idx="112">
                        <c:v>2.8206187489346418E-2</c:v>
                      </c:pt>
                      <c:pt idx="113">
                        <c:v>2.8206187489346418E-2</c:v>
                      </c:pt>
                      <c:pt idx="114">
                        <c:v>2.8206187489346418E-2</c:v>
                      </c:pt>
                      <c:pt idx="115">
                        <c:v>2.8206187489346418E-2</c:v>
                      </c:pt>
                      <c:pt idx="116">
                        <c:v>2.8206187489346418E-2</c:v>
                      </c:pt>
                      <c:pt idx="117">
                        <c:v>2.8206187489346418E-2</c:v>
                      </c:pt>
                      <c:pt idx="118">
                        <c:v>2.8206187489346418E-2</c:v>
                      </c:pt>
                      <c:pt idx="119">
                        <c:v>2.8206187489346418E-2</c:v>
                      </c:pt>
                      <c:pt idx="120">
                        <c:v>2.8206187489346418E-2</c:v>
                      </c:pt>
                      <c:pt idx="121">
                        <c:v>2.8206187489346418E-2</c:v>
                      </c:pt>
                      <c:pt idx="122">
                        <c:v>2.8206187489346418E-2</c:v>
                      </c:pt>
                      <c:pt idx="123">
                        <c:v>2.8206187489346418E-2</c:v>
                      </c:pt>
                      <c:pt idx="124">
                        <c:v>2.8206187489346418E-2</c:v>
                      </c:pt>
                      <c:pt idx="125">
                        <c:v>2.8206187489346418E-2</c:v>
                      </c:pt>
                      <c:pt idx="126">
                        <c:v>2.8206187489346418E-2</c:v>
                      </c:pt>
                      <c:pt idx="127">
                        <c:v>2.8206187489346418E-2</c:v>
                      </c:pt>
                      <c:pt idx="128">
                        <c:v>2.8206187489346418E-2</c:v>
                      </c:pt>
                      <c:pt idx="129">
                        <c:v>2.8206187489346418E-2</c:v>
                      </c:pt>
                      <c:pt idx="130">
                        <c:v>2.6639597233032181E-2</c:v>
                      </c:pt>
                      <c:pt idx="131">
                        <c:v>2.6639597233032181E-2</c:v>
                      </c:pt>
                      <c:pt idx="132">
                        <c:v>2.6639597233032181E-2</c:v>
                      </c:pt>
                      <c:pt idx="133">
                        <c:v>2.6639597233032181E-2</c:v>
                      </c:pt>
                      <c:pt idx="134">
                        <c:v>2.6639597233032181E-2</c:v>
                      </c:pt>
                      <c:pt idx="135">
                        <c:v>2.6639597233032181E-2</c:v>
                      </c:pt>
                      <c:pt idx="136">
                        <c:v>2.6639597233032181E-2</c:v>
                      </c:pt>
                      <c:pt idx="137">
                        <c:v>2.6639597233032181E-2</c:v>
                      </c:pt>
                      <c:pt idx="138">
                        <c:v>2.6639597233032181E-2</c:v>
                      </c:pt>
                      <c:pt idx="139">
                        <c:v>2.6639597233032181E-2</c:v>
                      </c:pt>
                      <c:pt idx="140">
                        <c:v>2.6639597233032181E-2</c:v>
                      </c:pt>
                      <c:pt idx="141">
                        <c:v>2.6639597233032181E-2</c:v>
                      </c:pt>
                      <c:pt idx="142">
                        <c:v>2.6639597233032181E-2</c:v>
                      </c:pt>
                      <c:pt idx="143">
                        <c:v>2.6639597233032181E-2</c:v>
                      </c:pt>
                      <c:pt idx="144">
                        <c:v>2.6639597233032181E-2</c:v>
                      </c:pt>
                      <c:pt idx="145">
                        <c:v>2.6639597233032181E-2</c:v>
                      </c:pt>
                      <c:pt idx="146">
                        <c:v>2.6639597233032181E-2</c:v>
                      </c:pt>
                      <c:pt idx="147">
                        <c:v>2.6639597233032181E-2</c:v>
                      </c:pt>
                      <c:pt idx="148">
                        <c:v>2.6639597233032181E-2</c:v>
                      </c:pt>
                      <c:pt idx="149">
                        <c:v>2.6639597233032181E-2</c:v>
                      </c:pt>
                      <c:pt idx="150">
                        <c:v>2.6639597233032181E-2</c:v>
                      </c:pt>
                      <c:pt idx="151">
                        <c:v>2.6639597233032181E-2</c:v>
                      </c:pt>
                      <c:pt idx="152">
                        <c:v>2.6639597233032181E-2</c:v>
                      </c:pt>
                      <c:pt idx="153">
                        <c:v>2.5726401893302796E-2</c:v>
                      </c:pt>
                      <c:pt idx="154">
                        <c:v>2.5726401893302796E-2</c:v>
                      </c:pt>
                      <c:pt idx="155">
                        <c:v>2.5726401893302796E-2</c:v>
                      </c:pt>
                      <c:pt idx="156">
                        <c:v>2.5726401893302796E-2</c:v>
                      </c:pt>
                      <c:pt idx="157">
                        <c:v>2.5726401893302796E-2</c:v>
                      </c:pt>
                      <c:pt idx="158">
                        <c:v>2.5726401893302796E-2</c:v>
                      </c:pt>
                      <c:pt idx="159">
                        <c:v>2.5726401893302796E-2</c:v>
                      </c:pt>
                      <c:pt idx="160">
                        <c:v>2.5726401893302796E-2</c:v>
                      </c:pt>
                      <c:pt idx="161">
                        <c:v>2.5726401893302796E-2</c:v>
                      </c:pt>
                      <c:pt idx="162">
                        <c:v>2.5726401893302796E-2</c:v>
                      </c:pt>
                      <c:pt idx="163">
                        <c:v>2.5726401893302796E-2</c:v>
                      </c:pt>
                      <c:pt idx="164">
                        <c:v>2.5726401893302796E-2</c:v>
                      </c:pt>
                      <c:pt idx="165">
                        <c:v>2.5726401893302796E-2</c:v>
                      </c:pt>
                      <c:pt idx="166">
                        <c:v>2.5726401893302796E-2</c:v>
                      </c:pt>
                      <c:pt idx="167">
                        <c:v>2.5726401893302796E-2</c:v>
                      </c:pt>
                      <c:pt idx="168">
                        <c:v>2.5726401893302796E-2</c:v>
                      </c:pt>
                      <c:pt idx="169">
                        <c:v>2.5726401893302796E-2</c:v>
                      </c:pt>
                      <c:pt idx="170">
                        <c:v>2.5726401893302796E-2</c:v>
                      </c:pt>
                      <c:pt idx="171">
                        <c:v>2.5726401893302796E-2</c:v>
                      </c:pt>
                      <c:pt idx="172">
                        <c:v>2.5726401893302796E-2</c:v>
                      </c:pt>
                      <c:pt idx="173">
                        <c:v>2.5726401893302796E-2</c:v>
                      </c:pt>
                      <c:pt idx="174">
                        <c:v>2.5726401893302796E-2</c:v>
                      </c:pt>
                      <c:pt idx="175">
                        <c:v>2.1694317712027764E-2</c:v>
                      </c:pt>
                      <c:pt idx="176">
                        <c:v>2.1694317712027764E-2</c:v>
                      </c:pt>
                      <c:pt idx="177">
                        <c:v>2.1694317712027764E-2</c:v>
                      </c:pt>
                      <c:pt idx="178">
                        <c:v>2.1694317712027764E-2</c:v>
                      </c:pt>
                      <c:pt idx="179">
                        <c:v>2.1694317712027764E-2</c:v>
                      </c:pt>
                      <c:pt idx="180">
                        <c:v>2.1694317712027764E-2</c:v>
                      </c:pt>
                      <c:pt idx="181">
                        <c:v>2.1694317712027764E-2</c:v>
                      </c:pt>
                      <c:pt idx="182">
                        <c:v>2.1694317712027764E-2</c:v>
                      </c:pt>
                      <c:pt idx="183">
                        <c:v>2.1694317712027764E-2</c:v>
                      </c:pt>
                      <c:pt idx="184">
                        <c:v>2.1694317712027764E-2</c:v>
                      </c:pt>
                      <c:pt idx="185">
                        <c:v>2.1694317712027764E-2</c:v>
                      </c:pt>
                      <c:pt idx="186">
                        <c:v>2.1694317712027764E-2</c:v>
                      </c:pt>
                      <c:pt idx="187">
                        <c:v>2.1694317712027764E-2</c:v>
                      </c:pt>
                      <c:pt idx="188">
                        <c:v>2.1694317712027764E-2</c:v>
                      </c:pt>
                      <c:pt idx="189">
                        <c:v>2.1694317712027764E-2</c:v>
                      </c:pt>
                      <c:pt idx="190">
                        <c:v>2.1694317712027764E-2</c:v>
                      </c:pt>
                      <c:pt idx="191">
                        <c:v>2.1694317712027764E-2</c:v>
                      </c:pt>
                      <c:pt idx="192">
                        <c:v>2.1694317712027764E-2</c:v>
                      </c:pt>
                      <c:pt idx="193">
                        <c:v>2.1694317712027764E-2</c:v>
                      </c:pt>
                      <c:pt idx="194">
                        <c:v>2.1694317712027764E-2</c:v>
                      </c:pt>
                      <c:pt idx="195">
                        <c:v>2.1694317712027764E-2</c:v>
                      </c:pt>
                      <c:pt idx="196">
                        <c:v>2.4193940831242107E-2</c:v>
                      </c:pt>
                      <c:pt idx="197">
                        <c:v>2.4193940831242107E-2</c:v>
                      </c:pt>
                      <c:pt idx="198">
                        <c:v>2.4193940831242107E-2</c:v>
                      </c:pt>
                      <c:pt idx="199">
                        <c:v>2.4193940831242107E-2</c:v>
                      </c:pt>
                      <c:pt idx="200">
                        <c:v>2.4193940831242107E-2</c:v>
                      </c:pt>
                      <c:pt idx="201">
                        <c:v>2.4193940831242107E-2</c:v>
                      </c:pt>
                      <c:pt idx="202">
                        <c:v>2.4193940831242107E-2</c:v>
                      </c:pt>
                      <c:pt idx="203">
                        <c:v>2.4193940831242107E-2</c:v>
                      </c:pt>
                      <c:pt idx="204">
                        <c:v>2.4193940831242107E-2</c:v>
                      </c:pt>
                      <c:pt idx="205">
                        <c:v>2.4193940831242107E-2</c:v>
                      </c:pt>
                      <c:pt idx="206">
                        <c:v>2.4193940831242107E-2</c:v>
                      </c:pt>
                      <c:pt idx="207">
                        <c:v>2.4193940831242107E-2</c:v>
                      </c:pt>
                      <c:pt idx="208">
                        <c:v>2.4193940831242107E-2</c:v>
                      </c:pt>
                      <c:pt idx="209">
                        <c:v>2.4193940831242107E-2</c:v>
                      </c:pt>
                      <c:pt idx="210">
                        <c:v>2.4193940831242107E-2</c:v>
                      </c:pt>
                      <c:pt idx="211">
                        <c:v>2.4193940831242107E-2</c:v>
                      </c:pt>
                      <c:pt idx="212">
                        <c:v>2.4193940831242107E-2</c:v>
                      </c:pt>
                      <c:pt idx="213">
                        <c:v>2.4193940831242107E-2</c:v>
                      </c:pt>
                      <c:pt idx="214">
                        <c:v>2.4193940831242107E-2</c:v>
                      </c:pt>
                      <c:pt idx="215">
                        <c:v>2.4193940831242107E-2</c:v>
                      </c:pt>
                      <c:pt idx="216">
                        <c:v>2.4193940831242107E-2</c:v>
                      </c:pt>
                      <c:pt idx="217">
                        <c:v>2.4193940831242107E-2</c:v>
                      </c:pt>
                      <c:pt idx="218">
                        <c:v>2.4193940831242107E-2</c:v>
                      </c:pt>
                      <c:pt idx="219">
                        <c:v>2.1279319383175989E-2</c:v>
                      </c:pt>
                      <c:pt idx="220">
                        <c:v>2.1279319383175989E-2</c:v>
                      </c:pt>
                      <c:pt idx="221">
                        <c:v>2.1279319383175989E-2</c:v>
                      </c:pt>
                      <c:pt idx="222">
                        <c:v>2.1279319383175989E-2</c:v>
                      </c:pt>
                      <c:pt idx="223">
                        <c:v>2.1279319383175989E-2</c:v>
                      </c:pt>
                      <c:pt idx="224">
                        <c:v>2.1279319383175989E-2</c:v>
                      </c:pt>
                      <c:pt idx="225">
                        <c:v>2.1279319383175989E-2</c:v>
                      </c:pt>
                      <c:pt idx="226">
                        <c:v>2.1279319383175989E-2</c:v>
                      </c:pt>
                      <c:pt idx="227">
                        <c:v>2.1279319383175989E-2</c:v>
                      </c:pt>
                      <c:pt idx="228">
                        <c:v>2.1279319383175989E-2</c:v>
                      </c:pt>
                      <c:pt idx="229">
                        <c:v>2.1279319383175989E-2</c:v>
                      </c:pt>
                      <c:pt idx="230">
                        <c:v>2.1279319383175989E-2</c:v>
                      </c:pt>
                      <c:pt idx="231">
                        <c:v>2.1279319383175989E-2</c:v>
                      </c:pt>
                      <c:pt idx="232">
                        <c:v>2.1279319383175989E-2</c:v>
                      </c:pt>
                      <c:pt idx="233">
                        <c:v>2.1279319383175989E-2</c:v>
                      </c:pt>
                      <c:pt idx="234">
                        <c:v>2.1279319383175989E-2</c:v>
                      </c:pt>
                      <c:pt idx="235">
                        <c:v>2.1279319383175989E-2</c:v>
                      </c:pt>
                      <c:pt idx="236">
                        <c:v>2.1279319383175989E-2</c:v>
                      </c:pt>
                      <c:pt idx="237">
                        <c:v>2.1279319383175989E-2</c:v>
                      </c:pt>
                      <c:pt idx="238">
                        <c:v>2.1279319383175989E-2</c:v>
                      </c:pt>
                      <c:pt idx="239">
                        <c:v>2.1279319383175989E-2</c:v>
                      </c:pt>
                      <c:pt idx="240">
                        <c:v>2.273187944160596E-2</c:v>
                      </c:pt>
                      <c:pt idx="241">
                        <c:v>2.273187944160596E-2</c:v>
                      </c:pt>
                      <c:pt idx="242">
                        <c:v>2.273187944160596E-2</c:v>
                      </c:pt>
                      <c:pt idx="243">
                        <c:v>2.273187944160596E-2</c:v>
                      </c:pt>
                      <c:pt idx="244">
                        <c:v>2.273187944160596E-2</c:v>
                      </c:pt>
                      <c:pt idx="245">
                        <c:v>2.273187944160596E-2</c:v>
                      </c:pt>
                      <c:pt idx="246">
                        <c:v>2.273187944160596E-2</c:v>
                      </c:pt>
                      <c:pt idx="247">
                        <c:v>2.273187944160596E-2</c:v>
                      </c:pt>
                      <c:pt idx="248">
                        <c:v>2.273187944160596E-2</c:v>
                      </c:pt>
                      <c:pt idx="249">
                        <c:v>2.273187944160596E-2</c:v>
                      </c:pt>
                      <c:pt idx="250">
                        <c:v>2.273187944160596E-2</c:v>
                      </c:pt>
                      <c:pt idx="251">
                        <c:v>2.273187944160596E-2</c:v>
                      </c:pt>
                      <c:pt idx="252">
                        <c:v>2.273187944160596E-2</c:v>
                      </c:pt>
                      <c:pt idx="253">
                        <c:v>2.273187944160596E-2</c:v>
                      </c:pt>
                      <c:pt idx="254">
                        <c:v>2.273187944160596E-2</c:v>
                      </c:pt>
                      <c:pt idx="255">
                        <c:v>2.273187944160596E-2</c:v>
                      </c:pt>
                      <c:pt idx="256">
                        <c:v>2.273187944160596E-2</c:v>
                      </c:pt>
                      <c:pt idx="257">
                        <c:v>2.273187944160596E-2</c:v>
                      </c:pt>
                      <c:pt idx="258">
                        <c:v>2.273187944160596E-2</c:v>
                      </c:pt>
                      <c:pt idx="259">
                        <c:v>2.273187944160596E-2</c:v>
                      </c:pt>
                      <c:pt idx="260">
                        <c:v>2.273187944160596E-2</c:v>
                      </c:pt>
                      <c:pt idx="261">
                        <c:v>2.273187944160596E-2</c:v>
                      </c:pt>
                      <c:pt idx="262">
                        <c:v>2.0950670119224375E-2</c:v>
                      </c:pt>
                      <c:pt idx="263">
                        <c:v>2.0950670119224375E-2</c:v>
                      </c:pt>
                      <c:pt idx="264">
                        <c:v>2.0950670119224375E-2</c:v>
                      </c:pt>
                      <c:pt idx="265">
                        <c:v>2.0950670119224375E-2</c:v>
                      </c:pt>
                      <c:pt idx="266">
                        <c:v>2.0950670119224375E-2</c:v>
                      </c:pt>
                      <c:pt idx="267">
                        <c:v>2.0950670119224375E-2</c:v>
                      </c:pt>
                      <c:pt idx="268">
                        <c:v>2.0950670119224375E-2</c:v>
                      </c:pt>
                      <c:pt idx="269">
                        <c:v>2.0950670119224375E-2</c:v>
                      </c:pt>
                      <c:pt idx="270">
                        <c:v>2.0950670119224375E-2</c:v>
                      </c:pt>
                      <c:pt idx="271">
                        <c:v>2.0950670119224375E-2</c:v>
                      </c:pt>
                      <c:pt idx="272">
                        <c:v>2.0950670119224375E-2</c:v>
                      </c:pt>
                      <c:pt idx="273">
                        <c:v>2.0950670119224375E-2</c:v>
                      </c:pt>
                      <c:pt idx="274">
                        <c:v>2.0950670119224375E-2</c:v>
                      </c:pt>
                      <c:pt idx="275">
                        <c:v>2.0950670119224375E-2</c:v>
                      </c:pt>
                      <c:pt idx="276">
                        <c:v>2.0950670119224375E-2</c:v>
                      </c:pt>
                      <c:pt idx="277">
                        <c:v>2.0950670119224375E-2</c:v>
                      </c:pt>
                      <c:pt idx="278">
                        <c:v>2.0950670119224375E-2</c:v>
                      </c:pt>
                      <c:pt idx="279">
                        <c:v>2.0950670119224375E-2</c:v>
                      </c:pt>
                      <c:pt idx="280">
                        <c:v>2.0950670119224375E-2</c:v>
                      </c:pt>
                      <c:pt idx="281">
                        <c:v>2.0950670119224375E-2</c:v>
                      </c:pt>
                      <c:pt idx="282">
                        <c:v>2.0950670119224375E-2</c:v>
                      </c:pt>
                      <c:pt idx="283">
                        <c:v>2.0950670119224375E-2</c:v>
                      </c:pt>
                      <c:pt idx="284">
                        <c:v>2.0950670119224375E-2</c:v>
                      </c:pt>
                      <c:pt idx="285">
                        <c:v>2.2115961421632344E-2</c:v>
                      </c:pt>
                      <c:pt idx="286">
                        <c:v>2.2115961421632344E-2</c:v>
                      </c:pt>
                      <c:pt idx="287">
                        <c:v>2.2115961421632344E-2</c:v>
                      </c:pt>
                      <c:pt idx="288">
                        <c:v>2.2115961421632344E-2</c:v>
                      </c:pt>
                      <c:pt idx="289">
                        <c:v>2.2115961421632344E-2</c:v>
                      </c:pt>
                      <c:pt idx="290">
                        <c:v>2.2115961421632344E-2</c:v>
                      </c:pt>
                      <c:pt idx="291">
                        <c:v>2.2115961421632344E-2</c:v>
                      </c:pt>
                      <c:pt idx="292">
                        <c:v>2.2115961421632344E-2</c:v>
                      </c:pt>
                      <c:pt idx="293">
                        <c:v>2.2115961421632344E-2</c:v>
                      </c:pt>
                      <c:pt idx="294">
                        <c:v>2.2115961421632344E-2</c:v>
                      </c:pt>
                      <c:pt idx="295">
                        <c:v>2.2115961421632344E-2</c:v>
                      </c:pt>
                      <c:pt idx="296">
                        <c:v>2.2115961421632344E-2</c:v>
                      </c:pt>
                      <c:pt idx="297">
                        <c:v>2.2115961421632344E-2</c:v>
                      </c:pt>
                      <c:pt idx="298">
                        <c:v>2.2115961421632344E-2</c:v>
                      </c:pt>
                      <c:pt idx="299">
                        <c:v>2.2115961421632344E-2</c:v>
                      </c:pt>
                      <c:pt idx="300">
                        <c:v>2.2115961421632344E-2</c:v>
                      </c:pt>
                      <c:pt idx="301">
                        <c:v>2.2115961421632344E-2</c:v>
                      </c:pt>
                      <c:pt idx="302">
                        <c:v>2.2115961421632344E-2</c:v>
                      </c:pt>
                      <c:pt idx="303">
                        <c:v>2.2115961421632344E-2</c:v>
                      </c:pt>
                      <c:pt idx="304">
                        <c:v>2.2115961421632344E-2</c:v>
                      </c:pt>
                      <c:pt idx="305">
                        <c:v>2.4979856474207467E-2</c:v>
                      </c:pt>
                      <c:pt idx="306">
                        <c:v>2.4979856474207467E-2</c:v>
                      </c:pt>
                      <c:pt idx="307">
                        <c:v>2.4979856474207467E-2</c:v>
                      </c:pt>
                      <c:pt idx="308">
                        <c:v>2.4979856474207467E-2</c:v>
                      </c:pt>
                      <c:pt idx="309">
                        <c:v>2.4979856474207467E-2</c:v>
                      </c:pt>
                      <c:pt idx="310">
                        <c:v>2.4979856474207467E-2</c:v>
                      </c:pt>
                      <c:pt idx="311">
                        <c:v>2.4979856474207467E-2</c:v>
                      </c:pt>
                      <c:pt idx="312">
                        <c:v>2.4979856474207467E-2</c:v>
                      </c:pt>
                      <c:pt idx="313">
                        <c:v>2.4979856474207467E-2</c:v>
                      </c:pt>
                      <c:pt idx="314">
                        <c:v>2.4979856474207467E-2</c:v>
                      </c:pt>
                      <c:pt idx="315">
                        <c:v>2.4979856474207467E-2</c:v>
                      </c:pt>
                      <c:pt idx="316">
                        <c:v>2.4979856474207467E-2</c:v>
                      </c:pt>
                      <c:pt idx="317">
                        <c:v>2.4979856474207467E-2</c:v>
                      </c:pt>
                      <c:pt idx="318">
                        <c:v>2.4979856474207467E-2</c:v>
                      </c:pt>
                      <c:pt idx="319">
                        <c:v>2.4979856474207467E-2</c:v>
                      </c:pt>
                      <c:pt idx="320">
                        <c:v>2.4979856474207467E-2</c:v>
                      </c:pt>
                      <c:pt idx="321">
                        <c:v>2.4979856474207467E-2</c:v>
                      </c:pt>
                      <c:pt idx="322">
                        <c:v>2.4979856474207467E-2</c:v>
                      </c:pt>
                      <c:pt idx="323">
                        <c:v>2.4979856474207467E-2</c:v>
                      </c:pt>
                      <c:pt idx="324">
                        <c:v>2.4979856474207467E-2</c:v>
                      </c:pt>
                      <c:pt idx="325">
                        <c:v>2.4979856474207467E-2</c:v>
                      </c:pt>
                      <c:pt idx="326">
                        <c:v>2.2715992012842114E-2</c:v>
                      </c:pt>
                      <c:pt idx="327">
                        <c:v>2.2715992012842114E-2</c:v>
                      </c:pt>
                      <c:pt idx="328">
                        <c:v>2.2715992012842114E-2</c:v>
                      </c:pt>
                      <c:pt idx="329">
                        <c:v>2.2715992012842114E-2</c:v>
                      </c:pt>
                      <c:pt idx="330">
                        <c:v>2.2715992012842114E-2</c:v>
                      </c:pt>
                      <c:pt idx="331">
                        <c:v>2.2715992012842114E-2</c:v>
                      </c:pt>
                      <c:pt idx="332">
                        <c:v>2.2715992012842114E-2</c:v>
                      </c:pt>
                      <c:pt idx="333">
                        <c:v>2.2715992012842114E-2</c:v>
                      </c:pt>
                      <c:pt idx="334">
                        <c:v>2.2715992012842114E-2</c:v>
                      </c:pt>
                      <c:pt idx="335">
                        <c:v>2.2715992012842114E-2</c:v>
                      </c:pt>
                      <c:pt idx="336">
                        <c:v>2.2715992012842114E-2</c:v>
                      </c:pt>
                      <c:pt idx="337">
                        <c:v>2.2715992012842114E-2</c:v>
                      </c:pt>
                      <c:pt idx="338">
                        <c:v>2.2715992012842114E-2</c:v>
                      </c:pt>
                      <c:pt idx="339">
                        <c:v>2.2715992012842114E-2</c:v>
                      </c:pt>
                      <c:pt idx="340">
                        <c:v>2.2715992012842114E-2</c:v>
                      </c:pt>
                      <c:pt idx="341">
                        <c:v>2.2715992012842114E-2</c:v>
                      </c:pt>
                      <c:pt idx="342">
                        <c:v>2.2715992012842114E-2</c:v>
                      </c:pt>
                      <c:pt idx="343">
                        <c:v>2.2715992012842114E-2</c:v>
                      </c:pt>
                      <c:pt idx="344">
                        <c:v>2.2715992012842114E-2</c:v>
                      </c:pt>
                      <c:pt idx="345">
                        <c:v>2.2715992012842114E-2</c:v>
                      </c:pt>
                      <c:pt idx="346">
                        <c:v>2.2715992012842114E-2</c:v>
                      </c:pt>
                      <c:pt idx="347">
                        <c:v>2.2715992012842114E-2</c:v>
                      </c:pt>
                      <c:pt idx="348">
                        <c:v>2.3408665082029198E-2</c:v>
                      </c:pt>
                      <c:pt idx="349">
                        <c:v>2.3408665082029198E-2</c:v>
                      </c:pt>
                      <c:pt idx="350">
                        <c:v>2.3408665082029198E-2</c:v>
                      </c:pt>
                      <c:pt idx="351">
                        <c:v>2.3408665082029198E-2</c:v>
                      </c:pt>
                      <c:pt idx="352">
                        <c:v>2.3408665082029198E-2</c:v>
                      </c:pt>
                      <c:pt idx="353">
                        <c:v>2.3408665082029198E-2</c:v>
                      </c:pt>
                      <c:pt idx="354">
                        <c:v>2.3408665082029198E-2</c:v>
                      </c:pt>
                      <c:pt idx="355">
                        <c:v>2.3408665082029198E-2</c:v>
                      </c:pt>
                      <c:pt idx="356">
                        <c:v>2.3408665082029198E-2</c:v>
                      </c:pt>
                      <c:pt idx="357">
                        <c:v>2.3408665082029198E-2</c:v>
                      </c:pt>
                      <c:pt idx="358">
                        <c:v>2.3408665082029198E-2</c:v>
                      </c:pt>
                      <c:pt idx="359">
                        <c:v>2.3408665082029198E-2</c:v>
                      </c:pt>
                      <c:pt idx="360">
                        <c:v>2.3408665082029198E-2</c:v>
                      </c:pt>
                      <c:pt idx="361">
                        <c:v>2.3408665082029198E-2</c:v>
                      </c:pt>
                      <c:pt idx="362">
                        <c:v>2.3408665082029198E-2</c:v>
                      </c:pt>
                      <c:pt idx="363">
                        <c:v>2.3408665082029198E-2</c:v>
                      </c:pt>
                      <c:pt idx="364">
                        <c:v>2.3408665082029198E-2</c:v>
                      </c:pt>
                      <c:pt idx="365">
                        <c:v>2.3408665082029198E-2</c:v>
                      </c:pt>
                      <c:pt idx="366">
                        <c:v>2.3408665082029198E-2</c:v>
                      </c:pt>
                      <c:pt idx="367">
                        <c:v>2.3408665082029198E-2</c:v>
                      </c:pt>
                      <c:pt idx="368">
                        <c:v>2.3408665082029198E-2</c:v>
                      </c:pt>
                      <c:pt idx="369">
                        <c:v>2.3408665082029198E-2</c:v>
                      </c:pt>
                      <c:pt idx="370">
                        <c:v>2.3309783748278187E-2</c:v>
                      </c:pt>
                      <c:pt idx="371">
                        <c:v>2.3309783748278187E-2</c:v>
                      </c:pt>
                      <c:pt idx="372">
                        <c:v>2.3309783748278187E-2</c:v>
                      </c:pt>
                      <c:pt idx="373">
                        <c:v>2.3309783748278187E-2</c:v>
                      </c:pt>
                      <c:pt idx="374">
                        <c:v>2.3309783748278187E-2</c:v>
                      </c:pt>
                      <c:pt idx="375">
                        <c:v>2.3309783748278187E-2</c:v>
                      </c:pt>
                      <c:pt idx="376">
                        <c:v>2.3309783748278187E-2</c:v>
                      </c:pt>
                      <c:pt idx="377">
                        <c:v>2.3309783748278187E-2</c:v>
                      </c:pt>
                      <c:pt idx="378">
                        <c:v>2.3309783748278187E-2</c:v>
                      </c:pt>
                      <c:pt idx="379">
                        <c:v>2.3309783748278187E-2</c:v>
                      </c:pt>
                      <c:pt idx="380">
                        <c:v>2.3309783748278187E-2</c:v>
                      </c:pt>
                      <c:pt idx="381">
                        <c:v>2.3309783748278187E-2</c:v>
                      </c:pt>
                      <c:pt idx="382">
                        <c:v>2.3309783748278187E-2</c:v>
                      </c:pt>
                      <c:pt idx="383">
                        <c:v>2.3309783748278187E-2</c:v>
                      </c:pt>
                      <c:pt idx="384">
                        <c:v>2.3309783748278187E-2</c:v>
                      </c:pt>
                      <c:pt idx="385">
                        <c:v>2.3309783748278187E-2</c:v>
                      </c:pt>
                      <c:pt idx="386">
                        <c:v>2.3309783748278187E-2</c:v>
                      </c:pt>
                      <c:pt idx="387">
                        <c:v>2.3309783748278187E-2</c:v>
                      </c:pt>
                      <c:pt idx="388">
                        <c:v>2.3309783748278187E-2</c:v>
                      </c:pt>
                      <c:pt idx="389">
                        <c:v>2.3309783748278187E-2</c:v>
                      </c:pt>
                      <c:pt idx="390">
                        <c:v>2.3309783748278187E-2</c:v>
                      </c:pt>
                      <c:pt idx="391">
                        <c:v>2.3210780882074046E-2</c:v>
                      </c:pt>
                      <c:pt idx="392">
                        <c:v>2.3210780882074046E-2</c:v>
                      </c:pt>
                      <c:pt idx="393">
                        <c:v>2.3210780882074046E-2</c:v>
                      </c:pt>
                      <c:pt idx="394">
                        <c:v>2.3210780882074046E-2</c:v>
                      </c:pt>
                      <c:pt idx="395">
                        <c:v>2.3210780882074046E-2</c:v>
                      </c:pt>
                      <c:pt idx="396">
                        <c:v>2.3210780882074046E-2</c:v>
                      </c:pt>
                      <c:pt idx="397">
                        <c:v>2.3210780882074046E-2</c:v>
                      </c:pt>
                      <c:pt idx="398">
                        <c:v>2.3210780882074046E-2</c:v>
                      </c:pt>
                      <c:pt idx="399">
                        <c:v>2.3210780882074046E-2</c:v>
                      </c:pt>
                      <c:pt idx="400">
                        <c:v>2.3210780882074046E-2</c:v>
                      </c:pt>
                      <c:pt idx="401">
                        <c:v>2.3210780882074046E-2</c:v>
                      </c:pt>
                      <c:pt idx="402">
                        <c:v>2.3210780882074046E-2</c:v>
                      </c:pt>
                      <c:pt idx="403">
                        <c:v>2.3210780882074046E-2</c:v>
                      </c:pt>
                      <c:pt idx="404">
                        <c:v>2.3210780882074046E-2</c:v>
                      </c:pt>
                      <c:pt idx="405">
                        <c:v>2.3210780882074046E-2</c:v>
                      </c:pt>
                      <c:pt idx="406">
                        <c:v>2.3210780882074046E-2</c:v>
                      </c:pt>
                      <c:pt idx="407">
                        <c:v>2.3210780882074046E-2</c:v>
                      </c:pt>
                      <c:pt idx="408">
                        <c:v>2.3210780882074046E-2</c:v>
                      </c:pt>
                      <c:pt idx="409">
                        <c:v>2.3210780882074046E-2</c:v>
                      </c:pt>
                      <c:pt idx="410">
                        <c:v>2.3210780882074046E-2</c:v>
                      </c:pt>
                      <c:pt idx="411">
                        <c:v>2.3210780882074046E-2</c:v>
                      </c:pt>
                      <c:pt idx="412">
                        <c:v>2.3210780882074046E-2</c:v>
                      </c:pt>
                      <c:pt idx="413">
                        <c:v>2.3210780882074046E-2</c:v>
                      </c:pt>
                      <c:pt idx="414">
                        <c:v>2.3561048516246606E-2</c:v>
                      </c:pt>
                      <c:pt idx="415">
                        <c:v>2.3561048516246606E-2</c:v>
                      </c:pt>
                      <c:pt idx="416">
                        <c:v>2.3561048516246606E-2</c:v>
                      </c:pt>
                      <c:pt idx="417">
                        <c:v>2.3561048516246606E-2</c:v>
                      </c:pt>
                      <c:pt idx="418">
                        <c:v>2.3561048516246606E-2</c:v>
                      </c:pt>
                      <c:pt idx="419">
                        <c:v>2.3561048516246606E-2</c:v>
                      </c:pt>
                      <c:pt idx="420">
                        <c:v>2.3561048516246606E-2</c:v>
                      </c:pt>
                      <c:pt idx="421">
                        <c:v>2.3561048516246606E-2</c:v>
                      </c:pt>
                      <c:pt idx="422">
                        <c:v>2.3561048516246606E-2</c:v>
                      </c:pt>
                      <c:pt idx="423">
                        <c:v>2.3561048516246606E-2</c:v>
                      </c:pt>
                      <c:pt idx="424">
                        <c:v>2.3561048516246606E-2</c:v>
                      </c:pt>
                      <c:pt idx="425">
                        <c:v>2.3561048516246606E-2</c:v>
                      </c:pt>
                      <c:pt idx="426">
                        <c:v>2.3561048516246606E-2</c:v>
                      </c:pt>
                      <c:pt idx="427">
                        <c:v>2.3561048516246606E-2</c:v>
                      </c:pt>
                      <c:pt idx="428">
                        <c:v>2.3561048516246606E-2</c:v>
                      </c:pt>
                      <c:pt idx="429">
                        <c:v>2.3561048516246606E-2</c:v>
                      </c:pt>
                      <c:pt idx="430">
                        <c:v>2.3561048516246606E-2</c:v>
                      </c:pt>
                      <c:pt idx="431">
                        <c:v>2.3561048516246606E-2</c:v>
                      </c:pt>
                      <c:pt idx="432">
                        <c:v>2.3561048516246606E-2</c:v>
                      </c:pt>
                      <c:pt idx="433">
                        <c:v>2.3561048516246606E-2</c:v>
                      </c:pt>
                      <c:pt idx="434">
                        <c:v>2.3561048516246606E-2</c:v>
                      </c:pt>
                      <c:pt idx="435">
                        <c:v>2.3462142542803575E-2</c:v>
                      </c:pt>
                      <c:pt idx="436">
                        <c:v>2.3462142542803575E-2</c:v>
                      </c:pt>
                      <c:pt idx="437">
                        <c:v>2.3462142542803575E-2</c:v>
                      </c:pt>
                      <c:pt idx="438">
                        <c:v>2.3462142542803575E-2</c:v>
                      </c:pt>
                      <c:pt idx="439">
                        <c:v>2.3462142542803575E-2</c:v>
                      </c:pt>
                      <c:pt idx="440">
                        <c:v>2.3462142542803575E-2</c:v>
                      </c:pt>
                      <c:pt idx="441">
                        <c:v>2.3462142542803575E-2</c:v>
                      </c:pt>
                      <c:pt idx="442">
                        <c:v>2.3462142542803575E-2</c:v>
                      </c:pt>
                      <c:pt idx="443">
                        <c:v>2.3462142542803575E-2</c:v>
                      </c:pt>
                      <c:pt idx="444">
                        <c:v>2.3462142542803575E-2</c:v>
                      </c:pt>
                      <c:pt idx="445">
                        <c:v>2.3462142542803575E-2</c:v>
                      </c:pt>
                      <c:pt idx="446">
                        <c:v>2.3462142542803575E-2</c:v>
                      </c:pt>
                      <c:pt idx="447">
                        <c:v>2.3462142542803575E-2</c:v>
                      </c:pt>
                      <c:pt idx="448">
                        <c:v>2.3462142542803575E-2</c:v>
                      </c:pt>
                      <c:pt idx="449">
                        <c:v>2.3462142542803575E-2</c:v>
                      </c:pt>
                      <c:pt idx="450">
                        <c:v>2.3462142542803575E-2</c:v>
                      </c:pt>
                      <c:pt idx="451">
                        <c:v>2.3462142542803575E-2</c:v>
                      </c:pt>
                      <c:pt idx="452">
                        <c:v>2.3462142542803575E-2</c:v>
                      </c:pt>
                      <c:pt idx="453">
                        <c:v>2.3462142542803575E-2</c:v>
                      </c:pt>
                      <c:pt idx="454">
                        <c:v>2.3462142542803575E-2</c:v>
                      </c:pt>
                      <c:pt idx="455">
                        <c:v>2.3462142542803575E-2</c:v>
                      </c:pt>
                      <c:pt idx="456">
                        <c:v>2.3462142542803575E-2</c:v>
                      </c:pt>
                      <c:pt idx="457">
                        <c:v>2.3812410176976124E-2</c:v>
                      </c:pt>
                      <c:pt idx="458">
                        <c:v>2.3812410176976124E-2</c:v>
                      </c:pt>
                      <c:pt idx="459">
                        <c:v>2.3812410176976124E-2</c:v>
                      </c:pt>
                      <c:pt idx="460">
                        <c:v>2.3812410176976124E-2</c:v>
                      </c:pt>
                      <c:pt idx="461">
                        <c:v>2.3812410176976124E-2</c:v>
                      </c:pt>
                      <c:pt idx="462">
                        <c:v>2.3812410176976124E-2</c:v>
                      </c:pt>
                      <c:pt idx="463">
                        <c:v>2.3812410176976124E-2</c:v>
                      </c:pt>
                      <c:pt idx="464">
                        <c:v>2.3812410176976124E-2</c:v>
                      </c:pt>
                      <c:pt idx="465">
                        <c:v>2.3812410176976124E-2</c:v>
                      </c:pt>
                      <c:pt idx="466">
                        <c:v>2.3812410176976124E-2</c:v>
                      </c:pt>
                      <c:pt idx="467">
                        <c:v>2.3812410176976124E-2</c:v>
                      </c:pt>
                      <c:pt idx="468">
                        <c:v>2.3812410176976124E-2</c:v>
                      </c:pt>
                      <c:pt idx="469">
                        <c:v>2.3812410176976124E-2</c:v>
                      </c:pt>
                      <c:pt idx="470">
                        <c:v>2.3812410176976124E-2</c:v>
                      </c:pt>
                      <c:pt idx="471">
                        <c:v>2.3812410176976124E-2</c:v>
                      </c:pt>
                      <c:pt idx="472">
                        <c:v>2.3812410176976124E-2</c:v>
                      </c:pt>
                      <c:pt idx="473">
                        <c:v>2.3812410176976124E-2</c:v>
                      </c:pt>
                      <c:pt idx="474">
                        <c:v>2.3812410176976124E-2</c:v>
                      </c:pt>
                      <c:pt idx="475">
                        <c:v>2.3812410176976124E-2</c:v>
                      </c:pt>
                      <c:pt idx="476">
                        <c:v>2.3812410176976124E-2</c:v>
                      </c:pt>
                      <c:pt idx="477">
                        <c:v>2.3812410176976124E-2</c:v>
                      </c:pt>
                      <c:pt idx="478">
                        <c:v>2.3812410176976124E-2</c:v>
                      </c:pt>
                      <c:pt idx="479">
                        <c:v>2.3812410176976124E-2</c:v>
                      </c:pt>
                      <c:pt idx="480">
                        <c:v>2.4151378855207645E-2</c:v>
                      </c:pt>
                      <c:pt idx="481">
                        <c:v>2.4151378855207645E-2</c:v>
                      </c:pt>
                      <c:pt idx="482">
                        <c:v>2.4151378855207645E-2</c:v>
                      </c:pt>
                      <c:pt idx="483">
                        <c:v>2.4151378855207645E-2</c:v>
                      </c:pt>
                      <c:pt idx="484">
                        <c:v>2.4151378855207645E-2</c:v>
                      </c:pt>
                      <c:pt idx="485">
                        <c:v>2.4151378855207645E-2</c:v>
                      </c:pt>
                      <c:pt idx="486">
                        <c:v>2.4151378855207645E-2</c:v>
                      </c:pt>
                      <c:pt idx="487">
                        <c:v>2.4151378855207645E-2</c:v>
                      </c:pt>
                      <c:pt idx="488">
                        <c:v>2.4151378855207645E-2</c:v>
                      </c:pt>
                      <c:pt idx="489">
                        <c:v>2.4151378855207645E-2</c:v>
                      </c:pt>
                      <c:pt idx="490">
                        <c:v>2.4151378855207645E-2</c:v>
                      </c:pt>
                      <c:pt idx="491">
                        <c:v>2.4151378855207645E-2</c:v>
                      </c:pt>
                      <c:pt idx="492">
                        <c:v>2.4151378855207645E-2</c:v>
                      </c:pt>
                      <c:pt idx="493">
                        <c:v>2.4151378855207645E-2</c:v>
                      </c:pt>
                      <c:pt idx="494">
                        <c:v>2.4151378855207645E-2</c:v>
                      </c:pt>
                      <c:pt idx="495">
                        <c:v>2.4151378855207645E-2</c:v>
                      </c:pt>
                      <c:pt idx="496">
                        <c:v>2.4151378855207645E-2</c:v>
                      </c:pt>
                      <c:pt idx="497">
                        <c:v>2.4151378855207645E-2</c:v>
                      </c:pt>
                      <c:pt idx="498">
                        <c:v>2.4151378855207645E-2</c:v>
                      </c:pt>
                      <c:pt idx="499">
                        <c:v>2.4151378855207645E-2</c:v>
                      </c:pt>
                      <c:pt idx="500">
                        <c:v>2.4513017804481715E-2</c:v>
                      </c:pt>
                      <c:pt idx="501">
                        <c:v>2.4513017804481715E-2</c:v>
                      </c:pt>
                      <c:pt idx="502">
                        <c:v>2.4513017804481715E-2</c:v>
                      </c:pt>
                      <c:pt idx="503">
                        <c:v>2.4513017804481715E-2</c:v>
                      </c:pt>
                      <c:pt idx="504">
                        <c:v>2.4513017804481715E-2</c:v>
                      </c:pt>
                      <c:pt idx="505">
                        <c:v>2.4513017804481715E-2</c:v>
                      </c:pt>
                      <c:pt idx="506">
                        <c:v>2.4513017804481715E-2</c:v>
                      </c:pt>
                      <c:pt idx="507">
                        <c:v>2.4513017804481715E-2</c:v>
                      </c:pt>
                      <c:pt idx="508">
                        <c:v>2.4513017804481715E-2</c:v>
                      </c:pt>
                      <c:pt idx="509">
                        <c:v>2.4513017804481715E-2</c:v>
                      </c:pt>
                      <c:pt idx="510">
                        <c:v>2.4513017804481715E-2</c:v>
                      </c:pt>
                      <c:pt idx="511">
                        <c:v>2.4513017804481715E-2</c:v>
                      </c:pt>
                      <c:pt idx="512">
                        <c:v>2.4513017804481715E-2</c:v>
                      </c:pt>
                      <c:pt idx="513">
                        <c:v>2.4513017804481715E-2</c:v>
                      </c:pt>
                      <c:pt idx="514">
                        <c:v>2.4513017804481715E-2</c:v>
                      </c:pt>
                      <c:pt idx="515">
                        <c:v>2.4513017804481715E-2</c:v>
                      </c:pt>
                      <c:pt idx="516">
                        <c:v>2.4513017804481715E-2</c:v>
                      </c:pt>
                      <c:pt idx="517">
                        <c:v>2.4513017804481715E-2</c:v>
                      </c:pt>
                      <c:pt idx="518">
                        <c:v>2.4513017804481715E-2</c:v>
                      </c:pt>
                      <c:pt idx="519">
                        <c:v>2.4513017804481715E-2</c:v>
                      </c:pt>
                      <c:pt idx="520">
                        <c:v>2.4513017804481715E-2</c:v>
                      </c:pt>
                      <c:pt idx="521">
                        <c:v>2.4513017804481715E-2</c:v>
                      </c:pt>
                      <c:pt idx="522">
                        <c:v>2.4513017804481715E-2</c:v>
                      </c:pt>
                    </c:numCache>
                  </c:numRef>
                </c:val>
                <c:smooth val="0"/>
                <c:extLst>
                  <c:ext xmlns:c16="http://schemas.microsoft.com/office/drawing/2014/chart" uri="{C3380CC4-5D6E-409C-BE32-E72D297353CC}">
                    <c16:uniqueId val="{00000008-FE41-44C8-8E45-31E884486425}"/>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7.5000000000000023E-3"/>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2.2507106739453095E-2"/>
          <c:y val="0.88345231560558812"/>
          <c:w val="0.9"/>
          <c:h val="5.9710780902963292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'file:///\\ad-its.credit-agricole.fr\Amundi_Milan\Investment\SPECIALISTS\QUANT_RESEARCH\ASSET_ALLOCATION\crossasset\Leonardi\CROSS_ASSET\cross_asset_wrap\LEG_2\GOVIES\macro_NS_fair_value\backtest\backtest_US\[BacktestUS10Y-monthly-daily.xlsx]Monthly-strategy'!$S$1</c:f>
          <c:strCache>
            <c:ptCount val="1"/>
            <c:pt idx="0">
              <c:v>Monthly dislocation</c:v>
            </c:pt>
          </c:strCache>
        </c:strRef>
      </c:tx>
      <c:layout>
        <c:manualLayout>
          <c:xMode val="edge"/>
          <c:yMode val="edge"/>
          <c:x val="0.34181233400367805"/>
          <c:y val="6.649558604675580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6.9894838015307381E-2"/>
          <c:y val="0.1583706127785858"/>
          <c:w val="0.85765368425773458"/>
          <c:h val="0.66652171205959665"/>
        </c:manualLayout>
      </c:layout>
      <c:areaChart>
        <c:grouping val="standard"/>
        <c:varyColors val="0"/>
        <c:ser>
          <c:idx val="1"/>
          <c:order val="1"/>
          <c:tx>
            <c:strRef>
              <c:f>'Maturities-Fitting'!$AC$3</c:f>
              <c:strCache>
                <c:ptCount val="1"/>
                <c:pt idx="0">
                  <c:v>1 stdev range</c:v>
                </c:pt>
              </c:strCache>
            </c:strRef>
          </c:tx>
          <c:spPr>
            <a:solidFill>
              <a:srgbClr val="39B2B6">
                <a:alpha val="25098"/>
              </a:srgbClr>
            </a:solidFill>
            <a:ln w="22225">
              <a:solidFill>
                <a:srgbClr val="39B2B6">
                  <a:alpha val="25098"/>
                </a:srgbClr>
              </a:solidFill>
            </a:ln>
            <a:effectLst/>
          </c:spPr>
          <c:cat>
            <c:numRef>
              <c:f>'Maturities-Fitting'!$A$5:$A$1005</c:f>
              <c:numCache>
                <c:formatCode>m/d/yyyy</c:formatCode>
                <c:ptCount val="1001"/>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f>'Maturities-Fitting'!$AC$5:$AC$1005</c:f>
              <c:numCache>
                <c:formatCode>0.00%</c:formatCode>
                <c:ptCount val="1001"/>
                <c:pt idx="0">
                  <c:v>3.4332237794589119E-3</c:v>
                </c:pt>
                <c:pt idx="1">
                  <c:v>3.4332237794589119E-3</c:v>
                </c:pt>
                <c:pt idx="2">
                  <c:v>3.4332237794589119E-3</c:v>
                </c:pt>
                <c:pt idx="3">
                  <c:v>3.4332237794589119E-3</c:v>
                </c:pt>
                <c:pt idx="4">
                  <c:v>3.4332237794589119E-3</c:v>
                </c:pt>
                <c:pt idx="5">
                  <c:v>3.4332237794589119E-3</c:v>
                </c:pt>
                <c:pt idx="6">
                  <c:v>3.4332237794589119E-3</c:v>
                </c:pt>
                <c:pt idx="7">
                  <c:v>3.4332237794589119E-3</c:v>
                </c:pt>
                <c:pt idx="8">
                  <c:v>3.4332237794589119E-3</c:v>
                </c:pt>
                <c:pt idx="9">
                  <c:v>3.4332237794589119E-3</c:v>
                </c:pt>
                <c:pt idx="10">
                  <c:v>3.4332237794589119E-3</c:v>
                </c:pt>
                <c:pt idx="11">
                  <c:v>3.4332237794589119E-3</c:v>
                </c:pt>
                <c:pt idx="12">
                  <c:v>3.4332237794589119E-3</c:v>
                </c:pt>
                <c:pt idx="13">
                  <c:v>3.4332237794589119E-3</c:v>
                </c:pt>
                <c:pt idx="14">
                  <c:v>3.4332237794589119E-3</c:v>
                </c:pt>
                <c:pt idx="15">
                  <c:v>3.4332237794589119E-3</c:v>
                </c:pt>
                <c:pt idx="16">
                  <c:v>3.4332237794589119E-3</c:v>
                </c:pt>
                <c:pt idx="17">
                  <c:v>3.4332237794589119E-3</c:v>
                </c:pt>
                <c:pt idx="18">
                  <c:v>3.4332237794589119E-3</c:v>
                </c:pt>
                <c:pt idx="19">
                  <c:v>3.4332237794589119E-3</c:v>
                </c:pt>
                <c:pt idx="20">
                  <c:v>3.4332237794589119E-3</c:v>
                </c:pt>
                <c:pt idx="21">
                  <c:v>3.4332237794589119E-3</c:v>
                </c:pt>
                <c:pt idx="22">
                  <c:v>3.4332237794589119E-3</c:v>
                </c:pt>
                <c:pt idx="23">
                  <c:v>3.4332237794589119E-3</c:v>
                </c:pt>
                <c:pt idx="24">
                  <c:v>3.4332237794589119E-3</c:v>
                </c:pt>
                <c:pt idx="25">
                  <c:v>3.4332237794589119E-3</c:v>
                </c:pt>
                <c:pt idx="26">
                  <c:v>3.4332237794589119E-3</c:v>
                </c:pt>
                <c:pt idx="27">
                  <c:v>3.4332237794589119E-3</c:v>
                </c:pt>
                <c:pt idx="28">
                  <c:v>3.4332237794589119E-3</c:v>
                </c:pt>
                <c:pt idx="29">
                  <c:v>3.4332237794589119E-3</c:v>
                </c:pt>
                <c:pt idx="30">
                  <c:v>3.4332237794589119E-3</c:v>
                </c:pt>
                <c:pt idx="31">
                  <c:v>3.4332237794589119E-3</c:v>
                </c:pt>
                <c:pt idx="32">
                  <c:v>3.4332237794589119E-3</c:v>
                </c:pt>
                <c:pt idx="33">
                  <c:v>3.4332237794589119E-3</c:v>
                </c:pt>
                <c:pt idx="34">
                  <c:v>3.4332237794589119E-3</c:v>
                </c:pt>
                <c:pt idx="35">
                  <c:v>3.4332237794589119E-3</c:v>
                </c:pt>
                <c:pt idx="36">
                  <c:v>3.4332237794589119E-3</c:v>
                </c:pt>
                <c:pt idx="37">
                  <c:v>3.4332237794589119E-3</c:v>
                </c:pt>
                <c:pt idx="38">
                  <c:v>3.4332237794589119E-3</c:v>
                </c:pt>
                <c:pt idx="39">
                  <c:v>3.4332237794589119E-3</c:v>
                </c:pt>
                <c:pt idx="40">
                  <c:v>3.4332237794589119E-3</c:v>
                </c:pt>
                <c:pt idx="41">
                  <c:v>3.4332237794589119E-3</c:v>
                </c:pt>
                <c:pt idx="42">
                  <c:v>3.4332237794589119E-3</c:v>
                </c:pt>
                <c:pt idx="43">
                  <c:v>3.4332237794589119E-3</c:v>
                </c:pt>
                <c:pt idx="44">
                  <c:v>3.4332237794589119E-3</c:v>
                </c:pt>
                <c:pt idx="45">
                  <c:v>3.4332237794589119E-3</c:v>
                </c:pt>
                <c:pt idx="46">
                  <c:v>3.4332237794589119E-3</c:v>
                </c:pt>
                <c:pt idx="47">
                  <c:v>3.4332237794589119E-3</c:v>
                </c:pt>
                <c:pt idx="48">
                  <c:v>3.4332237794589119E-3</c:v>
                </c:pt>
                <c:pt idx="49">
                  <c:v>3.4332237794589119E-3</c:v>
                </c:pt>
                <c:pt idx="50">
                  <c:v>3.4332237794589119E-3</c:v>
                </c:pt>
                <c:pt idx="51">
                  <c:v>3.4332237794589119E-3</c:v>
                </c:pt>
                <c:pt idx="52">
                  <c:v>3.4332237794589119E-3</c:v>
                </c:pt>
                <c:pt idx="53">
                  <c:v>3.4332237794589119E-3</c:v>
                </c:pt>
                <c:pt idx="54">
                  <c:v>3.4332237794589119E-3</c:v>
                </c:pt>
                <c:pt idx="55">
                  <c:v>3.4332237794589119E-3</c:v>
                </c:pt>
                <c:pt idx="56">
                  <c:v>3.4332237794589119E-3</c:v>
                </c:pt>
                <c:pt idx="57">
                  <c:v>3.4332237794589119E-3</c:v>
                </c:pt>
                <c:pt idx="58">
                  <c:v>3.4332237794589119E-3</c:v>
                </c:pt>
                <c:pt idx="59">
                  <c:v>3.4332237794589119E-3</c:v>
                </c:pt>
                <c:pt idx="60">
                  <c:v>3.4332237794589119E-3</c:v>
                </c:pt>
                <c:pt idx="61">
                  <c:v>3.4332237794589119E-3</c:v>
                </c:pt>
                <c:pt idx="62">
                  <c:v>3.4332237794589119E-3</c:v>
                </c:pt>
                <c:pt idx="63">
                  <c:v>3.4332237794589119E-3</c:v>
                </c:pt>
                <c:pt idx="64">
                  <c:v>3.4332237794589119E-3</c:v>
                </c:pt>
                <c:pt idx="65">
                  <c:v>3.4332237794589119E-3</c:v>
                </c:pt>
                <c:pt idx="66">
                  <c:v>3.4332237794589119E-3</c:v>
                </c:pt>
                <c:pt idx="67">
                  <c:v>3.4332237794589119E-3</c:v>
                </c:pt>
                <c:pt idx="68">
                  <c:v>3.4332237794589119E-3</c:v>
                </c:pt>
                <c:pt idx="69">
                  <c:v>3.4332237794589119E-3</c:v>
                </c:pt>
                <c:pt idx="70">
                  <c:v>3.4332237794589119E-3</c:v>
                </c:pt>
                <c:pt idx="71">
                  <c:v>3.4332237794589119E-3</c:v>
                </c:pt>
                <c:pt idx="72">
                  <c:v>3.4332237794589119E-3</c:v>
                </c:pt>
                <c:pt idx="73">
                  <c:v>3.4332237794589119E-3</c:v>
                </c:pt>
                <c:pt idx="74">
                  <c:v>3.4332237794589119E-3</c:v>
                </c:pt>
                <c:pt idx="75">
                  <c:v>3.4332237794589119E-3</c:v>
                </c:pt>
                <c:pt idx="76">
                  <c:v>3.4332237794589119E-3</c:v>
                </c:pt>
                <c:pt idx="77">
                  <c:v>3.4332237794589119E-3</c:v>
                </c:pt>
                <c:pt idx="78">
                  <c:v>3.4332237794589119E-3</c:v>
                </c:pt>
                <c:pt idx="79">
                  <c:v>3.4332237794589119E-3</c:v>
                </c:pt>
                <c:pt idx="80">
                  <c:v>3.4332237794589119E-3</c:v>
                </c:pt>
                <c:pt idx="81">
                  <c:v>3.4332237794589119E-3</c:v>
                </c:pt>
                <c:pt idx="82">
                  <c:v>3.4332237794589119E-3</c:v>
                </c:pt>
                <c:pt idx="83">
                  <c:v>3.4332237794589119E-3</c:v>
                </c:pt>
                <c:pt idx="84">
                  <c:v>3.4332237794589119E-3</c:v>
                </c:pt>
                <c:pt idx="85">
                  <c:v>3.4332237794589119E-3</c:v>
                </c:pt>
                <c:pt idx="86">
                  <c:v>3.4332237794589119E-3</c:v>
                </c:pt>
                <c:pt idx="87">
                  <c:v>3.4332237794589119E-3</c:v>
                </c:pt>
                <c:pt idx="88">
                  <c:v>3.4332237794589119E-3</c:v>
                </c:pt>
                <c:pt idx="89">
                  <c:v>3.4332237794589119E-3</c:v>
                </c:pt>
                <c:pt idx="90">
                  <c:v>3.4332237794589119E-3</c:v>
                </c:pt>
                <c:pt idx="91">
                  <c:v>3.4332237794589119E-3</c:v>
                </c:pt>
                <c:pt idx="92">
                  <c:v>3.4332237794589119E-3</c:v>
                </c:pt>
                <c:pt idx="93">
                  <c:v>3.4332237794589119E-3</c:v>
                </c:pt>
                <c:pt idx="94">
                  <c:v>3.4332237794589119E-3</c:v>
                </c:pt>
                <c:pt idx="95">
                  <c:v>3.4332237794589119E-3</c:v>
                </c:pt>
                <c:pt idx="96">
                  <c:v>3.4332237794589119E-3</c:v>
                </c:pt>
                <c:pt idx="97">
                  <c:v>3.4332237794589119E-3</c:v>
                </c:pt>
                <c:pt idx="98">
                  <c:v>3.4332237794589119E-3</c:v>
                </c:pt>
                <c:pt idx="99">
                  <c:v>3.4332237794589119E-3</c:v>
                </c:pt>
                <c:pt idx="100">
                  <c:v>3.4332237794589119E-3</c:v>
                </c:pt>
                <c:pt idx="101">
                  <c:v>3.4332237794589119E-3</c:v>
                </c:pt>
                <c:pt idx="102">
                  <c:v>3.4332237794589119E-3</c:v>
                </c:pt>
                <c:pt idx="103">
                  <c:v>3.4332237794589119E-3</c:v>
                </c:pt>
                <c:pt idx="104">
                  <c:v>3.4332237794589119E-3</c:v>
                </c:pt>
                <c:pt idx="105">
                  <c:v>3.4332237794589119E-3</c:v>
                </c:pt>
                <c:pt idx="106">
                  <c:v>3.4332237794589119E-3</c:v>
                </c:pt>
                <c:pt idx="107">
                  <c:v>3.4332237794589119E-3</c:v>
                </c:pt>
                <c:pt idx="108">
                  <c:v>3.4332237794589119E-3</c:v>
                </c:pt>
                <c:pt idx="109">
                  <c:v>3.4332237794589119E-3</c:v>
                </c:pt>
                <c:pt idx="110">
                  <c:v>3.4332237794589119E-3</c:v>
                </c:pt>
                <c:pt idx="111">
                  <c:v>3.4332237794589119E-3</c:v>
                </c:pt>
                <c:pt idx="112">
                  <c:v>3.4332237794589119E-3</c:v>
                </c:pt>
                <c:pt idx="113">
                  <c:v>3.4332237794589119E-3</c:v>
                </c:pt>
                <c:pt idx="114">
                  <c:v>3.4332237794589119E-3</c:v>
                </c:pt>
                <c:pt idx="115">
                  <c:v>3.4332237794589119E-3</c:v>
                </c:pt>
                <c:pt idx="116">
                  <c:v>3.4332237794589119E-3</c:v>
                </c:pt>
                <c:pt idx="117">
                  <c:v>3.4332237794589119E-3</c:v>
                </c:pt>
                <c:pt idx="118">
                  <c:v>3.4332237794589119E-3</c:v>
                </c:pt>
                <c:pt idx="119">
                  <c:v>3.4332237794589119E-3</c:v>
                </c:pt>
                <c:pt idx="120">
                  <c:v>3.4332237794589119E-3</c:v>
                </c:pt>
                <c:pt idx="121">
                  <c:v>3.4332237794589119E-3</c:v>
                </c:pt>
                <c:pt idx="122">
                  <c:v>3.4332237794589119E-3</c:v>
                </c:pt>
                <c:pt idx="123">
                  <c:v>3.4332237794589119E-3</c:v>
                </c:pt>
                <c:pt idx="124">
                  <c:v>3.4332237794589119E-3</c:v>
                </c:pt>
                <c:pt idx="125">
                  <c:v>3.4332237794589119E-3</c:v>
                </c:pt>
                <c:pt idx="126">
                  <c:v>3.4332237794589119E-3</c:v>
                </c:pt>
                <c:pt idx="127">
                  <c:v>3.4332237794589119E-3</c:v>
                </c:pt>
                <c:pt idx="128">
                  <c:v>3.4332237794589119E-3</c:v>
                </c:pt>
                <c:pt idx="129">
                  <c:v>3.4332237794589119E-3</c:v>
                </c:pt>
                <c:pt idx="130">
                  <c:v>3.4332237794589119E-3</c:v>
                </c:pt>
                <c:pt idx="131">
                  <c:v>3.4332237794589119E-3</c:v>
                </c:pt>
                <c:pt idx="132">
                  <c:v>3.4332237794589119E-3</c:v>
                </c:pt>
                <c:pt idx="133">
                  <c:v>3.4332237794589119E-3</c:v>
                </c:pt>
                <c:pt idx="134">
                  <c:v>3.4332237794589119E-3</c:v>
                </c:pt>
                <c:pt idx="135">
                  <c:v>3.4332237794589119E-3</c:v>
                </c:pt>
                <c:pt idx="136">
                  <c:v>3.4332237794589119E-3</c:v>
                </c:pt>
                <c:pt idx="137">
                  <c:v>3.4332237794589119E-3</c:v>
                </c:pt>
                <c:pt idx="138">
                  <c:v>3.4332237794589119E-3</c:v>
                </c:pt>
                <c:pt idx="139">
                  <c:v>3.4332237794589119E-3</c:v>
                </c:pt>
                <c:pt idx="140">
                  <c:v>3.4332237794589119E-3</c:v>
                </c:pt>
                <c:pt idx="141">
                  <c:v>3.4332237794589119E-3</c:v>
                </c:pt>
                <c:pt idx="142">
                  <c:v>3.4332237794589119E-3</c:v>
                </c:pt>
                <c:pt idx="143">
                  <c:v>3.4332237794589119E-3</c:v>
                </c:pt>
                <c:pt idx="144">
                  <c:v>3.4332237794589119E-3</c:v>
                </c:pt>
                <c:pt idx="145">
                  <c:v>3.4332237794589119E-3</c:v>
                </c:pt>
                <c:pt idx="146">
                  <c:v>3.4332237794589119E-3</c:v>
                </c:pt>
                <c:pt idx="147">
                  <c:v>3.4332237794589119E-3</c:v>
                </c:pt>
                <c:pt idx="148">
                  <c:v>3.4332237794589119E-3</c:v>
                </c:pt>
                <c:pt idx="149">
                  <c:v>3.4332237794589119E-3</c:v>
                </c:pt>
                <c:pt idx="150">
                  <c:v>3.4332237794589119E-3</c:v>
                </c:pt>
                <c:pt idx="151">
                  <c:v>3.4332237794589119E-3</c:v>
                </c:pt>
                <c:pt idx="152">
                  <c:v>3.4332237794589119E-3</c:v>
                </c:pt>
                <c:pt idx="153">
                  <c:v>3.4332237794589119E-3</c:v>
                </c:pt>
                <c:pt idx="154">
                  <c:v>3.4332237794589119E-3</c:v>
                </c:pt>
                <c:pt idx="155">
                  <c:v>3.4332237794589119E-3</c:v>
                </c:pt>
                <c:pt idx="156">
                  <c:v>3.4332237794589119E-3</c:v>
                </c:pt>
                <c:pt idx="157">
                  <c:v>3.4332237794589119E-3</c:v>
                </c:pt>
                <c:pt idx="158">
                  <c:v>3.4332237794589119E-3</c:v>
                </c:pt>
                <c:pt idx="159">
                  <c:v>3.4332237794589119E-3</c:v>
                </c:pt>
                <c:pt idx="160">
                  <c:v>3.4332237794589119E-3</c:v>
                </c:pt>
                <c:pt idx="161">
                  <c:v>3.4332237794589119E-3</c:v>
                </c:pt>
                <c:pt idx="162">
                  <c:v>3.4332237794589119E-3</c:v>
                </c:pt>
                <c:pt idx="163">
                  <c:v>3.4332237794589119E-3</c:v>
                </c:pt>
                <c:pt idx="164">
                  <c:v>3.4332237794589119E-3</c:v>
                </c:pt>
                <c:pt idx="165">
                  <c:v>3.4332237794589119E-3</c:v>
                </c:pt>
                <c:pt idx="166">
                  <c:v>3.4332237794589119E-3</c:v>
                </c:pt>
                <c:pt idx="167">
                  <c:v>3.4332237794589119E-3</c:v>
                </c:pt>
                <c:pt idx="168">
                  <c:v>3.4332237794589119E-3</c:v>
                </c:pt>
                <c:pt idx="169">
                  <c:v>3.4332237794589119E-3</c:v>
                </c:pt>
                <c:pt idx="170">
                  <c:v>3.4332237794589119E-3</c:v>
                </c:pt>
                <c:pt idx="171">
                  <c:v>3.4332237794589119E-3</c:v>
                </c:pt>
                <c:pt idx="172">
                  <c:v>3.4332237794589119E-3</c:v>
                </c:pt>
                <c:pt idx="173">
                  <c:v>3.4332237794589119E-3</c:v>
                </c:pt>
                <c:pt idx="174">
                  <c:v>3.4332237794589119E-3</c:v>
                </c:pt>
                <c:pt idx="175">
                  <c:v>3.4332237794589119E-3</c:v>
                </c:pt>
                <c:pt idx="176">
                  <c:v>3.4332237794589119E-3</c:v>
                </c:pt>
                <c:pt idx="177">
                  <c:v>3.4332237794589119E-3</c:v>
                </c:pt>
                <c:pt idx="178">
                  <c:v>3.4332237794589119E-3</c:v>
                </c:pt>
                <c:pt idx="179">
                  <c:v>3.4332237794589119E-3</c:v>
                </c:pt>
                <c:pt idx="180">
                  <c:v>3.4332237794589119E-3</c:v>
                </c:pt>
                <c:pt idx="181">
                  <c:v>3.4332237794589119E-3</c:v>
                </c:pt>
                <c:pt idx="182">
                  <c:v>3.4332237794589119E-3</c:v>
                </c:pt>
                <c:pt idx="183">
                  <c:v>3.4332237794589119E-3</c:v>
                </c:pt>
                <c:pt idx="184">
                  <c:v>3.4332237794589119E-3</c:v>
                </c:pt>
                <c:pt idx="185">
                  <c:v>3.4332237794589119E-3</c:v>
                </c:pt>
                <c:pt idx="186">
                  <c:v>3.4332237794589119E-3</c:v>
                </c:pt>
                <c:pt idx="187">
                  <c:v>3.4332237794589119E-3</c:v>
                </c:pt>
                <c:pt idx="188">
                  <c:v>3.4332237794589119E-3</c:v>
                </c:pt>
                <c:pt idx="189">
                  <c:v>3.4332237794589119E-3</c:v>
                </c:pt>
                <c:pt idx="190">
                  <c:v>3.4332237794589119E-3</c:v>
                </c:pt>
                <c:pt idx="191">
                  <c:v>3.4332237794589119E-3</c:v>
                </c:pt>
                <c:pt idx="192">
                  <c:v>3.4332237794589119E-3</c:v>
                </c:pt>
                <c:pt idx="193">
                  <c:v>3.4332237794589119E-3</c:v>
                </c:pt>
                <c:pt idx="194">
                  <c:v>3.4332237794589119E-3</c:v>
                </c:pt>
                <c:pt idx="195">
                  <c:v>3.4332237794589119E-3</c:v>
                </c:pt>
                <c:pt idx="196">
                  <c:v>3.4332237794589119E-3</c:v>
                </c:pt>
                <c:pt idx="197">
                  <c:v>3.4332237794589119E-3</c:v>
                </c:pt>
                <c:pt idx="198">
                  <c:v>3.4332237794589119E-3</c:v>
                </c:pt>
                <c:pt idx="199">
                  <c:v>3.4332237794589119E-3</c:v>
                </c:pt>
                <c:pt idx="200">
                  <c:v>3.4332237794589119E-3</c:v>
                </c:pt>
                <c:pt idx="201">
                  <c:v>3.4332237794589119E-3</c:v>
                </c:pt>
                <c:pt idx="202">
                  <c:v>3.4332237794589119E-3</c:v>
                </c:pt>
                <c:pt idx="203">
                  <c:v>3.4332237794589119E-3</c:v>
                </c:pt>
                <c:pt idx="204">
                  <c:v>3.4332237794589119E-3</c:v>
                </c:pt>
                <c:pt idx="205">
                  <c:v>3.4332237794589119E-3</c:v>
                </c:pt>
                <c:pt idx="206">
                  <c:v>3.4332237794589119E-3</c:v>
                </c:pt>
                <c:pt idx="207">
                  <c:v>3.4332237794589119E-3</c:v>
                </c:pt>
                <c:pt idx="208">
                  <c:v>3.4332237794589119E-3</c:v>
                </c:pt>
                <c:pt idx="209">
                  <c:v>3.4332237794589119E-3</c:v>
                </c:pt>
                <c:pt idx="210">
                  <c:v>3.4332237794589119E-3</c:v>
                </c:pt>
                <c:pt idx="211">
                  <c:v>3.4332237794589119E-3</c:v>
                </c:pt>
                <c:pt idx="212">
                  <c:v>3.4332237794589119E-3</c:v>
                </c:pt>
                <c:pt idx="213">
                  <c:v>3.4332237794589119E-3</c:v>
                </c:pt>
                <c:pt idx="214">
                  <c:v>3.4332237794589119E-3</c:v>
                </c:pt>
                <c:pt idx="215">
                  <c:v>3.4332237794589119E-3</c:v>
                </c:pt>
                <c:pt idx="216">
                  <c:v>3.4332237794589119E-3</c:v>
                </c:pt>
                <c:pt idx="217">
                  <c:v>3.4332237794589119E-3</c:v>
                </c:pt>
                <c:pt idx="218">
                  <c:v>3.4332237794589119E-3</c:v>
                </c:pt>
                <c:pt idx="219">
                  <c:v>3.4332237794589119E-3</c:v>
                </c:pt>
                <c:pt idx="220">
                  <c:v>3.4332237794589119E-3</c:v>
                </c:pt>
                <c:pt idx="221">
                  <c:v>3.4332237794589119E-3</c:v>
                </c:pt>
                <c:pt idx="222">
                  <c:v>3.4332237794589119E-3</c:v>
                </c:pt>
                <c:pt idx="223">
                  <c:v>3.4332237794589119E-3</c:v>
                </c:pt>
                <c:pt idx="224">
                  <c:v>3.4332237794589119E-3</c:v>
                </c:pt>
                <c:pt idx="225">
                  <c:v>3.4332237794589119E-3</c:v>
                </c:pt>
                <c:pt idx="226">
                  <c:v>3.4332237794589119E-3</c:v>
                </c:pt>
                <c:pt idx="227">
                  <c:v>3.4332237794589119E-3</c:v>
                </c:pt>
                <c:pt idx="228">
                  <c:v>3.4332237794589119E-3</c:v>
                </c:pt>
                <c:pt idx="229">
                  <c:v>3.4332237794589119E-3</c:v>
                </c:pt>
                <c:pt idx="230">
                  <c:v>3.4332237794589119E-3</c:v>
                </c:pt>
                <c:pt idx="231">
                  <c:v>3.4332237794589119E-3</c:v>
                </c:pt>
                <c:pt idx="232">
                  <c:v>3.4332237794589119E-3</c:v>
                </c:pt>
                <c:pt idx="233">
                  <c:v>3.4332237794589119E-3</c:v>
                </c:pt>
                <c:pt idx="234">
                  <c:v>3.4332237794589119E-3</c:v>
                </c:pt>
                <c:pt idx="235">
                  <c:v>3.4332237794589119E-3</c:v>
                </c:pt>
                <c:pt idx="236">
                  <c:v>3.4332237794589119E-3</c:v>
                </c:pt>
                <c:pt idx="237">
                  <c:v>3.4332237794589119E-3</c:v>
                </c:pt>
                <c:pt idx="238">
                  <c:v>3.4332237794589119E-3</c:v>
                </c:pt>
                <c:pt idx="239">
                  <c:v>3.4332237794589119E-3</c:v>
                </c:pt>
                <c:pt idx="240">
                  <c:v>3.4332237794589119E-3</c:v>
                </c:pt>
                <c:pt idx="241">
                  <c:v>3.4332237794589119E-3</c:v>
                </c:pt>
                <c:pt idx="242">
                  <c:v>3.4332237794589119E-3</c:v>
                </c:pt>
                <c:pt idx="243">
                  <c:v>3.4332237794589119E-3</c:v>
                </c:pt>
                <c:pt idx="244">
                  <c:v>3.4332237794589119E-3</c:v>
                </c:pt>
                <c:pt idx="245">
                  <c:v>3.4332237794589119E-3</c:v>
                </c:pt>
                <c:pt idx="246">
                  <c:v>3.4332237794589119E-3</c:v>
                </c:pt>
                <c:pt idx="247">
                  <c:v>3.4332237794589119E-3</c:v>
                </c:pt>
                <c:pt idx="248">
                  <c:v>3.4332237794589119E-3</c:v>
                </c:pt>
                <c:pt idx="249">
                  <c:v>3.4332237794589119E-3</c:v>
                </c:pt>
                <c:pt idx="250">
                  <c:v>3.4332237794589119E-3</c:v>
                </c:pt>
                <c:pt idx="251">
                  <c:v>3.4332237794589119E-3</c:v>
                </c:pt>
                <c:pt idx="252">
                  <c:v>3.4332237794589119E-3</c:v>
                </c:pt>
                <c:pt idx="253">
                  <c:v>3.4332237794589119E-3</c:v>
                </c:pt>
                <c:pt idx="254">
                  <c:v>3.4332237794589119E-3</c:v>
                </c:pt>
                <c:pt idx="255">
                  <c:v>3.4332237794589119E-3</c:v>
                </c:pt>
                <c:pt idx="256">
                  <c:v>3.4332237794589119E-3</c:v>
                </c:pt>
                <c:pt idx="257">
                  <c:v>3.4332237794589119E-3</c:v>
                </c:pt>
                <c:pt idx="258">
                  <c:v>3.4332237794589119E-3</c:v>
                </c:pt>
                <c:pt idx="259">
                  <c:v>3.4332237794589119E-3</c:v>
                </c:pt>
                <c:pt idx="260">
                  <c:v>3.4332237794589119E-3</c:v>
                </c:pt>
                <c:pt idx="261">
                  <c:v>3.4332237794589119E-3</c:v>
                </c:pt>
                <c:pt idx="262">
                  <c:v>3.4332237794589119E-3</c:v>
                </c:pt>
                <c:pt idx="263">
                  <c:v>3.4332237794589119E-3</c:v>
                </c:pt>
                <c:pt idx="264">
                  <c:v>3.4332237794589119E-3</c:v>
                </c:pt>
                <c:pt idx="265">
                  <c:v>3.4332237794589119E-3</c:v>
                </c:pt>
                <c:pt idx="266">
                  <c:v>3.4332237794589119E-3</c:v>
                </c:pt>
                <c:pt idx="267">
                  <c:v>3.4332237794589119E-3</c:v>
                </c:pt>
                <c:pt idx="268">
                  <c:v>3.4332237794589119E-3</c:v>
                </c:pt>
                <c:pt idx="269">
                  <c:v>3.4332237794589119E-3</c:v>
                </c:pt>
                <c:pt idx="270">
                  <c:v>3.4332237794589119E-3</c:v>
                </c:pt>
                <c:pt idx="271">
                  <c:v>3.4332237794589119E-3</c:v>
                </c:pt>
                <c:pt idx="272">
                  <c:v>3.4332237794589119E-3</c:v>
                </c:pt>
                <c:pt idx="273">
                  <c:v>3.4332237794589119E-3</c:v>
                </c:pt>
                <c:pt idx="274">
                  <c:v>3.4332237794589119E-3</c:v>
                </c:pt>
                <c:pt idx="275">
                  <c:v>3.4332237794589119E-3</c:v>
                </c:pt>
                <c:pt idx="276">
                  <c:v>3.4332237794589119E-3</c:v>
                </c:pt>
                <c:pt idx="277">
                  <c:v>3.4332237794589119E-3</c:v>
                </c:pt>
                <c:pt idx="278">
                  <c:v>3.4332237794589119E-3</c:v>
                </c:pt>
                <c:pt idx="279">
                  <c:v>3.4332237794589119E-3</c:v>
                </c:pt>
                <c:pt idx="280">
                  <c:v>3.4332237794589119E-3</c:v>
                </c:pt>
                <c:pt idx="281">
                  <c:v>3.4332237794589119E-3</c:v>
                </c:pt>
                <c:pt idx="282">
                  <c:v>3.4332237794589119E-3</c:v>
                </c:pt>
                <c:pt idx="283">
                  <c:v>3.4332237794589119E-3</c:v>
                </c:pt>
                <c:pt idx="284">
                  <c:v>3.4332237794589119E-3</c:v>
                </c:pt>
                <c:pt idx="285">
                  <c:v>3.4332237794589119E-3</c:v>
                </c:pt>
                <c:pt idx="286">
                  <c:v>3.4332237794589119E-3</c:v>
                </c:pt>
                <c:pt idx="287">
                  <c:v>3.4332237794589119E-3</c:v>
                </c:pt>
                <c:pt idx="288">
                  <c:v>3.4332237794589119E-3</c:v>
                </c:pt>
                <c:pt idx="289">
                  <c:v>3.4332237794589119E-3</c:v>
                </c:pt>
              </c:numCache>
            </c:numRef>
          </c:val>
          <c:extLst>
            <c:ext xmlns:c16="http://schemas.microsoft.com/office/drawing/2014/chart" uri="{C3380CC4-5D6E-409C-BE32-E72D297353CC}">
              <c16:uniqueId val="{00000000-8D3D-476C-AE4F-C2444867742B}"/>
            </c:ext>
          </c:extLst>
        </c:ser>
        <c:ser>
          <c:idx val="2"/>
          <c:order val="2"/>
          <c:spPr>
            <a:solidFill>
              <a:srgbClr val="39B2B6">
                <a:alpha val="25098"/>
              </a:srgbClr>
            </a:solidFill>
            <a:ln w="22225" cap="flat" cmpd="sng" algn="ctr">
              <a:solidFill>
                <a:srgbClr val="39B2B6">
                  <a:alpha val="25098"/>
                </a:srgbClr>
              </a:solidFill>
              <a:prstDash val="solid"/>
              <a:round/>
              <a:headEnd type="none" w="med" len="med"/>
              <a:tailEnd type="none" w="med" len="med"/>
            </a:ln>
            <a:effectLst/>
          </c:spPr>
          <c:cat>
            <c:numRef>
              <c:f>'Maturities-Fitting'!$A$5:$A$1005</c:f>
              <c:numCache>
                <c:formatCode>m/d/yyyy</c:formatCode>
                <c:ptCount val="1001"/>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f>'Maturities-Fitting'!$AD$5:$AD$1005</c:f>
              <c:numCache>
                <c:formatCode>0.00%</c:formatCode>
                <c:ptCount val="1001"/>
                <c:pt idx="0">
                  <c:v>-3.4332237794589119E-3</c:v>
                </c:pt>
                <c:pt idx="1">
                  <c:v>-3.4332237794589119E-3</c:v>
                </c:pt>
                <c:pt idx="2">
                  <c:v>-3.4332237794589119E-3</c:v>
                </c:pt>
                <c:pt idx="3">
                  <c:v>-3.4332237794589119E-3</c:v>
                </c:pt>
                <c:pt idx="4">
                  <c:v>-3.4332237794589119E-3</c:v>
                </c:pt>
                <c:pt idx="5">
                  <c:v>-3.4332237794589119E-3</c:v>
                </c:pt>
                <c:pt idx="6">
                  <c:v>-3.4332237794589119E-3</c:v>
                </c:pt>
                <c:pt idx="7">
                  <c:v>-3.4332237794589119E-3</c:v>
                </c:pt>
                <c:pt idx="8">
                  <c:v>-3.4332237794589119E-3</c:v>
                </c:pt>
                <c:pt idx="9">
                  <c:v>-3.4332237794589119E-3</c:v>
                </c:pt>
                <c:pt idx="10">
                  <c:v>-3.4332237794589119E-3</c:v>
                </c:pt>
                <c:pt idx="11">
                  <c:v>-3.4332237794589119E-3</c:v>
                </c:pt>
                <c:pt idx="12">
                  <c:v>-3.4332237794589119E-3</c:v>
                </c:pt>
                <c:pt idx="13">
                  <c:v>-3.4332237794589119E-3</c:v>
                </c:pt>
                <c:pt idx="14">
                  <c:v>-3.4332237794589119E-3</c:v>
                </c:pt>
                <c:pt idx="15">
                  <c:v>-3.4332237794589119E-3</c:v>
                </c:pt>
                <c:pt idx="16">
                  <c:v>-3.4332237794589119E-3</c:v>
                </c:pt>
                <c:pt idx="17">
                  <c:v>-3.4332237794589119E-3</c:v>
                </c:pt>
                <c:pt idx="18">
                  <c:v>-3.4332237794589119E-3</c:v>
                </c:pt>
                <c:pt idx="19">
                  <c:v>-3.4332237794589119E-3</c:v>
                </c:pt>
                <c:pt idx="20">
                  <c:v>-3.4332237794589119E-3</c:v>
                </c:pt>
                <c:pt idx="21">
                  <c:v>-3.4332237794589119E-3</c:v>
                </c:pt>
                <c:pt idx="22">
                  <c:v>-3.4332237794589119E-3</c:v>
                </c:pt>
                <c:pt idx="23">
                  <c:v>-3.4332237794589119E-3</c:v>
                </c:pt>
                <c:pt idx="24">
                  <c:v>-3.4332237794589119E-3</c:v>
                </c:pt>
                <c:pt idx="25">
                  <c:v>-3.4332237794589119E-3</c:v>
                </c:pt>
                <c:pt idx="26">
                  <c:v>-3.4332237794589119E-3</c:v>
                </c:pt>
                <c:pt idx="27">
                  <c:v>-3.4332237794589119E-3</c:v>
                </c:pt>
                <c:pt idx="28">
                  <c:v>-3.4332237794589119E-3</c:v>
                </c:pt>
                <c:pt idx="29">
                  <c:v>-3.4332237794589119E-3</c:v>
                </c:pt>
                <c:pt idx="30">
                  <c:v>-3.4332237794589119E-3</c:v>
                </c:pt>
                <c:pt idx="31">
                  <c:v>-3.4332237794589119E-3</c:v>
                </c:pt>
                <c:pt idx="32">
                  <c:v>-3.4332237794589119E-3</c:v>
                </c:pt>
                <c:pt idx="33">
                  <c:v>-3.4332237794589119E-3</c:v>
                </c:pt>
                <c:pt idx="34">
                  <c:v>-3.4332237794589119E-3</c:v>
                </c:pt>
                <c:pt idx="35">
                  <c:v>-3.4332237794589119E-3</c:v>
                </c:pt>
                <c:pt idx="36">
                  <c:v>-3.4332237794589119E-3</c:v>
                </c:pt>
                <c:pt idx="37">
                  <c:v>-3.4332237794589119E-3</c:v>
                </c:pt>
                <c:pt idx="38">
                  <c:v>-3.4332237794589119E-3</c:v>
                </c:pt>
                <c:pt idx="39">
                  <c:v>-3.4332237794589119E-3</c:v>
                </c:pt>
                <c:pt idx="40">
                  <c:v>-3.4332237794589119E-3</c:v>
                </c:pt>
                <c:pt idx="41">
                  <c:v>-3.4332237794589119E-3</c:v>
                </c:pt>
                <c:pt idx="42">
                  <c:v>-3.4332237794589119E-3</c:v>
                </c:pt>
                <c:pt idx="43">
                  <c:v>-3.4332237794589119E-3</c:v>
                </c:pt>
                <c:pt idx="44">
                  <c:v>-3.4332237794589119E-3</c:v>
                </c:pt>
                <c:pt idx="45">
                  <c:v>-3.4332237794589119E-3</c:v>
                </c:pt>
                <c:pt idx="46">
                  <c:v>-3.4332237794589119E-3</c:v>
                </c:pt>
                <c:pt idx="47">
                  <c:v>-3.4332237794589119E-3</c:v>
                </c:pt>
                <c:pt idx="48">
                  <c:v>-3.4332237794589119E-3</c:v>
                </c:pt>
                <c:pt idx="49">
                  <c:v>-3.4332237794589119E-3</c:v>
                </c:pt>
                <c:pt idx="50">
                  <c:v>-3.4332237794589119E-3</c:v>
                </c:pt>
                <c:pt idx="51">
                  <c:v>-3.4332237794589119E-3</c:v>
                </c:pt>
                <c:pt idx="52">
                  <c:v>-3.4332237794589119E-3</c:v>
                </c:pt>
                <c:pt idx="53">
                  <c:v>-3.4332237794589119E-3</c:v>
                </c:pt>
                <c:pt idx="54">
                  <c:v>-3.4332237794589119E-3</c:v>
                </c:pt>
                <c:pt idx="55">
                  <c:v>-3.4332237794589119E-3</c:v>
                </c:pt>
                <c:pt idx="56">
                  <c:v>-3.4332237794589119E-3</c:v>
                </c:pt>
                <c:pt idx="57">
                  <c:v>-3.4332237794589119E-3</c:v>
                </c:pt>
                <c:pt idx="58">
                  <c:v>-3.4332237794589119E-3</c:v>
                </c:pt>
                <c:pt idx="59">
                  <c:v>-3.4332237794589119E-3</c:v>
                </c:pt>
                <c:pt idx="60">
                  <c:v>-3.4332237794589119E-3</c:v>
                </c:pt>
                <c:pt idx="61">
                  <c:v>-3.4332237794589119E-3</c:v>
                </c:pt>
                <c:pt idx="62">
                  <c:v>-3.4332237794589119E-3</c:v>
                </c:pt>
                <c:pt idx="63">
                  <c:v>-3.4332237794589119E-3</c:v>
                </c:pt>
                <c:pt idx="64">
                  <c:v>-3.4332237794589119E-3</c:v>
                </c:pt>
                <c:pt idx="65">
                  <c:v>-3.4332237794589119E-3</c:v>
                </c:pt>
                <c:pt idx="66">
                  <c:v>-3.4332237794589119E-3</c:v>
                </c:pt>
                <c:pt idx="67">
                  <c:v>-3.4332237794589119E-3</c:v>
                </c:pt>
                <c:pt idx="68">
                  <c:v>-3.4332237794589119E-3</c:v>
                </c:pt>
                <c:pt idx="69">
                  <c:v>-3.4332237794589119E-3</c:v>
                </c:pt>
                <c:pt idx="70">
                  <c:v>-3.4332237794589119E-3</c:v>
                </c:pt>
                <c:pt idx="71">
                  <c:v>-3.4332237794589119E-3</c:v>
                </c:pt>
                <c:pt idx="72">
                  <c:v>-3.4332237794589119E-3</c:v>
                </c:pt>
                <c:pt idx="73">
                  <c:v>-3.4332237794589119E-3</c:v>
                </c:pt>
                <c:pt idx="74">
                  <c:v>-3.4332237794589119E-3</c:v>
                </c:pt>
                <c:pt idx="75">
                  <c:v>-3.4332237794589119E-3</c:v>
                </c:pt>
                <c:pt idx="76">
                  <c:v>-3.4332237794589119E-3</c:v>
                </c:pt>
                <c:pt idx="77">
                  <c:v>-3.4332237794589119E-3</c:v>
                </c:pt>
                <c:pt idx="78">
                  <c:v>-3.4332237794589119E-3</c:v>
                </c:pt>
                <c:pt idx="79">
                  <c:v>-3.4332237794589119E-3</c:v>
                </c:pt>
                <c:pt idx="80">
                  <c:v>-3.4332237794589119E-3</c:v>
                </c:pt>
                <c:pt idx="81">
                  <c:v>-3.4332237794589119E-3</c:v>
                </c:pt>
                <c:pt idx="82">
                  <c:v>-3.4332237794589119E-3</c:v>
                </c:pt>
                <c:pt idx="83">
                  <c:v>-3.4332237794589119E-3</c:v>
                </c:pt>
                <c:pt idx="84">
                  <c:v>-3.4332237794589119E-3</c:v>
                </c:pt>
                <c:pt idx="85">
                  <c:v>-3.4332237794589119E-3</c:v>
                </c:pt>
                <c:pt idx="86">
                  <c:v>-3.4332237794589119E-3</c:v>
                </c:pt>
                <c:pt idx="87">
                  <c:v>-3.4332237794589119E-3</c:v>
                </c:pt>
                <c:pt idx="88">
                  <c:v>-3.4332237794589119E-3</c:v>
                </c:pt>
                <c:pt idx="89">
                  <c:v>-3.4332237794589119E-3</c:v>
                </c:pt>
                <c:pt idx="90">
                  <c:v>-3.4332237794589119E-3</c:v>
                </c:pt>
                <c:pt idx="91">
                  <c:v>-3.4332237794589119E-3</c:v>
                </c:pt>
                <c:pt idx="92">
                  <c:v>-3.4332237794589119E-3</c:v>
                </c:pt>
                <c:pt idx="93">
                  <c:v>-3.4332237794589119E-3</c:v>
                </c:pt>
                <c:pt idx="94">
                  <c:v>-3.4332237794589119E-3</c:v>
                </c:pt>
                <c:pt idx="95">
                  <c:v>-3.4332237794589119E-3</c:v>
                </c:pt>
                <c:pt idx="96">
                  <c:v>-3.4332237794589119E-3</c:v>
                </c:pt>
                <c:pt idx="97">
                  <c:v>-3.4332237794589119E-3</c:v>
                </c:pt>
                <c:pt idx="98">
                  <c:v>-3.4332237794589119E-3</c:v>
                </c:pt>
                <c:pt idx="99">
                  <c:v>-3.4332237794589119E-3</c:v>
                </c:pt>
                <c:pt idx="100">
                  <c:v>-3.4332237794589119E-3</c:v>
                </c:pt>
                <c:pt idx="101">
                  <c:v>-3.4332237794589119E-3</c:v>
                </c:pt>
                <c:pt idx="102">
                  <c:v>-3.4332237794589119E-3</c:v>
                </c:pt>
                <c:pt idx="103">
                  <c:v>-3.4332237794589119E-3</c:v>
                </c:pt>
                <c:pt idx="104">
                  <c:v>-3.4332237794589119E-3</c:v>
                </c:pt>
                <c:pt idx="105">
                  <c:v>-3.4332237794589119E-3</c:v>
                </c:pt>
                <c:pt idx="106">
                  <c:v>-3.4332237794589119E-3</c:v>
                </c:pt>
                <c:pt idx="107">
                  <c:v>-3.4332237794589119E-3</c:v>
                </c:pt>
                <c:pt idx="108">
                  <c:v>-3.4332237794589119E-3</c:v>
                </c:pt>
                <c:pt idx="109">
                  <c:v>-3.4332237794589119E-3</c:v>
                </c:pt>
                <c:pt idx="110">
                  <c:v>-3.4332237794589119E-3</c:v>
                </c:pt>
                <c:pt idx="111">
                  <c:v>-3.4332237794589119E-3</c:v>
                </c:pt>
                <c:pt idx="112">
                  <c:v>-3.4332237794589119E-3</c:v>
                </c:pt>
                <c:pt idx="113">
                  <c:v>-3.4332237794589119E-3</c:v>
                </c:pt>
                <c:pt idx="114">
                  <c:v>-3.4332237794589119E-3</c:v>
                </c:pt>
                <c:pt idx="115">
                  <c:v>-3.4332237794589119E-3</c:v>
                </c:pt>
                <c:pt idx="116">
                  <c:v>-3.4332237794589119E-3</c:v>
                </c:pt>
                <c:pt idx="117">
                  <c:v>-3.4332237794589119E-3</c:v>
                </c:pt>
                <c:pt idx="118">
                  <c:v>-3.4332237794589119E-3</c:v>
                </c:pt>
                <c:pt idx="119">
                  <c:v>-3.4332237794589119E-3</c:v>
                </c:pt>
                <c:pt idx="120">
                  <c:v>-3.4332237794589119E-3</c:v>
                </c:pt>
                <c:pt idx="121">
                  <c:v>-3.4332237794589119E-3</c:v>
                </c:pt>
                <c:pt idx="122">
                  <c:v>-3.4332237794589119E-3</c:v>
                </c:pt>
                <c:pt idx="123">
                  <c:v>-3.4332237794589119E-3</c:v>
                </c:pt>
                <c:pt idx="124">
                  <c:v>-3.4332237794589119E-3</c:v>
                </c:pt>
                <c:pt idx="125">
                  <c:v>-3.4332237794589119E-3</c:v>
                </c:pt>
                <c:pt idx="126">
                  <c:v>-3.4332237794589119E-3</c:v>
                </c:pt>
                <c:pt idx="127">
                  <c:v>-3.4332237794589119E-3</c:v>
                </c:pt>
                <c:pt idx="128">
                  <c:v>-3.4332237794589119E-3</c:v>
                </c:pt>
                <c:pt idx="129">
                  <c:v>-3.4332237794589119E-3</c:v>
                </c:pt>
                <c:pt idx="130">
                  <c:v>-3.4332237794589119E-3</c:v>
                </c:pt>
                <c:pt idx="131">
                  <c:v>-3.4332237794589119E-3</c:v>
                </c:pt>
                <c:pt idx="132">
                  <c:v>-3.4332237794589119E-3</c:v>
                </c:pt>
                <c:pt idx="133">
                  <c:v>-3.4332237794589119E-3</c:v>
                </c:pt>
                <c:pt idx="134">
                  <c:v>-3.4332237794589119E-3</c:v>
                </c:pt>
                <c:pt idx="135">
                  <c:v>-3.4332237794589119E-3</c:v>
                </c:pt>
                <c:pt idx="136">
                  <c:v>-3.4332237794589119E-3</c:v>
                </c:pt>
                <c:pt idx="137">
                  <c:v>-3.4332237794589119E-3</c:v>
                </c:pt>
                <c:pt idx="138">
                  <c:v>-3.4332237794589119E-3</c:v>
                </c:pt>
                <c:pt idx="139">
                  <c:v>-3.4332237794589119E-3</c:v>
                </c:pt>
                <c:pt idx="140">
                  <c:v>-3.4332237794589119E-3</c:v>
                </c:pt>
                <c:pt idx="141">
                  <c:v>-3.4332237794589119E-3</c:v>
                </c:pt>
                <c:pt idx="142">
                  <c:v>-3.4332237794589119E-3</c:v>
                </c:pt>
                <c:pt idx="143">
                  <c:v>-3.4332237794589119E-3</c:v>
                </c:pt>
                <c:pt idx="144">
                  <c:v>-3.4332237794589119E-3</c:v>
                </c:pt>
                <c:pt idx="145">
                  <c:v>-3.4332237794589119E-3</c:v>
                </c:pt>
                <c:pt idx="146">
                  <c:v>-3.4332237794589119E-3</c:v>
                </c:pt>
                <c:pt idx="147">
                  <c:v>-3.4332237794589119E-3</c:v>
                </c:pt>
                <c:pt idx="148">
                  <c:v>-3.4332237794589119E-3</c:v>
                </c:pt>
                <c:pt idx="149">
                  <c:v>-3.4332237794589119E-3</c:v>
                </c:pt>
                <c:pt idx="150">
                  <c:v>-3.4332237794589119E-3</c:v>
                </c:pt>
                <c:pt idx="151">
                  <c:v>-3.4332237794589119E-3</c:v>
                </c:pt>
                <c:pt idx="152">
                  <c:v>-3.4332237794589119E-3</c:v>
                </c:pt>
                <c:pt idx="153">
                  <c:v>-3.4332237794589119E-3</c:v>
                </c:pt>
                <c:pt idx="154">
                  <c:v>-3.4332237794589119E-3</c:v>
                </c:pt>
                <c:pt idx="155">
                  <c:v>-3.4332237794589119E-3</c:v>
                </c:pt>
                <c:pt idx="156">
                  <c:v>-3.4332237794589119E-3</c:v>
                </c:pt>
                <c:pt idx="157">
                  <c:v>-3.4332237794589119E-3</c:v>
                </c:pt>
                <c:pt idx="158">
                  <c:v>-3.4332237794589119E-3</c:v>
                </c:pt>
                <c:pt idx="159">
                  <c:v>-3.4332237794589119E-3</c:v>
                </c:pt>
                <c:pt idx="160">
                  <c:v>-3.4332237794589119E-3</c:v>
                </c:pt>
                <c:pt idx="161">
                  <c:v>-3.4332237794589119E-3</c:v>
                </c:pt>
                <c:pt idx="162">
                  <c:v>-3.4332237794589119E-3</c:v>
                </c:pt>
                <c:pt idx="163">
                  <c:v>-3.4332237794589119E-3</c:v>
                </c:pt>
                <c:pt idx="164">
                  <c:v>-3.4332237794589119E-3</c:v>
                </c:pt>
                <c:pt idx="165">
                  <c:v>-3.4332237794589119E-3</c:v>
                </c:pt>
                <c:pt idx="166">
                  <c:v>-3.4332237794589119E-3</c:v>
                </c:pt>
                <c:pt idx="167">
                  <c:v>-3.4332237794589119E-3</c:v>
                </c:pt>
                <c:pt idx="168">
                  <c:v>-3.4332237794589119E-3</c:v>
                </c:pt>
                <c:pt idx="169">
                  <c:v>-3.4332237794589119E-3</c:v>
                </c:pt>
                <c:pt idx="170">
                  <c:v>-3.4332237794589119E-3</c:v>
                </c:pt>
                <c:pt idx="171">
                  <c:v>-3.4332237794589119E-3</c:v>
                </c:pt>
                <c:pt idx="172">
                  <c:v>-3.4332237794589119E-3</c:v>
                </c:pt>
                <c:pt idx="173">
                  <c:v>-3.4332237794589119E-3</c:v>
                </c:pt>
                <c:pt idx="174">
                  <c:v>-3.4332237794589119E-3</c:v>
                </c:pt>
                <c:pt idx="175">
                  <c:v>-3.4332237794589119E-3</c:v>
                </c:pt>
                <c:pt idx="176">
                  <c:v>-3.4332237794589119E-3</c:v>
                </c:pt>
                <c:pt idx="177">
                  <c:v>-3.4332237794589119E-3</c:v>
                </c:pt>
                <c:pt idx="178">
                  <c:v>-3.4332237794589119E-3</c:v>
                </c:pt>
                <c:pt idx="179">
                  <c:v>-3.4332237794589119E-3</c:v>
                </c:pt>
                <c:pt idx="180">
                  <c:v>-3.4332237794589119E-3</c:v>
                </c:pt>
                <c:pt idx="181">
                  <c:v>-3.4332237794589119E-3</c:v>
                </c:pt>
                <c:pt idx="182">
                  <c:v>-3.4332237794589119E-3</c:v>
                </c:pt>
                <c:pt idx="183">
                  <c:v>-3.4332237794589119E-3</c:v>
                </c:pt>
                <c:pt idx="184">
                  <c:v>-3.4332237794589119E-3</c:v>
                </c:pt>
                <c:pt idx="185">
                  <c:v>-3.4332237794589119E-3</c:v>
                </c:pt>
                <c:pt idx="186">
                  <c:v>-3.4332237794589119E-3</c:v>
                </c:pt>
                <c:pt idx="187">
                  <c:v>-3.4332237794589119E-3</c:v>
                </c:pt>
                <c:pt idx="188">
                  <c:v>-3.4332237794589119E-3</c:v>
                </c:pt>
                <c:pt idx="189">
                  <c:v>-3.4332237794589119E-3</c:v>
                </c:pt>
                <c:pt idx="190">
                  <c:v>-3.4332237794589119E-3</c:v>
                </c:pt>
                <c:pt idx="191">
                  <c:v>-3.4332237794589119E-3</c:v>
                </c:pt>
                <c:pt idx="192">
                  <c:v>-3.4332237794589119E-3</c:v>
                </c:pt>
                <c:pt idx="193">
                  <c:v>-3.4332237794589119E-3</c:v>
                </c:pt>
                <c:pt idx="194">
                  <c:v>-3.4332237794589119E-3</c:v>
                </c:pt>
                <c:pt idx="195">
                  <c:v>-3.4332237794589119E-3</c:v>
                </c:pt>
                <c:pt idx="196">
                  <c:v>-3.4332237794589119E-3</c:v>
                </c:pt>
                <c:pt idx="197">
                  <c:v>-3.4332237794589119E-3</c:v>
                </c:pt>
                <c:pt idx="198">
                  <c:v>-3.4332237794589119E-3</c:v>
                </c:pt>
                <c:pt idx="199">
                  <c:v>-3.4332237794589119E-3</c:v>
                </c:pt>
                <c:pt idx="200">
                  <c:v>-3.4332237794589119E-3</c:v>
                </c:pt>
                <c:pt idx="201">
                  <c:v>-3.4332237794589119E-3</c:v>
                </c:pt>
                <c:pt idx="202">
                  <c:v>-3.4332237794589119E-3</c:v>
                </c:pt>
                <c:pt idx="203">
                  <c:v>-3.4332237794589119E-3</c:v>
                </c:pt>
                <c:pt idx="204">
                  <c:v>-3.4332237794589119E-3</c:v>
                </c:pt>
                <c:pt idx="205">
                  <c:v>-3.4332237794589119E-3</c:v>
                </c:pt>
                <c:pt idx="206">
                  <c:v>-3.4332237794589119E-3</c:v>
                </c:pt>
                <c:pt idx="207">
                  <c:v>-3.4332237794589119E-3</c:v>
                </c:pt>
                <c:pt idx="208">
                  <c:v>-3.4332237794589119E-3</c:v>
                </c:pt>
                <c:pt idx="209">
                  <c:v>-3.4332237794589119E-3</c:v>
                </c:pt>
                <c:pt idx="210">
                  <c:v>-3.4332237794589119E-3</c:v>
                </c:pt>
                <c:pt idx="211">
                  <c:v>-3.4332237794589119E-3</c:v>
                </c:pt>
                <c:pt idx="212">
                  <c:v>-3.4332237794589119E-3</c:v>
                </c:pt>
                <c:pt idx="213">
                  <c:v>-3.4332237794589119E-3</c:v>
                </c:pt>
                <c:pt idx="214">
                  <c:v>-3.4332237794589119E-3</c:v>
                </c:pt>
                <c:pt idx="215">
                  <c:v>-3.4332237794589119E-3</c:v>
                </c:pt>
                <c:pt idx="216">
                  <c:v>-3.4332237794589119E-3</c:v>
                </c:pt>
                <c:pt idx="217">
                  <c:v>-3.4332237794589119E-3</c:v>
                </c:pt>
                <c:pt idx="218">
                  <c:v>-3.4332237794589119E-3</c:v>
                </c:pt>
                <c:pt idx="219">
                  <c:v>-3.4332237794589119E-3</c:v>
                </c:pt>
                <c:pt idx="220">
                  <c:v>-3.4332237794589119E-3</c:v>
                </c:pt>
                <c:pt idx="221">
                  <c:v>-3.4332237794589119E-3</c:v>
                </c:pt>
                <c:pt idx="222">
                  <c:v>-3.4332237794589119E-3</c:v>
                </c:pt>
                <c:pt idx="223">
                  <c:v>-3.4332237794589119E-3</c:v>
                </c:pt>
                <c:pt idx="224">
                  <c:v>-3.4332237794589119E-3</c:v>
                </c:pt>
                <c:pt idx="225">
                  <c:v>-3.4332237794589119E-3</c:v>
                </c:pt>
                <c:pt idx="226">
                  <c:v>-3.4332237794589119E-3</c:v>
                </c:pt>
                <c:pt idx="227">
                  <c:v>-3.4332237794589119E-3</c:v>
                </c:pt>
                <c:pt idx="228">
                  <c:v>-3.4332237794589119E-3</c:v>
                </c:pt>
                <c:pt idx="229">
                  <c:v>-3.4332237794589119E-3</c:v>
                </c:pt>
                <c:pt idx="230">
                  <c:v>-3.4332237794589119E-3</c:v>
                </c:pt>
                <c:pt idx="231">
                  <c:v>-3.4332237794589119E-3</c:v>
                </c:pt>
                <c:pt idx="232">
                  <c:v>-3.4332237794589119E-3</c:v>
                </c:pt>
                <c:pt idx="233">
                  <c:v>-3.4332237794589119E-3</c:v>
                </c:pt>
                <c:pt idx="234">
                  <c:v>-3.4332237794589119E-3</c:v>
                </c:pt>
                <c:pt idx="235">
                  <c:v>-3.4332237794589119E-3</c:v>
                </c:pt>
                <c:pt idx="236">
                  <c:v>-3.4332237794589119E-3</c:v>
                </c:pt>
                <c:pt idx="237">
                  <c:v>-3.4332237794589119E-3</c:v>
                </c:pt>
                <c:pt idx="238">
                  <c:v>-3.4332237794589119E-3</c:v>
                </c:pt>
                <c:pt idx="239">
                  <c:v>-3.4332237794589119E-3</c:v>
                </c:pt>
                <c:pt idx="240">
                  <c:v>-3.4332237794589119E-3</c:v>
                </c:pt>
                <c:pt idx="241">
                  <c:v>-3.4332237794589119E-3</c:v>
                </c:pt>
                <c:pt idx="242">
                  <c:v>-3.4332237794589119E-3</c:v>
                </c:pt>
                <c:pt idx="243">
                  <c:v>-3.4332237794589119E-3</c:v>
                </c:pt>
                <c:pt idx="244">
                  <c:v>-3.4332237794589119E-3</c:v>
                </c:pt>
                <c:pt idx="245">
                  <c:v>-3.4332237794589119E-3</c:v>
                </c:pt>
                <c:pt idx="246">
                  <c:v>-3.4332237794589119E-3</c:v>
                </c:pt>
                <c:pt idx="247">
                  <c:v>-3.4332237794589119E-3</c:v>
                </c:pt>
                <c:pt idx="248">
                  <c:v>-3.4332237794589119E-3</c:v>
                </c:pt>
                <c:pt idx="249">
                  <c:v>-3.4332237794589119E-3</c:v>
                </c:pt>
                <c:pt idx="250">
                  <c:v>-3.4332237794589119E-3</c:v>
                </c:pt>
                <c:pt idx="251">
                  <c:v>-3.4332237794589119E-3</c:v>
                </c:pt>
                <c:pt idx="252">
                  <c:v>-3.4332237794589119E-3</c:v>
                </c:pt>
                <c:pt idx="253">
                  <c:v>-3.4332237794589119E-3</c:v>
                </c:pt>
                <c:pt idx="254">
                  <c:v>-3.4332237794589119E-3</c:v>
                </c:pt>
                <c:pt idx="255">
                  <c:v>-3.4332237794589119E-3</c:v>
                </c:pt>
                <c:pt idx="256">
                  <c:v>-3.4332237794589119E-3</c:v>
                </c:pt>
                <c:pt idx="257">
                  <c:v>-3.4332237794589119E-3</c:v>
                </c:pt>
                <c:pt idx="258">
                  <c:v>-3.4332237794589119E-3</c:v>
                </c:pt>
                <c:pt idx="259">
                  <c:v>-3.4332237794589119E-3</c:v>
                </c:pt>
                <c:pt idx="260">
                  <c:v>-3.4332237794589119E-3</c:v>
                </c:pt>
                <c:pt idx="261">
                  <c:v>-3.4332237794589119E-3</c:v>
                </c:pt>
                <c:pt idx="262">
                  <c:v>-3.4332237794589119E-3</c:v>
                </c:pt>
                <c:pt idx="263">
                  <c:v>-3.4332237794589119E-3</c:v>
                </c:pt>
                <c:pt idx="264">
                  <c:v>-3.4332237794589119E-3</c:v>
                </c:pt>
                <c:pt idx="265">
                  <c:v>-3.4332237794589119E-3</c:v>
                </c:pt>
                <c:pt idx="266">
                  <c:v>-3.4332237794589119E-3</c:v>
                </c:pt>
                <c:pt idx="267">
                  <c:v>-3.4332237794589119E-3</c:v>
                </c:pt>
                <c:pt idx="268">
                  <c:v>-3.4332237794589119E-3</c:v>
                </c:pt>
                <c:pt idx="269">
                  <c:v>-3.4332237794589119E-3</c:v>
                </c:pt>
                <c:pt idx="270">
                  <c:v>-3.4332237794589119E-3</c:v>
                </c:pt>
                <c:pt idx="271">
                  <c:v>-3.4332237794589119E-3</c:v>
                </c:pt>
                <c:pt idx="272">
                  <c:v>-3.4332237794589119E-3</c:v>
                </c:pt>
                <c:pt idx="273">
                  <c:v>-3.4332237794589119E-3</c:v>
                </c:pt>
                <c:pt idx="274">
                  <c:v>-3.4332237794589119E-3</c:v>
                </c:pt>
                <c:pt idx="275">
                  <c:v>-3.4332237794589119E-3</c:v>
                </c:pt>
                <c:pt idx="276">
                  <c:v>-3.4332237794589119E-3</c:v>
                </c:pt>
                <c:pt idx="277">
                  <c:v>-3.4332237794589119E-3</c:v>
                </c:pt>
                <c:pt idx="278">
                  <c:v>-3.4332237794589119E-3</c:v>
                </c:pt>
                <c:pt idx="279">
                  <c:v>-3.4332237794589119E-3</c:v>
                </c:pt>
                <c:pt idx="280">
                  <c:v>-3.4332237794589119E-3</c:v>
                </c:pt>
                <c:pt idx="281">
                  <c:v>-3.4332237794589119E-3</c:v>
                </c:pt>
                <c:pt idx="282">
                  <c:v>-3.4332237794589119E-3</c:v>
                </c:pt>
                <c:pt idx="283">
                  <c:v>-3.4332237794589119E-3</c:v>
                </c:pt>
                <c:pt idx="284">
                  <c:v>-3.4332237794589119E-3</c:v>
                </c:pt>
                <c:pt idx="285">
                  <c:v>-3.4332237794589119E-3</c:v>
                </c:pt>
                <c:pt idx="286">
                  <c:v>-3.4332237794589119E-3</c:v>
                </c:pt>
                <c:pt idx="287">
                  <c:v>-3.4332237794589119E-3</c:v>
                </c:pt>
                <c:pt idx="288">
                  <c:v>-3.4332237794589119E-3</c:v>
                </c:pt>
                <c:pt idx="289">
                  <c:v>-3.4332237794589119E-3</c:v>
                </c:pt>
              </c:numCache>
            </c:numRef>
          </c:val>
          <c:extLst>
            <c:ext xmlns:c16="http://schemas.microsoft.com/office/drawing/2014/chart" uri="{C3380CC4-5D6E-409C-BE32-E72D297353CC}">
              <c16:uniqueId val="{00000001-8D3D-476C-AE4F-C2444867742B}"/>
            </c:ext>
          </c:extLst>
        </c:ser>
        <c:dLbls>
          <c:showLegendKey val="0"/>
          <c:showVal val="0"/>
          <c:showCatName val="0"/>
          <c:showSerName val="0"/>
          <c:showPercent val="0"/>
          <c:showBubbleSize val="0"/>
        </c:dLbls>
        <c:axId val="1211480544"/>
        <c:axId val="1211473328"/>
      </c:areaChart>
      <c:barChart>
        <c:barDir val="col"/>
        <c:grouping val="clustered"/>
        <c:varyColors val="0"/>
        <c:ser>
          <c:idx val="0"/>
          <c:order val="0"/>
          <c:tx>
            <c:strRef>
              <c:f>'Maturities-Fitting'!$AB$3</c:f>
              <c:strCache>
                <c:ptCount val="1"/>
                <c:pt idx="0">
                  <c:v>Macro fair value* - US 10Y</c:v>
                </c:pt>
              </c:strCache>
            </c:strRef>
          </c:tx>
          <c:spPr>
            <a:solidFill>
              <a:schemeClr val="accent1"/>
            </a:solidFill>
            <a:ln w="22225">
              <a:noFill/>
            </a:ln>
            <a:effectLst/>
          </c:spPr>
          <c:invertIfNegative val="0"/>
          <c:dPt>
            <c:idx val="270"/>
            <c:invertIfNegative val="0"/>
            <c:bubble3D val="0"/>
            <c:spPr>
              <a:solidFill>
                <a:srgbClr val="009EE0"/>
              </a:solidFill>
              <a:ln w="22225">
                <a:noFill/>
              </a:ln>
              <a:effectLst/>
            </c:spPr>
            <c:extLst>
              <c:ext xmlns:c16="http://schemas.microsoft.com/office/drawing/2014/chart" uri="{C3380CC4-5D6E-409C-BE32-E72D297353CC}">
                <c16:uniqueId val="{00000003-8D3D-476C-AE4F-C2444867742B}"/>
              </c:ext>
            </c:extLst>
          </c:dPt>
          <c:dPt>
            <c:idx val="288"/>
            <c:invertIfNegative val="0"/>
            <c:bubble3D val="0"/>
            <c:spPr>
              <a:solidFill>
                <a:schemeClr val="bg2">
                  <a:lumMod val="10000"/>
                </a:schemeClr>
              </a:solidFill>
              <a:ln w="12700">
                <a:solidFill>
                  <a:schemeClr val="bg2">
                    <a:lumMod val="10000"/>
                  </a:schemeClr>
                </a:solidFill>
              </a:ln>
              <a:effectLst/>
            </c:spPr>
            <c:extLst>
              <c:ext xmlns:c16="http://schemas.microsoft.com/office/drawing/2014/chart" uri="{C3380CC4-5D6E-409C-BE32-E72D297353CC}">
                <c16:uniqueId val="{00000003-D7A2-4A73-BDF4-4D860814775C}"/>
              </c:ext>
            </c:extLst>
          </c:dPt>
          <c:cat>
            <c:numRef>
              <c:f>'Maturities-Fitting'!$A$5:$A$10005</c:f>
              <c:numCache>
                <c:formatCode>m/d/yyyy</c:formatCode>
                <c:ptCount val="10001"/>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f>'Maturities-Fitting'!$AB$5:$AB$10005</c:f>
              <c:numCache>
                <c:formatCode>0.00%</c:formatCode>
                <c:ptCount val="10001"/>
                <c:pt idx="0">
                  <c:v>2.7935540137404014E-4</c:v>
                </c:pt>
                <c:pt idx="1">
                  <c:v>-2.320941816098647E-3</c:v>
                </c:pt>
                <c:pt idx="2">
                  <c:v>-3.4726165439200735E-3</c:v>
                </c:pt>
                <c:pt idx="3">
                  <c:v>-2.2854614091368936E-3</c:v>
                </c:pt>
                <c:pt idx="4">
                  <c:v>-2.1765872306490214E-3</c:v>
                </c:pt>
                <c:pt idx="5">
                  <c:v>-9.53096473857315E-4</c:v>
                </c:pt>
                <c:pt idx="6">
                  <c:v>-3.8562025387330334E-3</c:v>
                </c:pt>
                <c:pt idx="7">
                  <c:v>-7.0597317573237173E-3</c:v>
                </c:pt>
                <c:pt idx="8">
                  <c:v>-9.2670189902637687E-3</c:v>
                </c:pt>
                <c:pt idx="9">
                  <c:v>-9.2572178469986985E-3</c:v>
                </c:pt>
                <c:pt idx="10">
                  <c:v>-7.8524127771884694E-3</c:v>
                </c:pt>
                <c:pt idx="11">
                  <c:v>-9.6519247674846029E-3</c:v>
                </c:pt>
                <c:pt idx="12">
                  <c:v>-8.2755716719981887E-3</c:v>
                </c:pt>
                <c:pt idx="13">
                  <c:v>-7.8284129993027515E-3</c:v>
                </c:pt>
                <c:pt idx="14">
                  <c:v>-5.940737290639854E-3</c:v>
                </c:pt>
                <c:pt idx="15">
                  <c:v>-4.3440015556114389E-3</c:v>
                </c:pt>
                <c:pt idx="16">
                  <c:v>-4.485093257328987E-3</c:v>
                </c:pt>
                <c:pt idx="17">
                  <c:v>-1.2202635419901534E-3</c:v>
                </c:pt>
                <c:pt idx="18">
                  <c:v>-1.539589353859401E-3</c:v>
                </c:pt>
                <c:pt idx="19">
                  <c:v>-5.6175143629692767E-3</c:v>
                </c:pt>
                <c:pt idx="20">
                  <c:v>-4.1655805651950803E-3</c:v>
                </c:pt>
                <c:pt idx="21">
                  <c:v>-4.7718377271595142E-3</c:v>
                </c:pt>
                <c:pt idx="22">
                  <c:v>-3.5835069113051427E-3</c:v>
                </c:pt>
                <c:pt idx="23">
                  <c:v>-3.4265853338617536E-3</c:v>
                </c:pt>
                <c:pt idx="24">
                  <c:v>-4.5400446180288295E-3</c:v>
                </c:pt>
                <c:pt idx="25">
                  <c:v>-3.2792739500561302E-3</c:v>
                </c:pt>
                <c:pt idx="26">
                  <c:v>-3.6397469465042076E-3</c:v>
                </c:pt>
                <c:pt idx="27">
                  <c:v>-5.3953261370057945E-3</c:v>
                </c:pt>
                <c:pt idx="28">
                  <c:v>-7.1989492828168772E-3</c:v>
                </c:pt>
                <c:pt idx="29">
                  <c:v>-4.7499692860468803E-3</c:v>
                </c:pt>
                <c:pt idx="30">
                  <c:v>-6.1290081738293242E-3</c:v>
                </c:pt>
                <c:pt idx="31">
                  <c:v>-6.4390815362233983E-3</c:v>
                </c:pt>
                <c:pt idx="32">
                  <c:v>-5.9771228639523763E-3</c:v>
                </c:pt>
                <c:pt idx="33">
                  <c:v>-5.6807599416241195E-3</c:v>
                </c:pt>
                <c:pt idx="34">
                  <c:v>-5.0019741943482729E-3</c:v>
                </c:pt>
                <c:pt idx="35">
                  <c:v>-4.2783681522421818E-3</c:v>
                </c:pt>
                <c:pt idx="36">
                  <c:v>-6.4653981921544909E-3</c:v>
                </c:pt>
                <c:pt idx="37">
                  <c:v>-7.1859049110692616E-3</c:v>
                </c:pt>
                <c:pt idx="38">
                  <c:v>-6.3239511249470123E-3</c:v>
                </c:pt>
                <c:pt idx="39">
                  <c:v>-5.8706044748232933E-3</c:v>
                </c:pt>
                <c:pt idx="40">
                  <c:v>-3.4571903171554327E-3</c:v>
                </c:pt>
                <c:pt idx="41">
                  <c:v>-3.8083440516132258E-3</c:v>
                </c:pt>
                <c:pt idx="42">
                  <c:v>-2.6941068509897942E-3</c:v>
                </c:pt>
                <c:pt idx="43">
                  <c:v>-4.5543044758833348E-3</c:v>
                </c:pt>
                <c:pt idx="44">
                  <c:v>-3.1340495072077548E-3</c:v>
                </c:pt>
                <c:pt idx="45">
                  <c:v>-5.0047660737028085E-3</c:v>
                </c:pt>
                <c:pt idx="46">
                  <c:v>-4.5593263968280173E-3</c:v>
                </c:pt>
                <c:pt idx="47">
                  <c:v>-3.9058919195144176E-3</c:v>
                </c:pt>
                <c:pt idx="48">
                  <c:v>-1.8025137927009313E-3</c:v>
                </c:pt>
                <c:pt idx="49">
                  <c:v>-1.9836067626338369E-3</c:v>
                </c:pt>
                <c:pt idx="50">
                  <c:v>-2.2574947170093743E-3</c:v>
                </c:pt>
                <c:pt idx="51">
                  <c:v>-3.2615032170009578E-3</c:v>
                </c:pt>
                <c:pt idx="52">
                  <c:v>-1.2121223018993002E-3</c:v>
                </c:pt>
                <c:pt idx="53">
                  <c:v>-1.8742608927837315E-3</c:v>
                </c:pt>
                <c:pt idx="54">
                  <c:v>-2.3047906799334786E-3</c:v>
                </c:pt>
                <c:pt idx="55">
                  <c:v>-6.1956907263543276E-4</c:v>
                </c:pt>
                <c:pt idx="56">
                  <c:v>2.9422657381571876E-4</c:v>
                </c:pt>
                <c:pt idx="57">
                  <c:v>1.0375090678346743E-3</c:v>
                </c:pt>
                <c:pt idx="58">
                  <c:v>1.1333965869654572E-4</c:v>
                </c:pt>
                <c:pt idx="59">
                  <c:v>-4.7103364526313724E-4</c:v>
                </c:pt>
                <c:pt idx="60">
                  <c:v>-1.2890718060616924E-3</c:v>
                </c:pt>
                <c:pt idx="61">
                  <c:v>4.5054872369615362E-4</c:v>
                </c:pt>
                <c:pt idx="62">
                  <c:v>-6.0261116495016753E-4</c:v>
                </c:pt>
                <c:pt idx="63">
                  <c:v>7.2496400926556903E-4</c:v>
                </c:pt>
                <c:pt idx="64">
                  <c:v>2.1949679425580584E-3</c:v>
                </c:pt>
                <c:pt idx="65">
                  <c:v>2.1181447180295965E-3</c:v>
                </c:pt>
                <c:pt idx="66">
                  <c:v>2.4394097351043767E-3</c:v>
                </c:pt>
                <c:pt idx="67">
                  <c:v>2.609335007261307E-3</c:v>
                </c:pt>
                <c:pt idx="68">
                  <c:v>-7.7721855597190359E-4</c:v>
                </c:pt>
                <c:pt idx="69">
                  <c:v>-6.0347021989842764E-5</c:v>
                </c:pt>
                <c:pt idx="70">
                  <c:v>1.7512038498652613E-3</c:v>
                </c:pt>
                <c:pt idx="71">
                  <c:v>3.1445602403093256E-3</c:v>
                </c:pt>
                <c:pt idx="72">
                  <c:v>1.9462764276830177E-3</c:v>
                </c:pt>
                <c:pt idx="73">
                  <c:v>-1.0136334649817197E-3</c:v>
                </c:pt>
                <c:pt idx="74">
                  <c:v>7.1230759055740389E-5</c:v>
                </c:pt>
                <c:pt idx="75">
                  <c:v>5.1546263166703798E-3</c:v>
                </c:pt>
                <c:pt idx="76">
                  <c:v>3.2500708957612784E-3</c:v>
                </c:pt>
                <c:pt idx="77">
                  <c:v>3.0282720447994543E-3</c:v>
                </c:pt>
                <c:pt idx="78">
                  <c:v>1.8938365563502604E-3</c:v>
                </c:pt>
                <c:pt idx="79">
                  <c:v>6.6461127378590681E-3</c:v>
                </c:pt>
                <c:pt idx="80">
                  <c:v>4.8341371278271261E-3</c:v>
                </c:pt>
                <c:pt idx="81">
                  <c:v>5.04461122311263E-3</c:v>
                </c:pt>
                <c:pt idx="82">
                  <c:v>7.572016333450976E-3</c:v>
                </c:pt>
                <c:pt idx="83">
                  <c:v>3.3337517548600454E-3</c:v>
                </c:pt>
                <c:pt idx="84">
                  <c:v>-3.618393078225958E-3</c:v>
                </c:pt>
                <c:pt idx="85">
                  <c:v>-1.3354325127061806E-3</c:v>
                </c:pt>
                <c:pt idx="86">
                  <c:v>-4.0296455896458722E-3</c:v>
                </c:pt>
                <c:pt idx="87">
                  <c:v>-2.4690260052299545E-3</c:v>
                </c:pt>
                <c:pt idx="88">
                  <c:v>-2.2071412486487571E-3</c:v>
                </c:pt>
                <c:pt idx="89">
                  <c:v>-1.1930183159563689E-2</c:v>
                </c:pt>
                <c:pt idx="90">
                  <c:v>-1.2801171960755909E-2</c:v>
                </c:pt>
                <c:pt idx="91">
                  <c:v>-5.3251991048100591E-3</c:v>
                </c:pt>
                <c:pt idx="92">
                  <c:v>4.8491638100641235E-3</c:v>
                </c:pt>
                <c:pt idx="93">
                  <c:v>9.0908624389691994E-4</c:v>
                </c:pt>
                <c:pt idx="94">
                  <c:v>-3.8497546240574623E-3</c:v>
                </c:pt>
                <c:pt idx="95">
                  <c:v>1.5334163703096641E-3</c:v>
                </c:pt>
                <c:pt idx="96">
                  <c:v>-8.4492582903643622E-3</c:v>
                </c:pt>
                <c:pt idx="97">
                  <c:v>-7.2018803479429079E-3</c:v>
                </c:pt>
                <c:pt idx="98">
                  <c:v>-4.8003113622465329E-3</c:v>
                </c:pt>
                <c:pt idx="99">
                  <c:v>-2.8297293980014543E-3</c:v>
                </c:pt>
                <c:pt idx="100">
                  <c:v>-3.9807627990330122E-3</c:v>
                </c:pt>
                <c:pt idx="101">
                  <c:v>-6.2618594522046642E-3</c:v>
                </c:pt>
                <c:pt idx="102">
                  <c:v>-6.2805809254677589E-3</c:v>
                </c:pt>
                <c:pt idx="103">
                  <c:v>-3.3878196099627958E-3</c:v>
                </c:pt>
                <c:pt idx="104">
                  <c:v>-5.9375474181482465E-3</c:v>
                </c:pt>
                <c:pt idx="105">
                  <c:v>-4.5364253787443867E-3</c:v>
                </c:pt>
                <c:pt idx="106">
                  <c:v>-3.6525111122818893E-3</c:v>
                </c:pt>
                <c:pt idx="107">
                  <c:v>-4.523876412241834E-3</c:v>
                </c:pt>
                <c:pt idx="108">
                  <c:v>-1.6295317644603874E-4</c:v>
                </c:pt>
                <c:pt idx="109">
                  <c:v>1.4311676605845564E-3</c:v>
                </c:pt>
                <c:pt idx="110">
                  <c:v>1.3668888010109174E-3</c:v>
                </c:pt>
                <c:pt idx="111">
                  <c:v>1.2721887505744156E-3</c:v>
                </c:pt>
                <c:pt idx="112">
                  <c:v>2.2528622726578906E-3</c:v>
                </c:pt>
                <c:pt idx="113">
                  <c:v>4.0467033836216436E-3</c:v>
                </c:pt>
                <c:pt idx="114">
                  <c:v>7.2447156161281924E-3</c:v>
                </c:pt>
                <c:pt idx="115">
                  <c:v>6.3653880862231012E-3</c:v>
                </c:pt>
                <c:pt idx="116">
                  <c:v>1.0850845197276568E-3</c:v>
                </c:pt>
                <c:pt idx="117">
                  <c:v>-5.6714158611866072E-5</c:v>
                </c:pt>
                <c:pt idx="118">
                  <c:v>-1.6285786264165561E-3</c:v>
                </c:pt>
                <c:pt idx="119">
                  <c:v>-2.7830197611436458E-3</c:v>
                </c:pt>
                <c:pt idx="120">
                  <c:v>-1.0417663850783299E-3</c:v>
                </c:pt>
                <c:pt idx="121">
                  <c:v>8.1230684034358513E-5</c:v>
                </c:pt>
                <c:pt idx="122">
                  <c:v>2.3211134360099431E-3</c:v>
                </c:pt>
                <c:pt idx="123">
                  <c:v>3.5315478888292215E-3</c:v>
                </c:pt>
                <c:pt idx="124">
                  <c:v>6.184144917393903E-3</c:v>
                </c:pt>
                <c:pt idx="125">
                  <c:v>6.0815267743728717E-3</c:v>
                </c:pt>
                <c:pt idx="126">
                  <c:v>3.3899165033892398E-3</c:v>
                </c:pt>
                <c:pt idx="127">
                  <c:v>2.2381262243695854E-3</c:v>
                </c:pt>
                <c:pt idx="128">
                  <c:v>4.0904859761540582E-3</c:v>
                </c:pt>
                <c:pt idx="129">
                  <c:v>7.2600044591404379E-3</c:v>
                </c:pt>
                <c:pt idx="130">
                  <c:v>5.8119135366490396E-3</c:v>
                </c:pt>
                <c:pt idx="131">
                  <c:v>4.0225153397468461E-3</c:v>
                </c:pt>
                <c:pt idx="132">
                  <c:v>3.7610021984108219E-3</c:v>
                </c:pt>
                <c:pt idx="133">
                  <c:v>6.7145460859799992E-3</c:v>
                </c:pt>
                <c:pt idx="134">
                  <c:v>5.9798353670176517E-3</c:v>
                </c:pt>
                <c:pt idx="135">
                  <c:v>6.3453901584487413E-3</c:v>
                </c:pt>
                <c:pt idx="136">
                  <c:v>6.0620391591938699E-3</c:v>
                </c:pt>
                <c:pt idx="137">
                  <c:v>5.9111234754784213E-3</c:v>
                </c:pt>
                <c:pt idx="138">
                  <c:v>5.2292586511776817E-3</c:v>
                </c:pt>
                <c:pt idx="139">
                  <c:v>6.6412290520752454E-3</c:v>
                </c:pt>
                <c:pt idx="140">
                  <c:v>4.3344660666390783E-3</c:v>
                </c:pt>
                <c:pt idx="141">
                  <c:v>3.6557383645648873E-3</c:v>
                </c:pt>
                <c:pt idx="142">
                  <c:v>3.2841757139632569E-3</c:v>
                </c:pt>
                <c:pt idx="143">
                  <c:v>3.519761732206448E-3</c:v>
                </c:pt>
                <c:pt idx="144">
                  <c:v>3.7983939795515134E-3</c:v>
                </c:pt>
                <c:pt idx="145">
                  <c:v>4.4682954919205223E-4</c:v>
                </c:pt>
                <c:pt idx="146">
                  <c:v>-2.5633366695366581E-3</c:v>
                </c:pt>
                <c:pt idx="147">
                  <c:v>-9.4161871021644986E-4</c:v>
                </c:pt>
                <c:pt idx="148">
                  <c:v>-4.077444057274348E-3</c:v>
                </c:pt>
                <c:pt idx="149">
                  <c:v>-1.0862733693118402E-3</c:v>
                </c:pt>
                <c:pt idx="150">
                  <c:v>-1.9303354460920713E-3</c:v>
                </c:pt>
                <c:pt idx="151">
                  <c:v>-3.5458997015305263E-3</c:v>
                </c:pt>
                <c:pt idx="152">
                  <c:v>-3.1533009346463199E-3</c:v>
                </c:pt>
                <c:pt idx="153">
                  <c:v>-2.0865550015634442E-3</c:v>
                </c:pt>
                <c:pt idx="154">
                  <c:v>-1.6552251587236139E-3</c:v>
                </c:pt>
                <c:pt idx="155">
                  <c:v>-2.0535805492678735E-3</c:v>
                </c:pt>
                <c:pt idx="156">
                  <c:v>-1.8875733556205192E-3</c:v>
                </c:pt>
                <c:pt idx="157">
                  <c:v>-4.2670074699944008E-4</c:v>
                </c:pt>
                <c:pt idx="158">
                  <c:v>1.3464291737331005E-4</c:v>
                </c:pt>
                <c:pt idx="159">
                  <c:v>1.1007155185536847E-3</c:v>
                </c:pt>
                <c:pt idx="160">
                  <c:v>6.7224710707308039E-4</c:v>
                </c:pt>
                <c:pt idx="161">
                  <c:v>-1.1236382524770286E-3</c:v>
                </c:pt>
                <c:pt idx="162">
                  <c:v>-1.0192299513637898E-3</c:v>
                </c:pt>
                <c:pt idx="163">
                  <c:v>-1.6835106622988504E-3</c:v>
                </c:pt>
                <c:pt idx="164">
                  <c:v>-3.3751480564906643E-3</c:v>
                </c:pt>
                <c:pt idx="165">
                  <c:v>-3.404375829633443E-3</c:v>
                </c:pt>
                <c:pt idx="166">
                  <c:v>-2.5742884065225527E-3</c:v>
                </c:pt>
                <c:pt idx="167">
                  <c:v>-3.845739364191688E-3</c:v>
                </c:pt>
                <c:pt idx="168">
                  <c:v>-3.8064054040908429E-3</c:v>
                </c:pt>
                <c:pt idx="169">
                  <c:v>-5.1661160119517435E-3</c:v>
                </c:pt>
                <c:pt idx="170">
                  <c:v>-3.9739382215284204E-3</c:v>
                </c:pt>
                <c:pt idx="171">
                  <c:v>-4.0557588976435632E-3</c:v>
                </c:pt>
                <c:pt idx="172">
                  <c:v>-5.1013237271652981E-3</c:v>
                </c:pt>
                <c:pt idx="173">
                  <c:v>-7.6769930478269247E-3</c:v>
                </c:pt>
                <c:pt idx="174">
                  <c:v>-6.3706926873041258E-3</c:v>
                </c:pt>
                <c:pt idx="175">
                  <c:v>-5.3300084577389897E-3</c:v>
                </c:pt>
                <c:pt idx="176">
                  <c:v>-5.7837212755007875E-3</c:v>
                </c:pt>
                <c:pt idx="177">
                  <c:v>-5.9821599514691525E-3</c:v>
                </c:pt>
                <c:pt idx="178">
                  <c:v>-6.5593371467848258E-3</c:v>
                </c:pt>
                <c:pt idx="179">
                  <c:v>-5.1778452595217985E-3</c:v>
                </c:pt>
                <c:pt idx="180">
                  <c:v>-4.2856448344575152E-3</c:v>
                </c:pt>
                <c:pt idx="181">
                  <c:v>-4.9500514783810505E-3</c:v>
                </c:pt>
                <c:pt idx="182">
                  <c:v>-4.8102408951647031E-3</c:v>
                </c:pt>
                <c:pt idx="183">
                  <c:v>-3.3348842436124789E-3</c:v>
                </c:pt>
                <c:pt idx="184">
                  <c:v>-2.862277897493699E-3</c:v>
                </c:pt>
                <c:pt idx="185">
                  <c:v>-3.4843471310999716E-3</c:v>
                </c:pt>
                <c:pt idx="186">
                  <c:v>-2.8611669998803123E-3</c:v>
                </c:pt>
                <c:pt idx="187">
                  <c:v>-1.9243927001720493E-3</c:v>
                </c:pt>
                <c:pt idx="188">
                  <c:v>-1.8584946381249579E-3</c:v>
                </c:pt>
                <c:pt idx="189">
                  <c:v>-9.2174585199503861E-4</c:v>
                </c:pt>
                <c:pt idx="190">
                  <c:v>-1.6087338341916717E-3</c:v>
                </c:pt>
                <c:pt idx="191">
                  <c:v>-4.2950022078399458E-4</c:v>
                </c:pt>
                <c:pt idx="192">
                  <c:v>5.3368811665245944E-4</c:v>
                </c:pt>
                <c:pt idx="193">
                  <c:v>-7.3637527558014643E-4</c:v>
                </c:pt>
                <c:pt idx="194">
                  <c:v>-4.3622683113376734E-4</c:v>
                </c:pt>
                <c:pt idx="195">
                  <c:v>-6.2554060527812705E-4</c:v>
                </c:pt>
                <c:pt idx="196">
                  <c:v>-3.5671699905331575E-4</c:v>
                </c:pt>
                <c:pt idx="197">
                  <c:v>-2.863939575004984E-4</c:v>
                </c:pt>
                <c:pt idx="198">
                  <c:v>-1.7174921363549006E-4</c:v>
                </c:pt>
                <c:pt idx="199">
                  <c:v>8.7578646076810762E-4</c:v>
                </c:pt>
                <c:pt idx="200">
                  <c:v>1.8057690916805855E-3</c:v>
                </c:pt>
                <c:pt idx="201">
                  <c:v>2.1965788534397089E-3</c:v>
                </c:pt>
                <c:pt idx="202">
                  <c:v>5.1445692229004289E-4</c:v>
                </c:pt>
                <c:pt idx="203">
                  <c:v>1.1665673401259694E-3</c:v>
                </c:pt>
                <c:pt idx="204">
                  <c:v>2.0187338942048993E-3</c:v>
                </c:pt>
                <c:pt idx="205">
                  <c:v>1.250540205518319E-3</c:v>
                </c:pt>
                <c:pt idx="206">
                  <c:v>2.1682553077964524E-3</c:v>
                </c:pt>
                <c:pt idx="207">
                  <c:v>2.2970308402141537E-3</c:v>
                </c:pt>
                <c:pt idx="208">
                  <c:v>2.3500468312791893E-3</c:v>
                </c:pt>
                <c:pt idx="209">
                  <c:v>2.3688417969102774E-3</c:v>
                </c:pt>
                <c:pt idx="210">
                  <c:v>4.1620444639756116E-4</c:v>
                </c:pt>
                <c:pt idx="211">
                  <c:v>8.725546404519495E-4</c:v>
                </c:pt>
                <c:pt idx="212">
                  <c:v>6.0288266919249212E-6</c:v>
                </c:pt>
                <c:pt idx="213">
                  <c:v>1.2885158270310344E-3</c:v>
                </c:pt>
                <c:pt idx="214">
                  <c:v>1.0720051902385931E-3</c:v>
                </c:pt>
                <c:pt idx="215">
                  <c:v>2.6966828620576186E-3</c:v>
                </c:pt>
                <c:pt idx="216">
                  <c:v>2.192649052051833E-3</c:v>
                </c:pt>
                <c:pt idx="217">
                  <c:v>2.2512794443975935E-3</c:v>
                </c:pt>
                <c:pt idx="218">
                  <c:v>1.7489394384648735E-3</c:v>
                </c:pt>
                <c:pt idx="219">
                  <c:v>1.9380625913968559E-3</c:v>
                </c:pt>
                <c:pt idx="220">
                  <c:v>3.4500730087155245E-3</c:v>
                </c:pt>
                <c:pt idx="221">
                  <c:v>1.9977257841794285E-3</c:v>
                </c:pt>
                <c:pt idx="222">
                  <c:v>1.403699404702495E-3</c:v>
                </c:pt>
                <c:pt idx="223">
                  <c:v>1.6278455094997958E-3</c:v>
                </c:pt>
                <c:pt idx="224">
                  <c:v>2.0550055541339977E-3</c:v>
                </c:pt>
                <c:pt idx="225">
                  <c:v>2.8628835748725611E-3</c:v>
                </c:pt>
                <c:pt idx="226">
                  <c:v>3.6721395558433866E-3</c:v>
                </c:pt>
                <c:pt idx="227">
                  <c:v>2.4264276551087087E-3</c:v>
                </c:pt>
                <c:pt idx="228">
                  <c:v>-3.6253608511992168E-3</c:v>
                </c:pt>
                <c:pt idx="229">
                  <c:v>-4.198407893328278E-3</c:v>
                </c:pt>
                <c:pt idx="230">
                  <c:v>-8.7602800559697519E-5</c:v>
                </c:pt>
                <c:pt idx="231">
                  <c:v>3.1771621570990342E-3</c:v>
                </c:pt>
                <c:pt idx="232">
                  <c:v>5.3736700936588997E-3</c:v>
                </c:pt>
                <c:pt idx="233">
                  <c:v>3.2330873230480874E-3</c:v>
                </c:pt>
                <c:pt idx="234">
                  <c:v>3.8115283323627586E-3</c:v>
                </c:pt>
                <c:pt idx="235">
                  <c:v>5.0986652844540632E-3</c:v>
                </c:pt>
                <c:pt idx="236">
                  <c:v>6.8553363482251172E-3</c:v>
                </c:pt>
                <c:pt idx="237">
                  <c:v>7.0926407133370482E-3</c:v>
                </c:pt>
                <c:pt idx="238">
                  <c:v>3.0837541775502898E-3</c:v>
                </c:pt>
                <c:pt idx="239">
                  <c:v>4.6785837874167777E-3</c:v>
                </c:pt>
                <c:pt idx="240">
                  <c:v>4.9188265559373633E-3</c:v>
                </c:pt>
                <c:pt idx="241">
                  <c:v>5.3978859181925097E-3</c:v>
                </c:pt>
                <c:pt idx="242">
                  <c:v>6.0948519619192561E-3</c:v>
                </c:pt>
                <c:pt idx="243">
                  <c:v>7.3304785210244559E-3</c:v>
                </c:pt>
                <c:pt idx="244">
                  <c:v>6.7765114681177969E-3</c:v>
                </c:pt>
                <c:pt idx="245">
                  <c:v>7.2193557614981009E-3</c:v>
                </c:pt>
                <c:pt idx="246">
                  <c:v>7.8586798654438454E-3</c:v>
                </c:pt>
                <c:pt idx="247">
                  <c:v>9.2664909969592969E-3</c:v>
                </c:pt>
                <c:pt idx="248">
                  <c:v>9.7339749963252023E-3</c:v>
                </c:pt>
                <c:pt idx="249">
                  <c:v>7.7608079177927496E-3</c:v>
                </c:pt>
                <c:pt idx="250">
                  <c:v>7.8489245450926101E-3</c:v>
                </c:pt>
                <c:pt idx="251">
                  <c:v>6.903247913599992E-3</c:v>
                </c:pt>
                <c:pt idx="252">
                  <c:v>4.7387055914257861E-3</c:v>
                </c:pt>
                <c:pt idx="253">
                  <c:v>3.2609470656887948E-3</c:v>
                </c:pt>
                <c:pt idx="254">
                  <c:v>-7.8349958753515594E-4</c:v>
                </c:pt>
                <c:pt idx="255">
                  <c:v>2.5099520004281638E-3</c:v>
                </c:pt>
                <c:pt idx="256">
                  <c:v>-5.272229090311914E-4</c:v>
                </c:pt>
                <c:pt idx="257">
                  <c:v>-7.3049270410597174E-3</c:v>
                </c:pt>
                <c:pt idx="258">
                  <c:v>-3.1682159899878021E-3</c:v>
                </c:pt>
                <c:pt idx="259">
                  <c:v>-2.3648868008163057E-3</c:v>
                </c:pt>
                <c:pt idx="260">
                  <c:v>-4.5381978496120273E-3</c:v>
                </c:pt>
                <c:pt idx="261">
                  <c:v>-1.6715318381046243E-3</c:v>
                </c:pt>
                <c:pt idx="262">
                  <c:v>-3.3628875994322696E-3</c:v>
                </c:pt>
                <c:pt idx="263">
                  <c:v>-5.0379375138668442E-4</c:v>
                </c:pt>
                <c:pt idx="264">
                  <c:v>-6.5277752991323157E-4</c:v>
                </c:pt>
                <c:pt idx="265">
                  <c:v>-1.349019045509256E-3</c:v>
                </c:pt>
                <c:pt idx="266">
                  <c:v>-1.1535186271958084E-3</c:v>
                </c:pt>
                <c:pt idx="267">
                  <c:v>-9.6562534898100155E-4</c:v>
                </c:pt>
                <c:pt idx="268">
                  <c:v>-1.3309191704559062E-3</c:v>
                </c:pt>
                <c:pt idx="269">
                  <c:v>-2.0803424636628917E-3</c:v>
                </c:pt>
                <c:pt idx="270">
                  <c:v>-3.2863363492326991E-3</c:v>
                </c:pt>
                <c:pt idx="271">
                  <c:v>-3.8912730927075714E-3</c:v>
                </c:pt>
                <c:pt idx="272">
                  <c:v>-3.8462188981298814E-3</c:v>
                </c:pt>
                <c:pt idx="273">
                  <c:v>-3.3707458823484873E-3</c:v>
                </c:pt>
                <c:pt idx="274">
                  <c:v>-2.395816239158223E-3</c:v>
                </c:pt>
                <c:pt idx="275">
                  <c:v>-2.1904661663777539E-3</c:v>
                </c:pt>
                <c:pt idx="276">
                  <c:v>-3.1358581189277687E-3</c:v>
                </c:pt>
                <c:pt idx="277">
                  <c:v>-2.0716917728770476E-3</c:v>
                </c:pt>
                <c:pt idx="278">
                  <c:v>-2.8224068526831181E-3</c:v>
                </c:pt>
                <c:pt idx="279">
                  <c:v>-1.8697140300630369E-3</c:v>
                </c:pt>
                <c:pt idx="280">
                  <c:v>-1.8315820826365625E-3</c:v>
                </c:pt>
                <c:pt idx="281">
                  <c:v>-1.0686152790306269E-3</c:v>
                </c:pt>
                <c:pt idx="282">
                  <c:v>-2.6372682855877738E-3</c:v>
                </c:pt>
                <c:pt idx="283">
                  <c:v>-2.597547186497802E-3</c:v>
                </c:pt>
                <c:pt idx="284">
                  <c:v>-4.0486944657403684E-3</c:v>
                </c:pt>
                <c:pt idx="285">
                  <c:v>-2.0757861498593502E-3</c:v>
                </c:pt>
                <c:pt idx="286">
                  <c:v>-2.0641351076704159E-3</c:v>
                </c:pt>
                <c:pt idx="287">
                  <c:v>-2.0736457152381177E-3</c:v>
                </c:pt>
                <c:pt idx="288">
                  <c:v>-3.9323643187372317E-3</c:v>
                </c:pt>
                <c:pt idx="289">
                  <c:v>-3.810397307165557E-3</c:v>
                </c:pt>
              </c:numCache>
            </c:numRef>
          </c:val>
          <c:extLst>
            <c:ext xmlns:c16="http://schemas.microsoft.com/office/drawing/2014/chart" uri="{C3380CC4-5D6E-409C-BE32-E72D297353CC}">
              <c16:uniqueId val="{00000004-8D3D-476C-AE4F-C2444867742B}"/>
            </c:ext>
          </c:extLst>
        </c:ser>
        <c:dLbls>
          <c:showLegendKey val="0"/>
          <c:showVal val="0"/>
          <c:showCatName val="0"/>
          <c:showSerName val="0"/>
          <c:showPercent val="0"/>
          <c:showBubbleSize val="0"/>
        </c:dLbls>
        <c:gapWidth val="150"/>
        <c:axId val="1211480544"/>
        <c:axId val="1211473328"/>
      </c:barChart>
      <c:dateAx>
        <c:axId val="1211480544"/>
        <c:scaling>
          <c:orientation val="minMax"/>
          <c:min val="40269"/>
        </c:scaling>
        <c:delete val="0"/>
        <c:axPos val="b"/>
        <c:title>
          <c:tx>
            <c:strRef>
              <c:f>'Maturities-Fitting'!$Y$1</c:f>
              <c:strCache>
                <c:ptCount val="1"/>
                <c:pt idx="0">
                  <c:v>Source: Bloomberg, Amundi Institute. Data as of 12/05/2025
* f(FED rates, US 3Y3M-FED, 5y5y inf.swap, FED balance sheet/debt, Unit Labour Cost, Capacity Utilization)</c:v>
                </c:pt>
              </c:strCache>
            </c:strRef>
          </c:tx>
          <c:layout>
            <c:manualLayout>
              <c:xMode val="edge"/>
              <c:yMode val="edge"/>
              <c:x val="0"/>
              <c:y val="0.9644474837292667"/>
            </c:manualLayout>
          </c:layout>
          <c:overlay val="0"/>
          <c:spPr>
            <a:noFill/>
            <a:ln>
              <a:noFill/>
            </a:ln>
            <a:effectLst/>
          </c:spPr>
          <c:txPr>
            <a:bodyPr rot="0" spcFirstLastPara="1" vertOverflow="ellipsis" vert="horz" wrap="square" anchor="ctr" anchorCtr="1"/>
            <a:lstStyle/>
            <a:p>
              <a:pPr algn="l">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211473328"/>
        <c:crosses val="autoZero"/>
        <c:auto val="1"/>
        <c:lblOffset val="100"/>
        <c:baseTimeUnit val="months"/>
        <c:majorUnit val="1"/>
        <c:majorTimeUnit val="years"/>
      </c:dateAx>
      <c:valAx>
        <c:axId val="1211473328"/>
        <c:scaling>
          <c:orientation val="minMax"/>
        </c:scaling>
        <c:delete val="0"/>
        <c:axPos val="l"/>
        <c:majorGridlines>
          <c:spPr>
            <a:ln w="3175" cap="flat" cmpd="sng" algn="ctr">
              <a:solidFill>
                <a:srgbClr val="767A7E">
                  <a:lumMod val="100000"/>
                </a:srgbClr>
              </a:solidFill>
              <a:prstDash val="sysDash"/>
              <a:round/>
            </a:ln>
            <a:effectLst/>
          </c:spPr>
        </c:majorGridlines>
        <c:numFmt formatCode="0.0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211480544"/>
        <c:crosses val="autoZero"/>
        <c:crossBetween val="between"/>
      </c:valAx>
      <c:spPr>
        <a:noFill/>
        <a:ln>
          <a:noFill/>
        </a:ln>
        <a:effectLst/>
      </c:spPr>
    </c:plotArea>
    <c:legend>
      <c:legendPos val="r"/>
      <c:legendEntry>
        <c:idx val="1"/>
        <c:delete val="1"/>
      </c:legendEntry>
      <c:layout>
        <c:manualLayout>
          <c:xMode val="edge"/>
          <c:yMode val="edge"/>
          <c:x val="0.13367114637184097"/>
          <c:y val="0.77571672565366923"/>
          <c:w val="0.61328401805642674"/>
          <c:h val="4.3511287292136436E-2"/>
        </c:manualLayout>
      </c:layout>
      <c:overlay val="0"/>
      <c:spPr>
        <a:noFill/>
        <a:ln w="25400">
          <a:noFill/>
        </a:ln>
        <a:effectLst/>
      </c:spPr>
      <c:txPr>
        <a:bodyPr rot="0" spcFirstLastPara="1" vertOverflow="ellipsis" vert="horz" wrap="square" anchor="ctr" anchorCtr="1"/>
        <a:lstStyle/>
        <a:p>
          <a:pPr>
            <a:defRPr sz="800" b="1"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3">
    <c:autoUpdate val="0"/>
  </c:externalData>
  <c:userShapes r:id="rId4"/>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5Y fair value month-by</a:t>
            </a:r>
            <a:r>
              <a:rPr lang="en-GB" b="1" baseline="0">
                <a:solidFill>
                  <a:srgbClr val="003C64"/>
                </a:solidFill>
              </a:rPr>
              <a:t>-month </a:t>
            </a:r>
            <a:r>
              <a:rPr lang="en-GB" b="1">
                <a:solidFill>
                  <a:srgbClr val="003C64"/>
                </a:solidFill>
              </a:rPr>
              <a:t>projection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1524238383940026"/>
          <c:y val="0.15311965589182017"/>
          <c:w val="0.83708963296520844"/>
          <c:h val="0.64404955754745241"/>
        </c:manualLayout>
      </c:layout>
      <c:lineChart>
        <c:grouping val="standard"/>
        <c:varyColors val="0"/>
        <c:ser>
          <c:idx val="0"/>
          <c:order val="0"/>
          <c:tx>
            <c:strRef>
              <c:f>FV_evolution_MbyM!$AW$3</c:f>
              <c:strCache>
                <c:ptCount val="1"/>
                <c:pt idx="0">
                  <c:v>FV 5Y</c:v>
                </c:pt>
              </c:strCache>
            </c:strRef>
          </c:tx>
          <c:spPr>
            <a:ln w="25400" cap="rnd">
              <a:solidFill>
                <a:srgbClr val="004F9F"/>
              </a:solidFill>
              <a:round/>
            </a:ln>
            <a:effectLst/>
          </c:spPr>
          <c:marker>
            <c:symbol val="none"/>
          </c:marker>
          <c:dLbls>
            <c:dLbl>
              <c:idx val="365"/>
              <c:layout>
                <c:manualLayout>
                  <c:x val="-5.7507987220447282E-2"/>
                  <c:y val="-0.18498983437545047"/>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F87-4096-AAAF-E6CAD2D885FF}"/>
                </c:ext>
              </c:extLst>
            </c:dLbl>
            <c:dLbl>
              <c:idx val="381"/>
              <c:layout>
                <c:manualLayout>
                  <c:x val="-4.0743518955299762E-2"/>
                  <c:y val="0.11664154687656859"/>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CD6-4164-84B3-788555EEEC48}"/>
                </c:ext>
              </c:extLst>
            </c:dLbl>
            <c:dLbl>
              <c:idx val="518"/>
              <c:layout>
                <c:manualLayout>
                  <c:x val="-5.7919494480397099E-2"/>
                  <c:y val="0.14077428071310011"/>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CD6-4164-84B3-788555EEEC4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FV_evolution_MbyM!$AW$4:$AW$1000</c:f>
              <c:numCache>
                <c:formatCode>0.00%</c:formatCode>
                <c:ptCount val="997"/>
                <c:pt idx="0">
                  <c:v>2.0830785993797656E-2</c:v>
                </c:pt>
                <c:pt idx="1">
                  <c:v>2.0830785993797656E-2</c:v>
                </c:pt>
                <c:pt idx="2">
                  <c:v>2.0830785993797656E-2</c:v>
                </c:pt>
                <c:pt idx="3">
                  <c:v>2.0830785993797656E-2</c:v>
                </c:pt>
                <c:pt idx="4">
                  <c:v>2.0830785993797656E-2</c:v>
                </c:pt>
                <c:pt idx="5">
                  <c:v>2.0830785993797656E-2</c:v>
                </c:pt>
                <c:pt idx="6">
                  <c:v>2.0830785993797656E-2</c:v>
                </c:pt>
                <c:pt idx="7">
                  <c:v>2.0830785993797656E-2</c:v>
                </c:pt>
                <c:pt idx="8">
                  <c:v>2.0830785993797656E-2</c:v>
                </c:pt>
                <c:pt idx="9">
                  <c:v>2.0830785993797656E-2</c:v>
                </c:pt>
                <c:pt idx="10">
                  <c:v>2.0830785993797656E-2</c:v>
                </c:pt>
                <c:pt idx="11">
                  <c:v>2.0830785993797656E-2</c:v>
                </c:pt>
                <c:pt idx="12">
                  <c:v>2.0830785993797656E-2</c:v>
                </c:pt>
                <c:pt idx="13">
                  <c:v>2.0830785993797656E-2</c:v>
                </c:pt>
                <c:pt idx="14">
                  <c:v>2.0830785993797656E-2</c:v>
                </c:pt>
                <c:pt idx="15">
                  <c:v>2.0830785993797656E-2</c:v>
                </c:pt>
                <c:pt idx="16">
                  <c:v>2.0830785993797656E-2</c:v>
                </c:pt>
                <c:pt idx="17">
                  <c:v>2.0830785993797656E-2</c:v>
                </c:pt>
                <c:pt idx="18">
                  <c:v>2.0830785993797656E-2</c:v>
                </c:pt>
                <c:pt idx="19">
                  <c:v>2.0830785993797656E-2</c:v>
                </c:pt>
                <c:pt idx="20">
                  <c:v>2.0830785993797656E-2</c:v>
                </c:pt>
                <c:pt idx="21">
                  <c:v>2.0830785993797656E-2</c:v>
                </c:pt>
                <c:pt idx="22">
                  <c:v>2.0830785993797656E-2</c:v>
                </c:pt>
                <c:pt idx="23">
                  <c:v>2.4560929829020216E-2</c:v>
                </c:pt>
                <c:pt idx="24">
                  <c:v>2.4560929829020216E-2</c:v>
                </c:pt>
                <c:pt idx="25">
                  <c:v>2.4560929829020216E-2</c:v>
                </c:pt>
                <c:pt idx="26">
                  <c:v>2.4560929829020216E-2</c:v>
                </c:pt>
                <c:pt idx="27">
                  <c:v>2.4560929829020216E-2</c:v>
                </c:pt>
                <c:pt idx="28">
                  <c:v>2.4560929829020216E-2</c:v>
                </c:pt>
                <c:pt idx="29">
                  <c:v>2.4560929829020216E-2</c:v>
                </c:pt>
                <c:pt idx="30">
                  <c:v>2.4560929829020216E-2</c:v>
                </c:pt>
                <c:pt idx="31">
                  <c:v>2.4560929829020216E-2</c:v>
                </c:pt>
                <c:pt idx="32">
                  <c:v>2.4560929829020216E-2</c:v>
                </c:pt>
                <c:pt idx="33">
                  <c:v>2.4560929829020216E-2</c:v>
                </c:pt>
                <c:pt idx="34">
                  <c:v>2.4560929829020216E-2</c:v>
                </c:pt>
                <c:pt idx="35">
                  <c:v>2.4560929829020216E-2</c:v>
                </c:pt>
                <c:pt idx="36">
                  <c:v>2.4560929829020216E-2</c:v>
                </c:pt>
                <c:pt idx="37">
                  <c:v>2.4560929829020216E-2</c:v>
                </c:pt>
                <c:pt idx="38">
                  <c:v>2.4560929829020216E-2</c:v>
                </c:pt>
                <c:pt idx="39">
                  <c:v>2.4560929829020216E-2</c:v>
                </c:pt>
                <c:pt idx="40">
                  <c:v>2.4560929829020216E-2</c:v>
                </c:pt>
                <c:pt idx="41">
                  <c:v>2.4560929829020216E-2</c:v>
                </c:pt>
                <c:pt idx="42">
                  <c:v>2.4560929829020216E-2</c:v>
                </c:pt>
                <c:pt idx="43">
                  <c:v>2.4560929829020216E-2</c:v>
                </c:pt>
                <c:pt idx="44">
                  <c:v>2.3727533396943886E-2</c:v>
                </c:pt>
                <c:pt idx="45">
                  <c:v>2.3727533396943886E-2</c:v>
                </c:pt>
                <c:pt idx="46">
                  <c:v>2.3727533396943886E-2</c:v>
                </c:pt>
                <c:pt idx="47">
                  <c:v>2.3727533396943886E-2</c:v>
                </c:pt>
                <c:pt idx="48">
                  <c:v>2.3727533396943886E-2</c:v>
                </c:pt>
                <c:pt idx="49">
                  <c:v>2.3727533396943886E-2</c:v>
                </c:pt>
                <c:pt idx="50">
                  <c:v>2.3727533396943886E-2</c:v>
                </c:pt>
                <c:pt idx="51">
                  <c:v>2.3727533396943886E-2</c:v>
                </c:pt>
                <c:pt idx="52">
                  <c:v>2.3727533396943886E-2</c:v>
                </c:pt>
                <c:pt idx="53">
                  <c:v>2.3727533396943886E-2</c:v>
                </c:pt>
                <c:pt idx="54">
                  <c:v>2.3727533396943886E-2</c:v>
                </c:pt>
                <c:pt idx="55">
                  <c:v>2.3727533396943886E-2</c:v>
                </c:pt>
                <c:pt idx="56">
                  <c:v>2.3727533396943886E-2</c:v>
                </c:pt>
                <c:pt idx="57">
                  <c:v>2.3727533396943886E-2</c:v>
                </c:pt>
                <c:pt idx="58">
                  <c:v>2.3727533396943886E-2</c:v>
                </c:pt>
                <c:pt idx="59">
                  <c:v>2.3727533396943886E-2</c:v>
                </c:pt>
                <c:pt idx="60">
                  <c:v>2.3727533396943886E-2</c:v>
                </c:pt>
                <c:pt idx="61">
                  <c:v>2.3727533396943886E-2</c:v>
                </c:pt>
                <c:pt idx="62">
                  <c:v>2.3727533396943886E-2</c:v>
                </c:pt>
                <c:pt idx="63">
                  <c:v>2.3727533396943886E-2</c:v>
                </c:pt>
                <c:pt idx="64">
                  <c:v>2.3727533396943886E-2</c:v>
                </c:pt>
                <c:pt idx="65">
                  <c:v>2.765443040510385E-2</c:v>
                </c:pt>
                <c:pt idx="66">
                  <c:v>2.765443040510385E-2</c:v>
                </c:pt>
                <c:pt idx="67">
                  <c:v>2.765443040510385E-2</c:v>
                </c:pt>
                <c:pt idx="68">
                  <c:v>2.765443040510385E-2</c:v>
                </c:pt>
                <c:pt idx="69">
                  <c:v>2.765443040510385E-2</c:v>
                </c:pt>
                <c:pt idx="70">
                  <c:v>2.765443040510385E-2</c:v>
                </c:pt>
                <c:pt idx="71">
                  <c:v>2.765443040510385E-2</c:v>
                </c:pt>
                <c:pt idx="72">
                  <c:v>2.765443040510385E-2</c:v>
                </c:pt>
                <c:pt idx="73">
                  <c:v>2.765443040510385E-2</c:v>
                </c:pt>
                <c:pt idx="74">
                  <c:v>2.765443040510385E-2</c:v>
                </c:pt>
                <c:pt idx="75">
                  <c:v>2.765443040510385E-2</c:v>
                </c:pt>
                <c:pt idx="76">
                  <c:v>2.765443040510385E-2</c:v>
                </c:pt>
                <c:pt idx="77">
                  <c:v>2.765443040510385E-2</c:v>
                </c:pt>
                <c:pt idx="78">
                  <c:v>2.765443040510385E-2</c:v>
                </c:pt>
                <c:pt idx="79">
                  <c:v>2.765443040510385E-2</c:v>
                </c:pt>
                <c:pt idx="80">
                  <c:v>2.765443040510385E-2</c:v>
                </c:pt>
                <c:pt idx="81">
                  <c:v>2.765443040510385E-2</c:v>
                </c:pt>
                <c:pt idx="82">
                  <c:v>2.765443040510385E-2</c:v>
                </c:pt>
                <c:pt idx="83">
                  <c:v>2.765443040510385E-2</c:v>
                </c:pt>
                <c:pt idx="84">
                  <c:v>2.765443040510385E-2</c:v>
                </c:pt>
                <c:pt idx="85">
                  <c:v>2.765443040510385E-2</c:v>
                </c:pt>
                <c:pt idx="86">
                  <c:v>2.765443040510385E-2</c:v>
                </c:pt>
                <c:pt idx="87">
                  <c:v>2.7643302901770188E-2</c:v>
                </c:pt>
                <c:pt idx="88">
                  <c:v>2.7643302901770188E-2</c:v>
                </c:pt>
                <c:pt idx="89">
                  <c:v>2.7643302901770188E-2</c:v>
                </c:pt>
                <c:pt idx="90">
                  <c:v>2.7643302901770188E-2</c:v>
                </c:pt>
                <c:pt idx="91">
                  <c:v>2.7643302901770188E-2</c:v>
                </c:pt>
                <c:pt idx="92">
                  <c:v>2.7643302901770188E-2</c:v>
                </c:pt>
                <c:pt idx="93">
                  <c:v>2.7643302901770188E-2</c:v>
                </c:pt>
                <c:pt idx="94">
                  <c:v>2.7643302901770188E-2</c:v>
                </c:pt>
                <c:pt idx="95">
                  <c:v>2.7643302901770188E-2</c:v>
                </c:pt>
                <c:pt idx="96">
                  <c:v>2.7643302901770188E-2</c:v>
                </c:pt>
                <c:pt idx="97">
                  <c:v>2.7643302901770188E-2</c:v>
                </c:pt>
                <c:pt idx="98">
                  <c:v>2.7643302901770188E-2</c:v>
                </c:pt>
                <c:pt idx="99">
                  <c:v>2.7643302901770188E-2</c:v>
                </c:pt>
                <c:pt idx="100">
                  <c:v>2.7643302901770188E-2</c:v>
                </c:pt>
                <c:pt idx="101">
                  <c:v>2.7643302901770188E-2</c:v>
                </c:pt>
                <c:pt idx="102">
                  <c:v>2.7643302901770188E-2</c:v>
                </c:pt>
                <c:pt idx="103">
                  <c:v>2.7643302901770188E-2</c:v>
                </c:pt>
                <c:pt idx="104">
                  <c:v>2.7643302901770188E-2</c:v>
                </c:pt>
                <c:pt idx="105">
                  <c:v>2.7643302901770188E-2</c:v>
                </c:pt>
                <c:pt idx="106">
                  <c:v>2.7643302901770188E-2</c:v>
                </c:pt>
                <c:pt idx="107">
                  <c:v>2.7643302901770188E-2</c:v>
                </c:pt>
                <c:pt idx="108">
                  <c:v>2.7643302901770188E-2</c:v>
                </c:pt>
                <c:pt idx="109">
                  <c:v>2.7643302901770188E-2</c:v>
                </c:pt>
                <c:pt idx="110">
                  <c:v>2.5850583682513098E-2</c:v>
                </c:pt>
                <c:pt idx="111">
                  <c:v>2.5850583682513098E-2</c:v>
                </c:pt>
                <c:pt idx="112">
                  <c:v>2.5850583682513098E-2</c:v>
                </c:pt>
                <c:pt idx="113">
                  <c:v>2.5850583682513098E-2</c:v>
                </c:pt>
                <c:pt idx="114">
                  <c:v>2.5850583682513098E-2</c:v>
                </c:pt>
                <c:pt idx="115">
                  <c:v>2.5850583682513098E-2</c:v>
                </c:pt>
                <c:pt idx="116">
                  <c:v>2.5850583682513098E-2</c:v>
                </c:pt>
                <c:pt idx="117">
                  <c:v>2.5850583682513098E-2</c:v>
                </c:pt>
                <c:pt idx="118">
                  <c:v>2.5850583682513098E-2</c:v>
                </c:pt>
                <c:pt idx="119">
                  <c:v>2.5850583682513098E-2</c:v>
                </c:pt>
                <c:pt idx="120">
                  <c:v>2.5850583682513098E-2</c:v>
                </c:pt>
                <c:pt idx="121">
                  <c:v>2.5850583682513098E-2</c:v>
                </c:pt>
                <c:pt idx="122">
                  <c:v>2.5850583682513098E-2</c:v>
                </c:pt>
                <c:pt idx="123">
                  <c:v>2.5850583682513098E-2</c:v>
                </c:pt>
                <c:pt idx="124">
                  <c:v>2.5850583682513098E-2</c:v>
                </c:pt>
                <c:pt idx="125">
                  <c:v>2.5850583682513098E-2</c:v>
                </c:pt>
                <c:pt idx="126">
                  <c:v>2.5850583682513098E-2</c:v>
                </c:pt>
                <c:pt idx="127">
                  <c:v>2.5850583682513098E-2</c:v>
                </c:pt>
                <c:pt idx="128">
                  <c:v>2.5850583682513098E-2</c:v>
                </c:pt>
                <c:pt idx="129">
                  <c:v>2.5850583682513098E-2</c:v>
                </c:pt>
                <c:pt idx="130">
                  <c:v>2.3801056847659062E-2</c:v>
                </c:pt>
                <c:pt idx="131">
                  <c:v>2.3801056847659062E-2</c:v>
                </c:pt>
                <c:pt idx="132">
                  <c:v>2.3801056847659062E-2</c:v>
                </c:pt>
                <c:pt idx="133">
                  <c:v>2.3801056847659062E-2</c:v>
                </c:pt>
                <c:pt idx="134">
                  <c:v>2.3801056847659062E-2</c:v>
                </c:pt>
                <c:pt idx="135">
                  <c:v>2.3801056847659062E-2</c:v>
                </c:pt>
                <c:pt idx="136">
                  <c:v>2.3801056847659062E-2</c:v>
                </c:pt>
                <c:pt idx="137">
                  <c:v>2.3801056847659062E-2</c:v>
                </c:pt>
                <c:pt idx="138">
                  <c:v>2.3801056847659062E-2</c:v>
                </c:pt>
                <c:pt idx="139">
                  <c:v>2.3801056847659062E-2</c:v>
                </c:pt>
                <c:pt idx="140">
                  <c:v>2.3801056847659062E-2</c:v>
                </c:pt>
                <c:pt idx="141">
                  <c:v>2.3801056847659062E-2</c:v>
                </c:pt>
                <c:pt idx="142">
                  <c:v>2.3801056847659062E-2</c:v>
                </c:pt>
                <c:pt idx="143">
                  <c:v>2.3801056847659062E-2</c:v>
                </c:pt>
                <c:pt idx="144">
                  <c:v>2.3801056847659062E-2</c:v>
                </c:pt>
                <c:pt idx="145">
                  <c:v>2.3801056847659062E-2</c:v>
                </c:pt>
                <c:pt idx="146">
                  <c:v>2.3801056847659062E-2</c:v>
                </c:pt>
                <c:pt idx="147">
                  <c:v>2.3801056847659062E-2</c:v>
                </c:pt>
                <c:pt idx="148">
                  <c:v>2.3801056847659062E-2</c:v>
                </c:pt>
                <c:pt idx="149">
                  <c:v>2.3801056847659062E-2</c:v>
                </c:pt>
                <c:pt idx="150">
                  <c:v>2.3801056847659062E-2</c:v>
                </c:pt>
                <c:pt idx="151">
                  <c:v>2.3801056847659062E-2</c:v>
                </c:pt>
                <c:pt idx="152">
                  <c:v>2.3801056847659062E-2</c:v>
                </c:pt>
                <c:pt idx="153">
                  <c:v>2.2395393144059837E-2</c:v>
                </c:pt>
                <c:pt idx="154">
                  <c:v>2.2395393144059837E-2</c:v>
                </c:pt>
                <c:pt idx="155">
                  <c:v>2.2395393144059837E-2</c:v>
                </c:pt>
                <c:pt idx="156">
                  <c:v>2.2395393144059837E-2</c:v>
                </c:pt>
                <c:pt idx="157">
                  <c:v>2.2395393144059837E-2</c:v>
                </c:pt>
                <c:pt idx="158">
                  <c:v>2.2395393144059837E-2</c:v>
                </c:pt>
                <c:pt idx="159">
                  <c:v>2.2395393144059837E-2</c:v>
                </c:pt>
                <c:pt idx="160">
                  <c:v>2.2395393144059837E-2</c:v>
                </c:pt>
                <c:pt idx="161">
                  <c:v>2.2395393144059837E-2</c:v>
                </c:pt>
                <c:pt idx="162">
                  <c:v>2.2395393144059837E-2</c:v>
                </c:pt>
                <c:pt idx="163">
                  <c:v>2.2395393144059837E-2</c:v>
                </c:pt>
                <c:pt idx="164">
                  <c:v>2.2395393144059837E-2</c:v>
                </c:pt>
                <c:pt idx="165">
                  <c:v>2.2395393144059837E-2</c:v>
                </c:pt>
                <c:pt idx="166">
                  <c:v>2.2395393144059837E-2</c:v>
                </c:pt>
                <c:pt idx="167">
                  <c:v>2.2395393144059837E-2</c:v>
                </c:pt>
                <c:pt idx="168">
                  <c:v>2.2395393144059837E-2</c:v>
                </c:pt>
                <c:pt idx="169">
                  <c:v>2.2395393144059837E-2</c:v>
                </c:pt>
                <c:pt idx="170">
                  <c:v>2.2395393144059837E-2</c:v>
                </c:pt>
                <c:pt idx="171">
                  <c:v>2.2395393144059837E-2</c:v>
                </c:pt>
                <c:pt idx="172">
                  <c:v>2.2395393144059837E-2</c:v>
                </c:pt>
                <c:pt idx="173">
                  <c:v>2.2395393144059837E-2</c:v>
                </c:pt>
                <c:pt idx="174">
                  <c:v>2.2395393144059837E-2</c:v>
                </c:pt>
                <c:pt idx="175">
                  <c:v>1.6914644610000636E-2</c:v>
                </c:pt>
                <c:pt idx="176">
                  <c:v>1.6914644610000636E-2</c:v>
                </c:pt>
                <c:pt idx="177">
                  <c:v>1.6914644610000636E-2</c:v>
                </c:pt>
                <c:pt idx="178">
                  <c:v>1.6914644610000636E-2</c:v>
                </c:pt>
                <c:pt idx="179">
                  <c:v>1.6914644610000636E-2</c:v>
                </c:pt>
                <c:pt idx="180">
                  <c:v>1.6914644610000636E-2</c:v>
                </c:pt>
                <c:pt idx="181">
                  <c:v>1.6914644610000636E-2</c:v>
                </c:pt>
                <c:pt idx="182">
                  <c:v>1.6914644610000636E-2</c:v>
                </c:pt>
                <c:pt idx="183">
                  <c:v>1.6914644610000636E-2</c:v>
                </c:pt>
                <c:pt idx="184">
                  <c:v>1.6914644610000636E-2</c:v>
                </c:pt>
                <c:pt idx="185">
                  <c:v>1.6914644610000636E-2</c:v>
                </c:pt>
                <c:pt idx="186">
                  <c:v>1.6914644610000636E-2</c:v>
                </c:pt>
                <c:pt idx="187">
                  <c:v>1.6914644610000636E-2</c:v>
                </c:pt>
                <c:pt idx="188">
                  <c:v>1.6914644610000636E-2</c:v>
                </c:pt>
                <c:pt idx="189">
                  <c:v>1.6914644610000636E-2</c:v>
                </c:pt>
                <c:pt idx="190">
                  <c:v>1.6914644610000636E-2</c:v>
                </c:pt>
                <c:pt idx="191">
                  <c:v>1.6914644610000636E-2</c:v>
                </c:pt>
                <c:pt idx="192">
                  <c:v>1.6914644610000636E-2</c:v>
                </c:pt>
                <c:pt idx="193">
                  <c:v>1.6914644610000636E-2</c:v>
                </c:pt>
                <c:pt idx="194">
                  <c:v>1.6914644610000636E-2</c:v>
                </c:pt>
                <c:pt idx="195">
                  <c:v>1.6914644610000636E-2</c:v>
                </c:pt>
                <c:pt idx="196">
                  <c:v>2.004223842827485E-2</c:v>
                </c:pt>
                <c:pt idx="197">
                  <c:v>2.004223842827485E-2</c:v>
                </c:pt>
                <c:pt idx="198">
                  <c:v>2.004223842827485E-2</c:v>
                </c:pt>
                <c:pt idx="199">
                  <c:v>2.004223842827485E-2</c:v>
                </c:pt>
                <c:pt idx="200">
                  <c:v>2.004223842827485E-2</c:v>
                </c:pt>
                <c:pt idx="201">
                  <c:v>2.004223842827485E-2</c:v>
                </c:pt>
                <c:pt idx="202">
                  <c:v>2.004223842827485E-2</c:v>
                </c:pt>
                <c:pt idx="203">
                  <c:v>2.004223842827485E-2</c:v>
                </c:pt>
                <c:pt idx="204">
                  <c:v>2.004223842827485E-2</c:v>
                </c:pt>
                <c:pt idx="205">
                  <c:v>2.004223842827485E-2</c:v>
                </c:pt>
                <c:pt idx="206">
                  <c:v>2.004223842827485E-2</c:v>
                </c:pt>
                <c:pt idx="207">
                  <c:v>2.004223842827485E-2</c:v>
                </c:pt>
                <c:pt idx="208">
                  <c:v>2.004223842827485E-2</c:v>
                </c:pt>
                <c:pt idx="209">
                  <c:v>2.004223842827485E-2</c:v>
                </c:pt>
                <c:pt idx="210">
                  <c:v>2.004223842827485E-2</c:v>
                </c:pt>
                <c:pt idx="211">
                  <c:v>2.004223842827485E-2</c:v>
                </c:pt>
                <c:pt idx="212">
                  <c:v>2.004223842827485E-2</c:v>
                </c:pt>
                <c:pt idx="213">
                  <c:v>2.004223842827485E-2</c:v>
                </c:pt>
                <c:pt idx="214">
                  <c:v>2.004223842827485E-2</c:v>
                </c:pt>
                <c:pt idx="215">
                  <c:v>2.004223842827485E-2</c:v>
                </c:pt>
                <c:pt idx="216">
                  <c:v>2.004223842827485E-2</c:v>
                </c:pt>
                <c:pt idx="217">
                  <c:v>2.004223842827485E-2</c:v>
                </c:pt>
                <c:pt idx="218">
                  <c:v>2.004223842827485E-2</c:v>
                </c:pt>
                <c:pt idx="219">
                  <c:v>1.6688544277639984E-2</c:v>
                </c:pt>
                <c:pt idx="220">
                  <c:v>1.6688544277639984E-2</c:v>
                </c:pt>
                <c:pt idx="221">
                  <c:v>1.6688544277639984E-2</c:v>
                </c:pt>
                <c:pt idx="222">
                  <c:v>1.6688544277639984E-2</c:v>
                </c:pt>
                <c:pt idx="223">
                  <c:v>1.6688544277639984E-2</c:v>
                </c:pt>
                <c:pt idx="224">
                  <c:v>1.6688544277639984E-2</c:v>
                </c:pt>
                <c:pt idx="225">
                  <c:v>1.6688544277639984E-2</c:v>
                </c:pt>
                <c:pt idx="226">
                  <c:v>1.6688544277639984E-2</c:v>
                </c:pt>
                <c:pt idx="227">
                  <c:v>1.6688544277639984E-2</c:v>
                </c:pt>
                <c:pt idx="228">
                  <c:v>1.6688544277639984E-2</c:v>
                </c:pt>
                <c:pt idx="229">
                  <c:v>1.6688544277639984E-2</c:v>
                </c:pt>
                <c:pt idx="230">
                  <c:v>1.6688544277639984E-2</c:v>
                </c:pt>
                <c:pt idx="231">
                  <c:v>1.6688544277639984E-2</c:v>
                </c:pt>
                <c:pt idx="232">
                  <c:v>1.6688544277639984E-2</c:v>
                </c:pt>
                <c:pt idx="233">
                  <c:v>1.6688544277639984E-2</c:v>
                </c:pt>
                <c:pt idx="234">
                  <c:v>1.6688544277639984E-2</c:v>
                </c:pt>
                <c:pt idx="235">
                  <c:v>1.6688544277639984E-2</c:v>
                </c:pt>
                <c:pt idx="236">
                  <c:v>1.6688544277639984E-2</c:v>
                </c:pt>
                <c:pt idx="237">
                  <c:v>1.6688544277639984E-2</c:v>
                </c:pt>
                <c:pt idx="238">
                  <c:v>1.6688544277639984E-2</c:v>
                </c:pt>
                <c:pt idx="239">
                  <c:v>1.6688544277639984E-2</c:v>
                </c:pt>
                <c:pt idx="240">
                  <c:v>1.8336872245353499E-2</c:v>
                </c:pt>
                <c:pt idx="241">
                  <c:v>1.8336872245353499E-2</c:v>
                </c:pt>
                <c:pt idx="242">
                  <c:v>1.8336872245353499E-2</c:v>
                </c:pt>
                <c:pt idx="243">
                  <c:v>1.8336872245353499E-2</c:v>
                </c:pt>
                <c:pt idx="244">
                  <c:v>1.8336872245353499E-2</c:v>
                </c:pt>
                <c:pt idx="245">
                  <c:v>1.8336872245353499E-2</c:v>
                </c:pt>
                <c:pt idx="246">
                  <c:v>1.8336872245353499E-2</c:v>
                </c:pt>
                <c:pt idx="247">
                  <c:v>1.8336872245353499E-2</c:v>
                </c:pt>
                <c:pt idx="248">
                  <c:v>1.8336872245353499E-2</c:v>
                </c:pt>
                <c:pt idx="249">
                  <c:v>1.8336872245353499E-2</c:v>
                </c:pt>
                <c:pt idx="250">
                  <c:v>1.8336872245353499E-2</c:v>
                </c:pt>
                <c:pt idx="251">
                  <c:v>1.8336872245353499E-2</c:v>
                </c:pt>
                <c:pt idx="252">
                  <c:v>1.8336872245353499E-2</c:v>
                </c:pt>
                <c:pt idx="253">
                  <c:v>1.8336872245353499E-2</c:v>
                </c:pt>
                <c:pt idx="254">
                  <c:v>1.8336872245353499E-2</c:v>
                </c:pt>
                <c:pt idx="255">
                  <c:v>1.8336872245353499E-2</c:v>
                </c:pt>
                <c:pt idx="256">
                  <c:v>1.8336872245353499E-2</c:v>
                </c:pt>
                <c:pt idx="257">
                  <c:v>1.8336872245353499E-2</c:v>
                </c:pt>
                <c:pt idx="258">
                  <c:v>1.8336872245353499E-2</c:v>
                </c:pt>
                <c:pt idx="259">
                  <c:v>1.8336872245353499E-2</c:v>
                </c:pt>
                <c:pt idx="260">
                  <c:v>1.8336872245353499E-2</c:v>
                </c:pt>
                <c:pt idx="261">
                  <c:v>1.8336872245353499E-2</c:v>
                </c:pt>
                <c:pt idx="262">
                  <c:v>1.6015888533137117E-2</c:v>
                </c:pt>
                <c:pt idx="263">
                  <c:v>1.6015888533137117E-2</c:v>
                </c:pt>
                <c:pt idx="264">
                  <c:v>1.6015888533137117E-2</c:v>
                </c:pt>
                <c:pt idx="265">
                  <c:v>1.6015888533137117E-2</c:v>
                </c:pt>
                <c:pt idx="266">
                  <c:v>1.6015888533137117E-2</c:v>
                </c:pt>
                <c:pt idx="267">
                  <c:v>1.6015888533137117E-2</c:v>
                </c:pt>
                <c:pt idx="268">
                  <c:v>1.6015888533137117E-2</c:v>
                </c:pt>
                <c:pt idx="269">
                  <c:v>1.6015888533137117E-2</c:v>
                </c:pt>
                <c:pt idx="270">
                  <c:v>1.6015888533137117E-2</c:v>
                </c:pt>
                <c:pt idx="271">
                  <c:v>1.6015888533137117E-2</c:v>
                </c:pt>
                <c:pt idx="272">
                  <c:v>1.6015888533137117E-2</c:v>
                </c:pt>
                <c:pt idx="273">
                  <c:v>1.6015888533137117E-2</c:v>
                </c:pt>
                <c:pt idx="274">
                  <c:v>1.6015888533137117E-2</c:v>
                </c:pt>
                <c:pt idx="275">
                  <c:v>1.6015888533137117E-2</c:v>
                </c:pt>
                <c:pt idx="276">
                  <c:v>1.6015888533137117E-2</c:v>
                </c:pt>
                <c:pt idx="277">
                  <c:v>1.6015888533137117E-2</c:v>
                </c:pt>
                <c:pt idx="278">
                  <c:v>1.6015888533137117E-2</c:v>
                </c:pt>
                <c:pt idx="279">
                  <c:v>1.6015888533137117E-2</c:v>
                </c:pt>
                <c:pt idx="280">
                  <c:v>1.6015888533137117E-2</c:v>
                </c:pt>
                <c:pt idx="281">
                  <c:v>1.6015888533137117E-2</c:v>
                </c:pt>
                <c:pt idx="282">
                  <c:v>1.6015888533137117E-2</c:v>
                </c:pt>
                <c:pt idx="283">
                  <c:v>1.6015888533137117E-2</c:v>
                </c:pt>
                <c:pt idx="284">
                  <c:v>1.6015888533137117E-2</c:v>
                </c:pt>
                <c:pt idx="285">
                  <c:v>1.7427019100030874E-2</c:v>
                </c:pt>
                <c:pt idx="286">
                  <c:v>1.7427019100030874E-2</c:v>
                </c:pt>
                <c:pt idx="287">
                  <c:v>1.7427019100030874E-2</c:v>
                </c:pt>
                <c:pt idx="288">
                  <c:v>1.7427019100030874E-2</c:v>
                </c:pt>
                <c:pt idx="289">
                  <c:v>1.7427019100030874E-2</c:v>
                </c:pt>
                <c:pt idx="290">
                  <c:v>1.7427019100030874E-2</c:v>
                </c:pt>
                <c:pt idx="291">
                  <c:v>1.7427019100030874E-2</c:v>
                </c:pt>
                <c:pt idx="292">
                  <c:v>1.7427019100030874E-2</c:v>
                </c:pt>
                <c:pt idx="293">
                  <c:v>1.7427019100030874E-2</c:v>
                </c:pt>
                <c:pt idx="294">
                  <c:v>1.7427019100030874E-2</c:v>
                </c:pt>
                <c:pt idx="295">
                  <c:v>1.7427019100030874E-2</c:v>
                </c:pt>
                <c:pt idx="296">
                  <c:v>1.7427019100030874E-2</c:v>
                </c:pt>
                <c:pt idx="297">
                  <c:v>1.7427019100030874E-2</c:v>
                </c:pt>
                <c:pt idx="298">
                  <c:v>1.7427019100030874E-2</c:v>
                </c:pt>
                <c:pt idx="299">
                  <c:v>1.7427019100030874E-2</c:v>
                </c:pt>
                <c:pt idx="300">
                  <c:v>1.7427019100030874E-2</c:v>
                </c:pt>
                <c:pt idx="301">
                  <c:v>1.7427019100030874E-2</c:v>
                </c:pt>
                <c:pt idx="302">
                  <c:v>1.7427019100030874E-2</c:v>
                </c:pt>
                <c:pt idx="303">
                  <c:v>1.7427019100030874E-2</c:v>
                </c:pt>
                <c:pt idx="304">
                  <c:v>1.7427019100030874E-2</c:v>
                </c:pt>
                <c:pt idx="305">
                  <c:v>1.9513287423369673E-2</c:v>
                </c:pt>
                <c:pt idx="306">
                  <c:v>1.9513287423369673E-2</c:v>
                </c:pt>
                <c:pt idx="307">
                  <c:v>1.9513287423369673E-2</c:v>
                </c:pt>
                <c:pt idx="308">
                  <c:v>1.9513287423369673E-2</c:v>
                </c:pt>
                <c:pt idx="309">
                  <c:v>1.9513287423369673E-2</c:v>
                </c:pt>
                <c:pt idx="310">
                  <c:v>1.9513287423369673E-2</c:v>
                </c:pt>
                <c:pt idx="311">
                  <c:v>1.9513287423369673E-2</c:v>
                </c:pt>
                <c:pt idx="312">
                  <c:v>1.9513287423369673E-2</c:v>
                </c:pt>
                <c:pt idx="313">
                  <c:v>1.9513287423369673E-2</c:v>
                </c:pt>
                <c:pt idx="314">
                  <c:v>1.9513287423369673E-2</c:v>
                </c:pt>
                <c:pt idx="315">
                  <c:v>1.9513287423369673E-2</c:v>
                </c:pt>
                <c:pt idx="316">
                  <c:v>1.9513287423369673E-2</c:v>
                </c:pt>
                <c:pt idx="317">
                  <c:v>1.9513287423369673E-2</c:v>
                </c:pt>
                <c:pt idx="318">
                  <c:v>1.9513287423369673E-2</c:v>
                </c:pt>
                <c:pt idx="319">
                  <c:v>1.9513287423369673E-2</c:v>
                </c:pt>
                <c:pt idx="320">
                  <c:v>1.9513287423369673E-2</c:v>
                </c:pt>
                <c:pt idx="321">
                  <c:v>1.9513287423369673E-2</c:v>
                </c:pt>
                <c:pt idx="322">
                  <c:v>1.9513287423369673E-2</c:v>
                </c:pt>
                <c:pt idx="323">
                  <c:v>1.9513287423369673E-2</c:v>
                </c:pt>
                <c:pt idx="324">
                  <c:v>1.9513287423369673E-2</c:v>
                </c:pt>
                <c:pt idx="325">
                  <c:v>1.9513287423369673E-2</c:v>
                </c:pt>
                <c:pt idx="326">
                  <c:v>1.6850948087456234E-2</c:v>
                </c:pt>
                <c:pt idx="327">
                  <c:v>1.6850948087456234E-2</c:v>
                </c:pt>
                <c:pt idx="328">
                  <c:v>1.6850948087456234E-2</c:v>
                </c:pt>
                <c:pt idx="329">
                  <c:v>1.6850948087456234E-2</c:v>
                </c:pt>
                <c:pt idx="330">
                  <c:v>1.6850948087456234E-2</c:v>
                </c:pt>
                <c:pt idx="331">
                  <c:v>1.6850948087456234E-2</c:v>
                </c:pt>
                <c:pt idx="332">
                  <c:v>1.6850948087456234E-2</c:v>
                </c:pt>
                <c:pt idx="333">
                  <c:v>1.6850948087456234E-2</c:v>
                </c:pt>
                <c:pt idx="334">
                  <c:v>1.6850948087456234E-2</c:v>
                </c:pt>
                <c:pt idx="335">
                  <c:v>1.6850948087456234E-2</c:v>
                </c:pt>
                <c:pt idx="336">
                  <c:v>1.6850948087456234E-2</c:v>
                </c:pt>
                <c:pt idx="337">
                  <c:v>1.6850948087456234E-2</c:v>
                </c:pt>
                <c:pt idx="338">
                  <c:v>1.6850948087456234E-2</c:v>
                </c:pt>
                <c:pt idx="339">
                  <c:v>1.6850948087456234E-2</c:v>
                </c:pt>
                <c:pt idx="340">
                  <c:v>1.6850948087456234E-2</c:v>
                </c:pt>
                <c:pt idx="341">
                  <c:v>1.6850948087456234E-2</c:v>
                </c:pt>
                <c:pt idx="342">
                  <c:v>1.6850948087456234E-2</c:v>
                </c:pt>
                <c:pt idx="343">
                  <c:v>1.6850948087456234E-2</c:v>
                </c:pt>
                <c:pt idx="344">
                  <c:v>1.6850948087456234E-2</c:v>
                </c:pt>
                <c:pt idx="345">
                  <c:v>1.6850948087456234E-2</c:v>
                </c:pt>
                <c:pt idx="346">
                  <c:v>1.6850948087456234E-2</c:v>
                </c:pt>
                <c:pt idx="347">
                  <c:v>1.6850948087456234E-2</c:v>
                </c:pt>
                <c:pt idx="348">
                  <c:v>1.8093234173755711E-2</c:v>
                </c:pt>
                <c:pt idx="349">
                  <c:v>1.8093234173755711E-2</c:v>
                </c:pt>
                <c:pt idx="350">
                  <c:v>1.8093234173755711E-2</c:v>
                </c:pt>
                <c:pt idx="351">
                  <c:v>1.8093234173755711E-2</c:v>
                </c:pt>
                <c:pt idx="352">
                  <c:v>1.8093234173755711E-2</c:v>
                </c:pt>
                <c:pt idx="353">
                  <c:v>1.8093234173755711E-2</c:v>
                </c:pt>
                <c:pt idx="354">
                  <c:v>1.8093234173755711E-2</c:v>
                </c:pt>
                <c:pt idx="355">
                  <c:v>1.8093234173755711E-2</c:v>
                </c:pt>
                <c:pt idx="356">
                  <c:v>1.8093234173755711E-2</c:v>
                </c:pt>
                <c:pt idx="357">
                  <c:v>1.8093234173755711E-2</c:v>
                </c:pt>
                <c:pt idx="358">
                  <c:v>1.8093234173755711E-2</c:v>
                </c:pt>
                <c:pt idx="359">
                  <c:v>1.8093234173755711E-2</c:v>
                </c:pt>
                <c:pt idx="360">
                  <c:v>1.8093234173755711E-2</c:v>
                </c:pt>
                <c:pt idx="361">
                  <c:v>1.8093234173755711E-2</c:v>
                </c:pt>
                <c:pt idx="362">
                  <c:v>1.8093234173755711E-2</c:v>
                </c:pt>
                <c:pt idx="363">
                  <c:v>1.8093234173755711E-2</c:v>
                </c:pt>
                <c:pt idx="364">
                  <c:v>1.8093234173755711E-2</c:v>
                </c:pt>
                <c:pt idx="365">
                  <c:v>1.8093234173755711E-2</c:v>
                </c:pt>
                <c:pt idx="366">
                  <c:v>1.8093234173755711E-2</c:v>
                </c:pt>
                <c:pt idx="367">
                  <c:v>1.8093234173755711E-2</c:v>
                </c:pt>
                <c:pt idx="368">
                  <c:v>1.8093234173755711E-2</c:v>
                </c:pt>
                <c:pt idx="369">
                  <c:v>1.8093234173755711E-2</c:v>
                </c:pt>
                <c:pt idx="370">
                  <c:v>1.8016163703998007E-2</c:v>
                </c:pt>
                <c:pt idx="371">
                  <c:v>1.8016163703998007E-2</c:v>
                </c:pt>
                <c:pt idx="372">
                  <c:v>1.8016163703998007E-2</c:v>
                </c:pt>
                <c:pt idx="373">
                  <c:v>1.8016163703998007E-2</c:v>
                </c:pt>
                <c:pt idx="374">
                  <c:v>1.8016163703998007E-2</c:v>
                </c:pt>
                <c:pt idx="375">
                  <c:v>1.8016163703998007E-2</c:v>
                </c:pt>
                <c:pt idx="376">
                  <c:v>1.8016163703998007E-2</c:v>
                </c:pt>
                <c:pt idx="377">
                  <c:v>1.8016163703998007E-2</c:v>
                </c:pt>
                <c:pt idx="378">
                  <c:v>1.8016163703998007E-2</c:v>
                </c:pt>
                <c:pt idx="379">
                  <c:v>1.8016163703998007E-2</c:v>
                </c:pt>
                <c:pt idx="380">
                  <c:v>1.8016163703998007E-2</c:v>
                </c:pt>
                <c:pt idx="381">
                  <c:v>1.8016163703998007E-2</c:v>
                </c:pt>
                <c:pt idx="382">
                  <c:v>1.8016163703998007E-2</c:v>
                </c:pt>
                <c:pt idx="383">
                  <c:v>1.8016163703998007E-2</c:v>
                </c:pt>
                <c:pt idx="384">
                  <c:v>1.8016163703998007E-2</c:v>
                </c:pt>
                <c:pt idx="385">
                  <c:v>1.8016163703998007E-2</c:v>
                </c:pt>
                <c:pt idx="386">
                  <c:v>1.8016163703998007E-2</c:v>
                </c:pt>
                <c:pt idx="387">
                  <c:v>1.8016163703998007E-2</c:v>
                </c:pt>
                <c:pt idx="388">
                  <c:v>1.8016163703998007E-2</c:v>
                </c:pt>
                <c:pt idx="389">
                  <c:v>1.8016163703998007E-2</c:v>
                </c:pt>
                <c:pt idx="390">
                  <c:v>1.8016163703998007E-2</c:v>
                </c:pt>
                <c:pt idx="391">
                  <c:v>1.793518161608762E-2</c:v>
                </c:pt>
                <c:pt idx="392">
                  <c:v>1.793518161608762E-2</c:v>
                </c:pt>
                <c:pt idx="393">
                  <c:v>1.793518161608762E-2</c:v>
                </c:pt>
                <c:pt idx="394">
                  <c:v>1.793518161608762E-2</c:v>
                </c:pt>
                <c:pt idx="395">
                  <c:v>1.793518161608762E-2</c:v>
                </c:pt>
                <c:pt idx="396">
                  <c:v>1.793518161608762E-2</c:v>
                </c:pt>
                <c:pt idx="397">
                  <c:v>1.793518161608762E-2</c:v>
                </c:pt>
                <c:pt idx="398">
                  <c:v>1.793518161608762E-2</c:v>
                </c:pt>
                <c:pt idx="399">
                  <c:v>1.793518161608762E-2</c:v>
                </c:pt>
                <c:pt idx="400">
                  <c:v>1.793518161608762E-2</c:v>
                </c:pt>
                <c:pt idx="401">
                  <c:v>1.793518161608762E-2</c:v>
                </c:pt>
                <c:pt idx="402">
                  <c:v>1.793518161608762E-2</c:v>
                </c:pt>
                <c:pt idx="403">
                  <c:v>1.793518161608762E-2</c:v>
                </c:pt>
                <c:pt idx="404">
                  <c:v>1.793518161608762E-2</c:v>
                </c:pt>
                <c:pt idx="405">
                  <c:v>1.793518161608762E-2</c:v>
                </c:pt>
                <c:pt idx="406">
                  <c:v>1.793518161608762E-2</c:v>
                </c:pt>
                <c:pt idx="407">
                  <c:v>1.793518161608762E-2</c:v>
                </c:pt>
                <c:pt idx="408">
                  <c:v>1.793518161608762E-2</c:v>
                </c:pt>
                <c:pt idx="409">
                  <c:v>1.793518161608762E-2</c:v>
                </c:pt>
                <c:pt idx="410">
                  <c:v>1.793518161608762E-2</c:v>
                </c:pt>
                <c:pt idx="411">
                  <c:v>1.793518161608762E-2</c:v>
                </c:pt>
                <c:pt idx="412">
                  <c:v>1.793518161608762E-2</c:v>
                </c:pt>
                <c:pt idx="413">
                  <c:v>1.793518161608762E-2</c:v>
                </c:pt>
                <c:pt idx="414">
                  <c:v>1.8339826018322528E-2</c:v>
                </c:pt>
                <c:pt idx="415">
                  <c:v>1.8339826018322528E-2</c:v>
                </c:pt>
                <c:pt idx="416">
                  <c:v>1.8339826018322528E-2</c:v>
                </c:pt>
                <c:pt idx="417">
                  <c:v>1.8339826018322528E-2</c:v>
                </c:pt>
                <c:pt idx="418">
                  <c:v>1.8339826018322528E-2</c:v>
                </c:pt>
                <c:pt idx="419">
                  <c:v>1.8339826018322528E-2</c:v>
                </c:pt>
                <c:pt idx="420">
                  <c:v>1.8339826018322528E-2</c:v>
                </c:pt>
                <c:pt idx="421">
                  <c:v>1.8339826018322528E-2</c:v>
                </c:pt>
                <c:pt idx="422">
                  <c:v>1.8339826018322528E-2</c:v>
                </c:pt>
                <c:pt idx="423">
                  <c:v>1.8339826018322528E-2</c:v>
                </c:pt>
                <c:pt idx="424">
                  <c:v>1.8339826018322528E-2</c:v>
                </c:pt>
                <c:pt idx="425">
                  <c:v>1.8339826018322528E-2</c:v>
                </c:pt>
                <c:pt idx="426">
                  <c:v>1.8339826018322528E-2</c:v>
                </c:pt>
                <c:pt idx="427">
                  <c:v>1.8339826018322528E-2</c:v>
                </c:pt>
                <c:pt idx="428">
                  <c:v>1.8339826018322528E-2</c:v>
                </c:pt>
                <c:pt idx="429">
                  <c:v>1.8339826018322528E-2</c:v>
                </c:pt>
                <c:pt idx="430">
                  <c:v>1.8339826018322528E-2</c:v>
                </c:pt>
                <c:pt idx="431">
                  <c:v>1.8339826018322528E-2</c:v>
                </c:pt>
                <c:pt idx="432">
                  <c:v>1.8339826018322528E-2</c:v>
                </c:pt>
                <c:pt idx="433">
                  <c:v>1.8339826018322528E-2</c:v>
                </c:pt>
                <c:pt idx="434">
                  <c:v>1.8339826018322528E-2</c:v>
                </c:pt>
                <c:pt idx="435">
                  <c:v>1.826271894732091E-2</c:v>
                </c:pt>
                <c:pt idx="436">
                  <c:v>1.826271894732091E-2</c:v>
                </c:pt>
                <c:pt idx="437">
                  <c:v>1.826271894732091E-2</c:v>
                </c:pt>
                <c:pt idx="438">
                  <c:v>1.826271894732091E-2</c:v>
                </c:pt>
                <c:pt idx="439">
                  <c:v>1.826271894732091E-2</c:v>
                </c:pt>
                <c:pt idx="440">
                  <c:v>1.826271894732091E-2</c:v>
                </c:pt>
                <c:pt idx="441">
                  <c:v>1.826271894732091E-2</c:v>
                </c:pt>
                <c:pt idx="442">
                  <c:v>1.826271894732091E-2</c:v>
                </c:pt>
                <c:pt idx="443">
                  <c:v>1.826271894732091E-2</c:v>
                </c:pt>
                <c:pt idx="444">
                  <c:v>1.826271894732091E-2</c:v>
                </c:pt>
                <c:pt idx="445">
                  <c:v>1.826271894732091E-2</c:v>
                </c:pt>
                <c:pt idx="446">
                  <c:v>1.826271894732091E-2</c:v>
                </c:pt>
                <c:pt idx="447">
                  <c:v>1.826271894732091E-2</c:v>
                </c:pt>
                <c:pt idx="448">
                  <c:v>1.826271894732091E-2</c:v>
                </c:pt>
                <c:pt idx="449">
                  <c:v>1.826271894732091E-2</c:v>
                </c:pt>
                <c:pt idx="450">
                  <c:v>1.826271894732091E-2</c:v>
                </c:pt>
                <c:pt idx="451">
                  <c:v>1.826271894732091E-2</c:v>
                </c:pt>
                <c:pt idx="452">
                  <c:v>1.826271894732091E-2</c:v>
                </c:pt>
                <c:pt idx="453">
                  <c:v>1.826271894732091E-2</c:v>
                </c:pt>
                <c:pt idx="454">
                  <c:v>1.826271894732091E-2</c:v>
                </c:pt>
                <c:pt idx="455">
                  <c:v>1.826271894732091E-2</c:v>
                </c:pt>
                <c:pt idx="456">
                  <c:v>1.826271894732091E-2</c:v>
                </c:pt>
                <c:pt idx="457">
                  <c:v>1.8667363349555807E-2</c:v>
                </c:pt>
                <c:pt idx="458">
                  <c:v>1.8667363349555807E-2</c:v>
                </c:pt>
                <c:pt idx="459">
                  <c:v>1.8667363349555807E-2</c:v>
                </c:pt>
                <c:pt idx="460">
                  <c:v>1.8667363349555807E-2</c:v>
                </c:pt>
                <c:pt idx="461">
                  <c:v>1.8667363349555807E-2</c:v>
                </c:pt>
                <c:pt idx="462">
                  <c:v>1.8667363349555807E-2</c:v>
                </c:pt>
                <c:pt idx="463">
                  <c:v>1.8667363349555807E-2</c:v>
                </c:pt>
                <c:pt idx="464">
                  <c:v>1.8667363349555807E-2</c:v>
                </c:pt>
                <c:pt idx="465">
                  <c:v>1.8667363349555807E-2</c:v>
                </c:pt>
                <c:pt idx="466">
                  <c:v>1.8667363349555807E-2</c:v>
                </c:pt>
                <c:pt idx="467">
                  <c:v>1.8667363349555807E-2</c:v>
                </c:pt>
                <c:pt idx="468">
                  <c:v>1.8667363349555807E-2</c:v>
                </c:pt>
                <c:pt idx="469">
                  <c:v>1.8667363349555807E-2</c:v>
                </c:pt>
                <c:pt idx="470">
                  <c:v>1.8667363349555807E-2</c:v>
                </c:pt>
                <c:pt idx="471">
                  <c:v>1.8667363349555807E-2</c:v>
                </c:pt>
                <c:pt idx="472">
                  <c:v>1.8667363349555807E-2</c:v>
                </c:pt>
                <c:pt idx="473">
                  <c:v>1.8667363349555807E-2</c:v>
                </c:pt>
                <c:pt idx="474">
                  <c:v>1.8667363349555807E-2</c:v>
                </c:pt>
                <c:pt idx="475">
                  <c:v>1.8667363349555807E-2</c:v>
                </c:pt>
                <c:pt idx="476">
                  <c:v>1.8667363349555807E-2</c:v>
                </c:pt>
                <c:pt idx="477">
                  <c:v>1.8667363349555807E-2</c:v>
                </c:pt>
                <c:pt idx="478">
                  <c:v>1.8667363349555807E-2</c:v>
                </c:pt>
                <c:pt idx="479">
                  <c:v>1.8667363349555807E-2</c:v>
                </c:pt>
                <c:pt idx="480">
                  <c:v>1.9058954706557329E-2</c:v>
                </c:pt>
                <c:pt idx="481">
                  <c:v>1.9058954706557329E-2</c:v>
                </c:pt>
                <c:pt idx="482">
                  <c:v>1.9058954706557329E-2</c:v>
                </c:pt>
                <c:pt idx="483">
                  <c:v>1.9058954706557329E-2</c:v>
                </c:pt>
                <c:pt idx="484">
                  <c:v>1.9058954706557329E-2</c:v>
                </c:pt>
                <c:pt idx="485">
                  <c:v>1.9058954706557329E-2</c:v>
                </c:pt>
                <c:pt idx="486">
                  <c:v>1.9058954706557329E-2</c:v>
                </c:pt>
                <c:pt idx="487">
                  <c:v>1.9058954706557329E-2</c:v>
                </c:pt>
                <c:pt idx="488">
                  <c:v>1.9058954706557329E-2</c:v>
                </c:pt>
                <c:pt idx="489">
                  <c:v>1.9058954706557329E-2</c:v>
                </c:pt>
                <c:pt idx="490">
                  <c:v>1.9058954706557329E-2</c:v>
                </c:pt>
                <c:pt idx="491">
                  <c:v>1.9058954706557329E-2</c:v>
                </c:pt>
                <c:pt idx="492">
                  <c:v>1.9058954706557329E-2</c:v>
                </c:pt>
                <c:pt idx="493">
                  <c:v>1.9058954706557329E-2</c:v>
                </c:pt>
                <c:pt idx="494">
                  <c:v>1.9058954706557329E-2</c:v>
                </c:pt>
                <c:pt idx="495">
                  <c:v>1.9058954706557329E-2</c:v>
                </c:pt>
                <c:pt idx="496">
                  <c:v>1.9058954706557329E-2</c:v>
                </c:pt>
                <c:pt idx="497">
                  <c:v>1.9058954706557329E-2</c:v>
                </c:pt>
                <c:pt idx="498">
                  <c:v>1.9058954706557329E-2</c:v>
                </c:pt>
                <c:pt idx="499">
                  <c:v>1.9058954706557329E-2</c:v>
                </c:pt>
                <c:pt idx="500">
                  <c:v>1.9480490727284822E-2</c:v>
                </c:pt>
                <c:pt idx="501">
                  <c:v>1.9480490727284822E-2</c:v>
                </c:pt>
                <c:pt idx="502">
                  <c:v>1.9480490727284822E-2</c:v>
                </c:pt>
                <c:pt idx="503">
                  <c:v>1.9480490727284822E-2</c:v>
                </c:pt>
                <c:pt idx="504">
                  <c:v>1.9480490727284822E-2</c:v>
                </c:pt>
                <c:pt idx="505">
                  <c:v>1.9480490727284822E-2</c:v>
                </c:pt>
                <c:pt idx="506">
                  <c:v>1.9480490727284822E-2</c:v>
                </c:pt>
                <c:pt idx="507">
                  <c:v>1.9480490727284822E-2</c:v>
                </c:pt>
                <c:pt idx="508">
                  <c:v>1.9480490727284822E-2</c:v>
                </c:pt>
                <c:pt idx="509">
                  <c:v>1.9480490727284822E-2</c:v>
                </c:pt>
                <c:pt idx="510">
                  <c:v>1.9480490727284822E-2</c:v>
                </c:pt>
                <c:pt idx="511">
                  <c:v>1.9480490727284822E-2</c:v>
                </c:pt>
                <c:pt idx="512">
                  <c:v>1.9480490727284822E-2</c:v>
                </c:pt>
                <c:pt idx="513">
                  <c:v>1.9480490727284822E-2</c:v>
                </c:pt>
                <c:pt idx="514">
                  <c:v>1.9480490727284822E-2</c:v>
                </c:pt>
                <c:pt idx="515">
                  <c:v>1.9480490727284822E-2</c:v>
                </c:pt>
                <c:pt idx="516">
                  <c:v>1.9480490727284822E-2</c:v>
                </c:pt>
                <c:pt idx="517">
                  <c:v>1.9480490727284822E-2</c:v>
                </c:pt>
                <c:pt idx="518">
                  <c:v>1.9480490727284822E-2</c:v>
                </c:pt>
                <c:pt idx="519">
                  <c:v>1.9480490727284822E-2</c:v>
                </c:pt>
                <c:pt idx="520">
                  <c:v>1.9480490727284822E-2</c:v>
                </c:pt>
                <c:pt idx="521">
                  <c:v>1.9480490727284822E-2</c:v>
                </c:pt>
                <c:pt idx="522">
                  <c:v>1.9480490727284822E-2</c:v>
                </c:pt>
                <c:pt idx="523">
                  <c:v>1.9432555948368409E-2</c:v>
                </c:pt>
                <c:pt idx="524">
                  <c:v>1.9432555948368409E-2</c:v>
                </c:pt>
                <c:pt idx="525">
                  <c:v>1.9432555948368409E-2</c:v>
                </c:pt>
                <c:pt idx="526">
                  <c:v>1.9432555948368409E-2</c:v>
                </c:pt>
                <c:pt idx="527">
                  <c:v>1.9432555948368409E-2</c:v>
                </c:pt>
                <c:pt idx="528">
                  <c:v>1.9432555948368409E-2</c:v>
                </c:pt>
                <c:pt idx="529">
                  <c:v>1.9432555948368409E-2</c:v>
                </c:pt>
                <c:pt idx="530">
                  <c:v>1.9432555948368409E-2</c:v>
                </c:pt>
                <c:pt idx="531">
                  <c:v>1.9432555948368409E-2</c:v>
                </c:pt>
                <c:pt idx="532">
                  <c:v>1.9432555948368409E-2</c:v>
                </c:pt>
                <c:pt idx="533">
                  <c:v>1.9432555948368409E-2</c:v>
                </c:pt>
                <c:pt idx="534">
                  <c:v>1.9432555948368409E-2</c:v>
                </c:pt>
                <c:pt idx="535">
                  <c:v>1.9432555948368409E-2</c:v>
                </c:pt>
                <c:pt idx="536">
                  <c:v>1.9432555948368409E-2</c:v>
                </c:pt>
                <c:pt idx="537">
                  <c:v>1.9432555948368409E-2</c:v>
                </c:pt>
                <c:pt idx="538">
                  <c:v>1.9432555948368409E-2</c:v>
                </c:pt>
                <c:pt idx="539">
                  <c:v>1.9432555948368409E-2</c:v>
                </c:pt>
                <c:pt idx="540">
                  <c:v>1.9432555948368409E-2</c:v>
                </c:pt>
                <c:pt idx="541">
                  <c:v>1.9432555948368409E-2</c:v>
                </c:pt>
                <c:pt idx="542">
                  <c:v>1.9432555948368409E-2</c:v>
                </c:pt>
                <c:pt idx="543">
                  <c:v>1.9432555948368409E-2</c:v>
                </c:pt>
                <c:pt idx="544">
                  <c:v>1.9432555948368409E-2</c:v>
                </c:pt>
                <c:pt idx="545">
                  <c:v>1.9432555948368409E-2</c:v>
                </c:pt>
                <c:pt idx="546">
                  <c:v>1.9432555948368409E-2</c:v>
                </c:pt>
                <c:pt idx="547">
                  <c:v>1.9432555948368409E-2</c:v>
                </c:pt>
                <c:pt idx="548">
                  <c:v>1.9432555948368409E-2</c:v>
                </c:pt>
                <c:pt idx="549">
                  <c:v>1.9432555948368409E-2</c:v>
                </c:pt>
                <c:pt idx="550">
                  <c:v>1.9432555948368409E-2</c:v>
                </c:pt>
                <c:pt idx="551">
                  <c:v>1.9432555948368409E-2</c:v>
                </c:pt>
                <c:pt idx="552">
                  <c:v>1.9432555948368409E-2</c:v>
                </c:pt>
                <c:pt idx="553">
                  <c:v>1.9432555948368409E-2</c:v>
                </c:pt>
                <c:pt idx="554">
                  <c:v>1.9389260019024579E-2</c:v>
                </c:pt>
                <c:pt idx="555">
                  <c:v>1.9389260019024579E-2</c:v>
                </c:pt>
                <c:pt idx="556">
                  <c:v>1.9389260019024579E-2</c:v>
                </c:pt>
                <c:pt idx="557">
                  <c:v>1.9389260019024579E-2</c:v>
                </c:pt>
                <c:pt idx="558">
                  <c:v>1.9389260019024579E-2</c:v>
                </c:pt>
                <c:pt idx="559">
                  <c:v>1.9389260019024579E-2</c:v>
                </c:pt>
                <c:pt idx="560">
                  <c:v>1.9389260019024579E-2</c:v>
                </c:pt>
                <c:pt idx="561">
                  <c:v>1.9389260019024579E-2</c:v>
                </c:pt>
                <c:pt idx="562">
                  <c:v>1.9389260019024579E-2</c:v>
                </c:pt>
                <c:pt idx="563">
                  <c:v>1.9389260019024579E-2</c:v>
                </c:pt>
                <c:pt idx="564">
                  <c:v>1.9389260019024579E-2</c:v>
                </c:pt>
                <c:pt idx="565">
                  <c:v>1.9389260019024579E-2</c:v>
                </c:pt>
                <c:pt idx="566">
                  <c:v>1.9389260019024579E-2</c:v>
                </c:pt>
                <c:pt idx="567">
                  <c:v>1.9389260019024579E-2</c:v>
                </c:pt>
                <c:pt idx="568">
                  <c:v>1.9389260019024579E-2</c:v>
                </c:pt>
                <c:pt idx="569">
                  <c:v>1.9389260019024579E-2</c:v>
                </c:pt>
                <c:pt idx="570">
                  <c:v>1.9389260019024579E-2</c:v>
                </c:pt>
                <c:pt idx="571">
                  <c:v>1.9389260019024579E-2</c:v>
                </c:pt>
                <c:pt idx="572">
                  <c:v>1.9389260019024579E-2</c:v>
                </c:pt>
                <c:pt idx="573">
                  <c:v>1.9389260019024579E-2</c:v>
                </c:pt>
                <c:pt idx="574">
                  <c:v>1.9389260019024579E-2</c:v>
                </c:pt>
                <c:pt idx="575">
                  <c:v>1.9389260019024579E-2</c:v>
                </c:pt>
                <c:pt idx="576">
                  <c:v>1.9389260019024579E-2</c:v>
                </c:pt>
                <c:pt idx="577">
                  <c:v>1.9389260019024579E-2</c:v>
                </c:pt>
                <c:pt idx="578">
                  <c:v>1.9389260019024579E-2</c:v>
                </c:pt>
                <c:pt idx="579">
                  <c:v>1.9389260019024579E-2</c:v>
                </c:pt>
                <c:pt idx="580">
                  <c:v>1.9389260019024579E-2</c:v>
                </c:pt>
                <c:pt idx="581">
                  <c:v>1.9389260019024579E-2</c:v>
                </c:pt>
                <c:pt idx="582">
                  <c:v>1.9358180571529899E-2</c:v>
                </c:pt>
                <c:pt idx="583">
                  <c:v>1.9358180571529899E-2</c:v>
                </c:pt>
                <c:pt idx="584">
                  <c:v>1.9358180571529899E-2</c:v>
                </c:pt>
                <c:pt idx="585">
                  <c:v>1.9358180571529899E-2</c:v>
                </c:pt>
                <c:pt idx="586">
                  <c:v>1.9358180571529899E-2</c:v>
                </c:pt>
                <c:pt idx="587">
                  <c:v>1.9358180571529899E-2</c:v>
                </c:pt>
                <c:pt idx="588">
                  <c:v>1.9358180571529899E-2</c:v>
                </c:pt>
                <c:pt idx="589">
                  <c:v>1.9358180571529899E-2</c:v>
                </c:pt>
                <c:pt idx="590">
                  <c:v>1.9358180571529899E-2</c:v>
                </c:pt>
                <c:pt idx="591">
                  <c:v>1.9358180571529899E-2</c:v>
                </c:pt>
                <c:pt idx="592">
                  <c:v>1.9358180571529899E-2</c:v>
                </c:pt>
                <c:pt idx="593">
                  <c:v>1.9358180571529899E-2</c:v>
                </c:pt>
                <c:pt idx="594">
                  <c:v>1.9358180571529899E-2</c:v>
                </c:pt>
                <c:pt idx="595">
                  <c:v>1.9358180571529899E-2</c:v>
                </c:pt>
                <c:pt idx="596">
                  <c:v>1.9358180571529899E-2</c:v>
                </c:pt>
                <c:pt idx="597">
                  <c:v>1.9358180571529899E-2</c:v>
                </c:pt>
                <c:pt idx="598">
                  <c:v>1.9358180571529899E-2</c:v>
                </c:pt>
                <c:pt idx="599">
                  <c:v>1.9358180571529899E-2</c:v>
                </c:pt>
                <c:pt idx="600">
                  <c:v>1.9358180571529899E-2</c:v>
                </c:pt>
                <c:pt idx="601">
                  <c:v>1.9358180571529899E-2</c:v>
                </c:pt>
                <c:pt idx="602">
                  <c:v>1.9358180571529899E-2</c:v>
                </c:pt>
                <c:pt idx="603">
                  <c:v>1.9358180571529899E-2</c:v>
                </c:pt>
                <c:pt idx="604">
                  <c:v>1.9358180571529899E-2</c:v>
                </c:pt>
                <c:pt idx="605">
                  <c:v>1.9358180571529899E-2</c:v>
                </c:pt>
                <c:pt idx="606">
                  <c:v>1.9358180571529899E-2</c:v>
                </c:pt>
                <c:pt idx="607">
                  <c:v>1.9358180571529899E-2</c:v>
                </c:pt>
                <c:pt idx="608">
                  <c:v>1.9358180571529899E-2</c:v>
                </c:pt>
                <c:pt idx="609">
                  <c:v>1.9358180571529899E-2</c:v>
                </c:pt>
                <c:pt idx="610">
                  <c:v>1.9358180571529899E-2</c:v>
                </c:pt>
                <c:pt idx="611">
                  <c:v>1.9358180571529899E-2</c:v>
                </c:pt>
                <c:pt idx="612">
                  <c:v>1.9358180571529899E-2</c:v>
                </c:pt>
              </c:numCache>
            </c:numRef>
          </c:val>
          <c:smooth val="0"/>
          <c:extLst>
            <c:ext xmlns:c16="http://schemas.microsoft.com/office/drawing/2014/chart" uri="{C3380CC4-5D6E-409C-BE32-E72D297353CC}">
              <c16:uniqueId val="{00000003-CCD6-4164-84B3-788555EEEC48}"/>
            </c:ext>
          </c:extLst>
        </c:ser>
        <c:ser>
          <c:idx val="1"/>
          <c:order val="1"/>
          <c:tx>
            <c:strRef>
              <c:f>FV_evolution_MbyM!$Q$2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FV_evolution_MbyM!$AX$4:$AX$1000</c:f>
              <c:numCache>
                <c:formatCode>0.00%</c:formatCode>
                <c:ptCount val="997"/>
                <c:pt idx="0">
                  <c:v>2.3116649813343281E-2</c:v>
                </c:pt>
                <c:pt idx="1">
                  <c:v>2.3116649813343281E-2</c:v>
                </c:pt>
                <c:pt idx="2">
                  <c:v>2.3116649813343281E-2</c:v>
                </c:pt>
                <c:pt idx="3">
                  <c:v>2.3116649813343281E-2</c:v>
                </c:pt>
                <c:pt idx="4">
                  <c:v>2.3116649813343281E-2</c:v>
                </c:pt>
                <c:pt idx="5">
                  <c:v>2.3116649813343281E-2</c:v>
                </c:pt>
                <c:pt idx="6">
                  <c:v>2.3116649813343281E-2</c:v>
                </c:pt>
                <c:pt idx="7">
                  <c:v>2.3116649813343281E-2</c:v>
                </c:pt>
                <c:pt idx="8">
                  <c:v>2.3116649813343281E-2</c:v>
                </c:pt>
                <c:pt idx="9">
                  <c:v>2.3116649813343281E-2</c:v>
                </c:pt>
                <c:pt idx="10">
                  <c:v>2.3116649813343281E-2</c:v>
                </c:pt>
                <c:pt idx="11">
                  <c:v>2.3116649813343281E-2</c:v>
                </c:pt>
                <c:pt idx="12">
                  <c:v>2.3116649813343281E-2</c:v>
                </c:pt>
                <c:pt idx="13">
                  <c:v>2.3116649813343281E-2</c:v>
                </c:pt>
                <c:pt idx="14">
                  <c:v>2.3116649813343281E-2</c:v>
                </c:pt>
                <c:pt idx="15">
                  <c:v>2.3116649813343281E-2</c:v>
                </c:pt>
                <c:pt idx="16">
                  <c:v>2.3116649813343281E-2</c:v>
                </c:pt>
                <c:pt idx="17">
                  <c:v>2.3116649813343281E-2</c:v>
                </c:pt>
                <c:pt idx="18">
                  <c:v>2.3116649813343281E-2</c:v>
                </c:pt>
                <c:pt idx="19">
                  <c:v>2.3116649813343281E-2</c:v>
                </c:pt>
                <c:pt idx="20">
                  <c:v>2.3116649813343281E-2</c:v>
                </c:pt>
                <c:pt idx="21">
                  <c:v>2.3116649813343281E-2</c:v>
                </c:pt>
                <c:pt idx="22">
                  <c:v>2.3116649813343281E-2</c:v>
                </c:pt>
                <c:pt idx="23">
                  <c:v>2.6846793648565841E-2</c:v>
                </c:pt>
                <c:pt idx="24">
                  <c:v>2.6846793648565841E-2</c:v>
                </c:pt>
                <c:pt idx="25">
                  <c:v>2.6846793648565841E-2</c:v>
                </c:pt>
                <c:pt idx="26">
                  <c:v>2.6846793648565841E-2</c:v>
                </c:pt>
                <c:pt idx="27">
                  <c:v>2.6846793648565841E-2</c:v>
                </c:pt>
                <c:pt idx="28">
                  <c:v>2.6846793648565841E-2</c:v>
                </c:pt>
                <c:pt idx="29">
                  <c:v>2.6846793648565841E-2</c:v>
                </c:pt>
                <c:pt idx="30">
                  <c:v>2.6846793648565841E-2</c:v>
                </c:pt>
                <c:pt idx="31">
                  <c:v>2.6846793648565841E-2</c:v>
                </c:pt>
                <c:pt idx="32">
                  <c:v>2.6846793648565841E-2</c:v>
                </c:pt>
                <c:pt idx="33">
                  <c:v>2.6846793648565841E-2</c:v>
                </c:pt>
                <c:pt idx="34">
                  <c:v>2.6846793648565841E-2</c:v>
                </c:pt>
                <c:pt idx="35">
                  <c:v>2.6846793648565841E-2</c:v>
                </c:pt>
                <c:pt idx="36">
                  <c:v>2.6846793648565841E-2</c:v>
                </c:pt>
                <c:pt idx="37">
                  <c:v>2.6846793648565841E-2</c:v>
                </c:pt>
                <c:pt idx="38">
                  <c:v>2.6846793648565841E-2</c:v>
                </c:pt>
                <c:pt idx="39">
                  <c:v>2.6846793648565841E-2</c:v>
                </c:pt>
                <c:pt idx="40">
                  <c:v>2.6846793648565841E-2</c:v>
                </c:pt>
                <c:pt idx="41">
                  <c:v>2.6846793648565841E-2</c:v>
                </c:pt>
                <c:pt idx="42">
                  <c:v>2.6846793648565841E-2</c:v>
                </c:pt>
                <c:pt idx="43">
                  <c:v>2.6846793648565841E-2</c:v>
                </c:pt>
                <c:pt idx="44">
                  <c:v>2.6013397216489511E-2</c:v>
                </c:pt>
                <c:pt idx="45">
                  <c:v>2.6013397216489511E-2</c:v>
                </c:pt>
                <c:pt idx="46">
                  <c:v>2.6013397216489511E-2</c:v>
                </c:pt>
                <c:pt idx="47">
                  <c:v>2.6013397216489511E-2</c:v>
                </c:pt>
                <c:pt idx="48">
                  <c:v>2.6013397216489511E-2</c:v>
                </c:pt>
                <c:pt idx="49">
                  <c:v>2.6013397216489511E-2</c:v>
                </c:pt>
                <c:pt idx="50">
                  <c:v>2.6013397216489511E-2</c:v>
                </c:pt>
                <c:pt idx="51">
                  <c:v>2.6013397216489511E-2</c:v>
                </c:pt>
                <c:pt idx="52">
                  <c:v>2.6013397216489511E-2</c:v>
                </c:pt>
                <c:pt idx="53">
                  <c:v>2.6013397216489511E-2</c:v>
                </c:pt>
                <c:pt idx="54">
                  <c:v>2.6013397216489511E-2</c:v>
                </c:pt>
                <c:pt idx="55">
                  <c:v>2.6013397216489511E-2</c:v>
                </c:pt>
                <c:pt idx="56">
                  <c:v>2.6013397216489511E-2</c:v>
                </c:pt>
                <c:pt idx="57">
                  <c:v>2.6013397216489511E-2</c:v>
                </c:pt>
                <c:pt idx="58">
                  <c:v>2.6013397216489511E-2</c:v>
                </c:pt>
                <c:pt idx="59">
                  <c:v>2.6013397216489511E-2</c:v>
                </c:pt>
                <c:pt idx="60">
                  <c:v>2.6013397216489511E-2</c:v>
                </c:pt>
                <c:pt idx="61">
                  <c:v>2.6013397216489511E-2</c:v>
                </c:pt>
                <c:pt idx="62">
                  <c:v>2.6013397216489511E-2</c:v>
                </c:pt>
                <c:pt idx="63">
                  <c:v>2.6013397216489511E-2</c:v>
                </c:pt>
                <c:pt idx="64">
                  <c:v>2.6013397216489511E-2</c:v>
                </c:pt>
                <c:pt idx="65">
                  <c:v>2.9940294224649475E-2</c:v>
                </c:pt>
                <c:pt idx="66">
                  <c:v>2.9940294224649475E-2</c:v>
                </c:pt>
                <c:pt idx="67">
                  <c:v>2.9940294224649475E-2</c:v>
                </c:pt>
                <c:pt idx="68">
                  <c:v>2.9940294224649475E-2</c:v>
                </c:pt>
                <c:pt idx="69">
                  <c:v>2.9940294224649475E-2</c:v>
                </c:pt>
                <c:pt idx="70">
                  <c:v>2.9940294224649475E-2</c:v>
                </c:pt>
                <c:pt idx="71">
                  <c:v>2.9940294224649475E-2</c:v>
                </c:pt>
                <c:pt idx="72">
                  <c:v>2.9940294224649475E-2</c:v>
                </c:pt>
                <c:pt idx="73">
                  <c:v>2.9940294224649475E-2</c:v>
                </c:pt>
                <c:pt idx="74">
                  <c:v>2.9940294224649475E-2</c:v>
                </c:pt>
                <c:pt idx="75">
                  <c:v>2.9940294224649475E-2</c:v>
                </c:pt>
                <c:pt idx="76">
                  <c:v>2.9940294224649475E-2</c:v>
                </c:pt>
                <c:pt idx="77">
                  <c:v>2.9940294224649475E-2</c:v>
                </c:pt>
                <c:pt idx="78">
                  <c:v>2.9940294224649475E-2</c:v>
                </c:pt>
                <c:pt idx="79">
                  <c:v>2.9940294224649475E-2</c:v>
                </c:pt>
                <c:pt idx="80">
                  <c:v>2.9940294224649475E-2</c:v>
                </c:pt>
                <c:pt idx="81">
                  <c:v>2.9940294224649475E-2</c:v>
                </c:pt>
                <c:pt idx="82">
                  <c:v>2.9940294224649475E-2</c:v>
                </c:pt>
                <c:pt idx="83">
                  <c:v>2.9940294224649475E-2</c:v>
                </c:pt>
                <c:pt idx="84">
                  <c:v>2.9940294224649475E-2</c:v>
                </c:pt>
                <c:pt idx="85">
                  <c:v>2.9940294224649475E-2</c:v>
                </c:pt>
                <c:pt idx="86">
                  <c:v>2.9940294224649475E-2</c:v>
                </c:pt>
                <c:pt idx="87">
                  <c:v>2.9929166721315813E-2</c:v>
                </c:pt>
                <c:pt idx="88">
                  <c:v>2.9929166721315813E-2</c:v>
                </c:pt>
                <c:pt idx="89">
                  <c:v>2.9929166721315813E-2</c:v>
                </c:pt>
                <c:pt idx="90">
                  <c:v>2.9929166721315813E-2</c:v>
                </c:pt>
                <c:pt idx="91">
                  <c:v>2.9929166721315813E-2</c:v>
                </c:pt>
                <c:pt idx="92">
                  <c:v>2.9929166721315813E-2</c:v>
                </c:pt>
                <c:pt idx="93">
                  <c:v>2.9929166721315813E-2</c:v>
                </c:pt>
                <c:pt idx="94">
                  <c:v>2.9929166721315813E-2</c:v>
                </c:pt>
                <c:pt idx="95">
                  <c:v>2.9929166721315813E-2</c:v>
                </c:pt>
                <c:pt idx="96">
                  <c:v>2.9929166721315813E-2</c:v>
                </c:pt>
                <c:pt idx="97">
                  <c:v>2.9929166721315813E-2</c:v>
                </c:pt>
                <c:pt idx="98">
                  <c:v>2.9929166721315813E-2</c:v>
                </c:pt>
                <c:pt idx="99">
                  <c:v>2.9929166721315813E-2</c:v>
                </c:pt>
                <c:pt idx="100">
                  <c:v>2.9929166721315813E-2</c:v>
                </c:pt>
                <c:pt idx="101">
                  <c:v>2.9929166721315813E-2</c:v>
                </c:pt>
                <c:pt idx="102">
                  <c:v>2.9929166721315813E-2</c:v>
                </c:pt>
                <c:pt idx="103">
                  <c:v>2.9929166721315813E-2</c:v>
                </c:pt>
                <c:pt idx="104">
                  <c:v>2.9929166721315813E-2</c:v>
                </c:pt>
                <c:pt idx="105">
                  <c:v>2.9929166721315813E-2</c:v>
                </c:pt>
                <c:pt idx="106">
                  <c:v>2.9929166721315813E-2</c:v>
                </c:pt>
                <c:pt idx="107">
                  <c:v>2.9929166721315813E-2</c:v>
                </c:pt>
                <c:pt idx="108">
                  <c:v>2.9929166721315813E-2</c:v>
                </c:pt>
                <c:pt idx="109">
                  <c:v>2.9929166721315813E-2</c:v>
                </c:pt>
                <c:pt idx="110">
                  <c:v>2.8136447502058723E-2</c:v>
                </c:pt>
                <c:pt idx="111">
                  <c:v>2.8136447502058723E-2</c:v>
                </c:pt>
                <c:pt idx="112">
                  <c:v>2.8136447502058723E-2</c:v>
                </c:pt>
                <c:pt idx="113">
                  <c:v>2.8136447502058723E-2</c:v>
                </c:pt>
                <c:pt idx="114">
                  <c:v>2.8136447502058723E-2</c:v>
                </c:pt>
                <c:pt idx="115">
                  <c:v>2.8136447502058723E-2</c:v>
                </c:pt>
                <c:pt idx="116">
                  <c:v>2.8136447502058723E-2</c:v>
                </c:pt>
                <c:pt idx="117">
                  <c:v>2.8136447502058723E-2</c:v>
                </c:pt>
                <c:pt idx="118">
                  <c:v>2.8136447502058723E-2</c:v>
                </c:pt>
                <c:pt idx="119">
                  <c:v>2.8136447502058723E-2</c:v>
                </c:pt>
                <c:pt idx="120">
                  <c:v>2.8136447502058723E-2</c:v>
                </c:pt>
                <c:pt idx="121">
                  <c:v>2.8136447502058723E-2</c:v>
                </c:pt>
                <c:pt idx="122">
                  <c:v>2.8136447502058723E-2</c:v>
                </c:pt>
                <c:pt idx="123">
                  <c:v>2.8136447502058723E-2</c:v>
                </c:pt>
                <c:pt idx="124">
                  <c:v>2.8136447502058723E-2</c:v>
                </c:pt>
                <c:pt idx="125">
                  <c:v>2.8136447502058723E-2</c:v>
                </c:pt>
                <c:pt idx="126">
                  <c:v>2.8136447502058723E-2</c:v>
                </c:pt>
                <c:pt idx="127">
                  <c:v>2.8136447502058723E-2</c:v>
                </c:pt>
                <c:pt idx="128">
                  <c:v>2.8136447502058723E-2</c:v>
                </c:pt>
                <c:pt idx="129">
                  <c:v>2.8136447502058723E-2</c:v>
                </c:pt>
                <c:pt idx="130">
                  <c:v>2.6086920667204687E-2</c:v>
                </c:pt>
                <c:pt idx="131">
                  <c:v>2.6086920667204687E-2</c:v>
                </c:pt>
                <c:pt idx="132">
                  <c:v>2.6086920667204687E-2</c:v>
                </c:pt>
                <c:pt idx="133">
                  <c:v>2.6086920667204687E-2</c:v>
                </c:pt>
                <c:pt idx="134">
                  <c:v>2.6086920667204687E-2</c:v>
                </c:pt>
                <c:pt idx="135">
                  <c:v>2.6086920667204687E-2</c:v>
                </c:pt>
                <c:pt idx="136">
                  <c:v>2.6086920667204687E-2</c:v>
                </c:pt>
                <c:pt idx="137">
                  <c:v>2.6086920667204687E-2</c:v>
                </c:pt>
                <c:pt idx="138">
                  <c:v>2.6086920667204687E-2</c:v>
                </c:pt>
                <c:pt idx="139">
                  <c:v>2.6086920667204687E-2</c:v>
                </c:pt>
                <c:pt idx="140">
                  <c:v>2.6086920667204687E-2</c:v>
                </c:pt>
                <c:pt idx="141">
                  <c:v>2.6086920667204687E-2</c:v>
                </c:pt>
                <c:pt idx="142">
                  <c:v>2.6086920667204687E-2</c:v>
                </c:pt>
                <c:pt idx="143">
                  <c:v>2.6086920667204687E-2</c:v>
                </c:pt>
                <c:pt idx="144">
                  <c:v>2.6086920667204687E-2</c:v>
                </c:pt>
                <c:pt idx="145">
                  <c:v>2.6086920667204687E-2</c:v>
                </c:pt>
                <c:pt idx="146">
                  <c:v>2.6086920667204687E-2</c:v>
                </c:pt>
                <c:pt idx="147">
                  <c:v>2.6086920667204687E-2</c:v>
                </c:pt>
                <c:pt idx="148">
                  <c:v>2.6086920667204687E-2</c:v>
                </c:pt>
                <c:pt idx="149">
                  <c:v>2.6086920667204687E-2</c:v>
                </c:pt>
                <c:pt idx="150">
                  <c:v>2.6086920667204687E-2</c:v>
                </c:pt>
                <c:pt idx="151">
                  <c:v>2.6086920667204687E-2</c:v>
                </c:pt>
                <c:pt idx="152">
                  <c:v>2.6086920667204687E-2</c:v>
                </c:pt>
                <c:pt idx="153">
                  <c:v>2.4681256963605461E-2</c:v>
                </c:pt>
                <c:pt idx="154">
                  <c:v>2.4681256963605461E-2</c:v>
                </c:pt>
                <c:pt idx="155">
                  <c:v>2.4681256963605461E-2</c:v>
                </c:pt>
                <c:pt idx="156">
                  <c:v>2.4681256963605461E-2</c:v>
                </c:pt>
                <c:pt idx="157">
                  <c:v>2.4681256963605461E-2</c:v>
                </c:pt>
                <c:pt idx="158">
                  <c:v>2.4681256963605461E-2</c:v>
                </c:pt>
                <c:pt idx="159">
                  <c:v>2.4681256963605461E-2</c:v>
                </c:pt>
                <c:pt idx="160">
                  <c:v>2.4681256963605461E-2</c:v>
                </c:pt>
                <c:pt idx="161">
                  <c:v>2.4681256963605461E-2</c:v>
                </c:pt>
                <c:pt idx="162">
                  <c:v>2.4681256963605461E-2</c:v>
                </c:pt>
                <c:pt idx="163">
                  <c:v>2.4681256963605461E-2</c:v>
                </c:pt>
                <c:pt idx="164">
                  <c:v>2.4681256963605461E-2</c:v>
                </c:pt>
                <c:pt idx="165">
                  <c:v>2.4681256963605461E-2</c:v>
                </c:pt>
                <c:pt idx="166">
                  <c:v>2.4681256963605461E-2</c:v>
                </c:pt>
                <c:pt idx="167">
                  <c:v>2.4681256963605461E-2</c:v>
                </c:pt>
                <c:pt idx="168">
                  <c:v>2.4681256963605461E-2</c:v>
                </c:pt>
                <c:pt idx="169">
                  <c:v>2.4681256963605461E-2</c:v>
                </c:pt>
                <c:pt idx="170">
                  <c:v>2.4681256963605461E-2</c:v>
                </c:pt>
                <c:pt idx="171">
                  <c:v>2.4681256963605461E-2</c:v>
                </c:pt>
                <c:pt idx="172">
                  <c:v>2.4681256963605461E-2</c:v>
                </c:pt>
                <c:pt idx="173">
                  <c:v>2.4681256963605461E-2</c:v>
                </c:pt>
                <c:pt idx="174">
                  <c:v>2.4681256963605461E-2</c:v>
                </c:pt>
                <c:pt idx="175">
                  <c:v>1.9200508429546261E-2</c:v>
                </c:pt>
                <c:pt idx="176">
                  <c:v>1.9200508429546261E-2</c:v>
                </c:pt>
                <c:pt idx="177">
                  <c:v>1.9200508429546261E-2</c:v>
                </c:pt>
                <c:pt idx="178">
                  <c:v>1.9200508429546261E-2</c:v>
                </c:pt>
                <c:pt idx="179">
                  <c:v>1.9200508429546261E-2</c:v>
                </c:pt>
                <c:pt idx="180">
                  <c:v>1.9200508429546261E-2</c:v>
                </c:pt>
                <c:pt idx="181">
                  <c:v>1.9200508429546261E-2</c:v>
                </c:pt>
                <c:pt idx="182">
                  <c:v>1.9200508429546261E-2</c:v>
                </c:pt>
                <c:pt idx="183">
                  <c:v>1.9200508429546261E-2</c:v>
                </c:pt>
                <c:pt idx="184">
                  <c:v>1.9200508429546261E-2</c:v>
                </c:pt>
                <c:pt idx="185">
                  <c:v>1.9200508429546261E-2</c:v>
                </c:pt>
                <c:pt idx="186">
                  <c:v>1.9200508429546261E-2</c:v>
                </c:pt>
                <c:pt idx="187">
                  <c:v>1.9200508429546261E-2</c:v>
                </c:pt>
                <c:pt idx="188">
                  <c:v>1.9200508429546261E-2</c:v>
                </c:pt>
                <c:pt idx="189">
                  <c:v>1.9200508429546261E-2</c:v>
                </c:pt>
                <c:pt idx="190">
                  <c:v>1.9200508429546261E-2</c:v>
                </c:pt>
                <c:pt idx="191">
                  <c:v>1.9200508429546261E-2</c:v>
                </c:pt>
                <c:pt idx="192">
                  <c:v>1.9200508429546261E-2</c:v>
                </c:pt>
                <c:pt idx="193">
                  <c:v>1.9200508429546261E-2</c:v>
                </c:pt>
                <c:pt idx="194">
                  <c:v>1.9200508429546261E-2</c:v>
                </c:pt>
                <c:pt idx="195">
                  <c:v>1.9200508429546261E-2</c:v>
                </c:pt>
                <c:pt idx="196">
                  <c:v>2.2328102247820475E-2</c:v>
                </c:pt>
                <c:pt idx="197">
                  <c:v>2.2328102247820475E-2</c:v>
                </c:pt>
                <c:pt idx="198">
                  <c:v>2.2328102247820475E-2</c:v>
                </c:pt>
                <c:pt idx="199">
                  <c:v>2.2328102247820475E-2</c:v>
                </c:pt>
                <c:pt idx="200">
                  <c:v>2.2328102247820475E-2</c:v>
                </c:pt>
                <c:pt idx="201">
                  <c:v>2.2328102247820475E-2</c:v>
                </c:pt>
                <c:pt idx="202">
                  <c:v>2.2328102247820475E-2</c:v>
                </c:pt>
                <c:pt idx="203">
                  <c:v>2.2328102247820475E-2</c:v>
                </c:pt>
                <c:pt idx="204">
                  <c:v>2.2328102247820475E-2</c:v>
                </c:pt>
                <c:pt idx="205">
                  <c:v>2.2328102247820475E-2</c:v>
                </c:pt>
                <c:pt idx="206">
                  <c:v>2.2328102247820475E-2</c:v>
                </c:pt>
                <c:pt idx="207">
                  <c:v>2.2328102247820475E-2</c:v>
                </c:pt>
                <c:pt idx="208">
                  <c:v>2.2328102247820475E-2</c:v>
                </c:pt>
                <c:pt idx="209">
                  <c:v>2.2328102247820475E-2</c:v>
                </c:pt>
                <c:pt idx="210">
                  <c:v>2.2328102247820475E-2</c:v>
                </c:pt>
                <c:pt idx="211">
                  <c:v>2.2328102247820475E-2</c:v>
                </c:pt>
                <c:pt idx="212">
                  <c:v>2.2328102247820475E-2</c:v>
                </c:pt>
                <c:pt idx="213">
                  <c:v>2.2328102247820475E-2</c:v>
                </c:pt>
                <c:pt idx="214">
                  <c:v>2.2328102247820475E-2</c:v>
                </c:pt>
                <c:pt idx="215">
                  <c:v>2.2328102247820475E-2</c:v>
                </c:pt>
                <c:pt idx="216">
                  <c:v>2.2328102247820475E-2</c:v>
                </c:pt>
                <c:pt idx="217">
                  <c:v>2.2328102247820475E-2</c:v>
                </c:pt>
                <c:pt idx="218">
                  <c:v>2.2328102247820475E-2</c:v>
                </c:pt>
                <c:pt idx="219">
                  <c:v>1.8974408097185608E-2</c:v>
                </c:pt>
                <c:pt idx="220">
                  <c:v>1.8974408097185608E-2</c:v>
                </c:pt>
                <c:pt idx="221">
                  <c:v>1.8974408097185608E-2</c:v>
                </c:pt>
                <c:pt idx="222">
                  <c:v>1.8974408097185608E-2</c:v>
                </c:pt>
                <c:pt idx="223">
                  <c:v>1.8974408097185608E-2</c:v>
                </c:pt>
                <c:pt idx="224">
                  <c:v>1.8974408097185608E-2</c:v>
                </c:pt>
                <c:pt idx="225">
                  <c:v>1.8974408097185608E-2</c:v>
                </c:pt>
                <c:pt idx="226">
                  <c:v>1.8974408097185608E-2</c:v>
                </c:pt>
                <c:pt idx="227">
                  <c:v>1.8974408097185608E-2</c:v>
                </c:pt>
                <c:pt idx="228">
                  <c:v>1.8974408097185608E-2</c:v>
                </c:pt>
                <c:pt idx="229">
                  <c:v>1.8974408097185608E-2</c:v>
                </c:pt>
                <c:pt idx="230">
                  <c:v>1.8974408097185608E-2</c:v>
                </c:pt>
                <c:pt idx="231">
                  <c:v>1.8974408097185608E-2</c:v>
                </c:pt>
                <c:pt idx="232">
                  <c:v>1.8974408097185608E-2</c:v>
                </c:pt>
                <c:pt idx="233">
                  <c:v>1.8974408097185608E-2</c:v>
                </c:pt>
                <c:pt idx="234">
                  <c:v>1.8974408097185608E-2</c:v>
                </c:pt>
                <c:pt idx="235">
                  <c:v>1.8974408097185608E-2</c:v>
                </c:pt>
                <c:pt idx="236">
                  <c:v>1.8974408097185608E-2</c:v>
                </c:pt>
                <c:pt idx="237">
                  <c:v>1.8974408097185608E-2</c:v>
                </c:pt>
                <c:pt idx="238">
                  <c:v>1.8974408097185608E-2</c:v>
                </c:pt>
                <c:pt idx="239">
                  <c:v>1.8974408097185608E-2</c:v>
                </c:pt>
                <c:pt idx="240">
                  <c:v>2.0622736064899123E-2</c:v>
                </c:pt>
                <c:pt idx="241">
                  <c:v>2.0622736064899123E-2</c:v>
                </c:pt>
                <c:pt idx="242">
                  <c:v>2.0622736064899123E-2</c:v>
                </c:pt>
                <c:pt idx="243">
                  <c:v>2.0622736064899123E-2</c:v>
                </c:pt>
                <c:pt idx="244">
                  <c:v>2.0622736064899123E-2</c:v>
                </c:pt>
                <c:pt idx="245">
                  <c:v>2.0622736064899123E-2</c:v>
                </c:pt>
                <c:pt idx="246">
                  <c:v>2.0622736064899123E-2</c:v>
                </c:pt>
                <c:pt idx="247">
                  <c:v>2.0622736064899123E-2</c:v>
                </c:pt>
                <c:pt idx="248">
                  <c:v>2.0622736064899123E-2</c:v>
                </c:pt>
                <c:pt idx="249">
                  <c:v>2.0622736064899123E-2</c:v>
                </c:pt>
                <c:pt idx="250">
                  <c:v>2.0622736064899123E-2</c:v>
                </c:pt>
                <c:pt idx="251">
                  <c:v>2.0622736064899123E-2</c:v>
                </c:pt>
                <c:pt idx="252">
                  <c:v>2.0622736064899123E-2</c:v>
                </c:pt>
                <c:pt idx="253">
                  <c:v>2.0622736064899123E-2</c:v>
                </c:pt>
                <c:pt idx="254">
                  <c:v>2.0622736064899123E-2</c:v>
                </c:pt>
                <c:pt idx="255">
                  <c:v>2.0622736064899123E-2</c:v>
                </c:pt>
                <c:pt idx="256">
                  <c:v>2.0622736064899123E-2</c:v>
                </c:pt>
                <c:pt idx="257">
                  <c:v>2.0622736064899123E-2</c:v>
                </c:pt>
                <c:pt idx="258">
                  <c:v>2.0622736064899123E-2</c:v>
                </c:pt>
                <c:pt idx="259">
                  <c:v>2.0622736064899123E-2</c:v>
                </c:pt>
                <c:pt idx="260">
                  <c:v>2.0622736064899123E-2</c:v>
                </c:pt>
                <c:pt idx="261">
                  <c:v>2.0622736064899123E-2</c:v>
                </c:pt>
                <c:pt idx="262">
                  <c:v>1.8301752352682742E-2</c:v>
                </c:pt>
                <c:pt idx="263">
                  <c:v>1.8301752352682742E-2</c:v>
                </c:pt>
                <c:pt idx="264">
                  <c:v>1.8301752352682742E-2</c:v>
                </c:pt>
                <c:pt idx="265">
                  <c:v>1.8301752352682742E-2</c:v>
                </c:pt>
                <c:pt idx="266">
                  <c:v>1.8301752352682742E-2</c:v>
                </c:pt>
                <c:pt idx="267">
                  <c:v>1.8301752352682742E-2</c:v>
                </c:pt>
                <c:pt idx="268">
                  <c:v>1.8301752352682742E-2</c:v>
                </c:pt>
                <c:pt idx="269">
                  <c:v>1.8301752352682742E-2</c:v>
                </c:pt>
                <c:pt idx="270">
                  <c:v>1.8301752352682742E-2</c:v>
                </c:pt>
                <c:pt idx="271">
                  <c:v>1.8301752352682742E-2</c:v>
                </c:pt>
                <c:pt idx="272">
                  <c:v>1.8301752352682742E-2</c:v>
                </c:pt>
                <c:pt idx="273">
                  <c:v>1.8301752352682742E-2</c:v>
                </c:pt>
                <c:pt idx="274">
                  <c:v>1.8301752352682742E-2</c:v>
                </c:pt>
                <c:pt idx="275">
                  <c:v>1.8301752352682742E-2</c:v>
                </c:pt>
                <c:pt idx="276">
                  <c:v>1.8301752352682742E-2</c:v>
                </c:pt>
                <c:pt idx="277">
                  <c:v>1.8301752352682742E-2</c:v>
                </c:pt>
                <c:pt idx="278">
                  <c:v>1.8301752352682742E-2</c:v>
                </c:pt>
                <c:pt idx="279">
                  <c:v>1.8301752352682742E-2</c:v>
                </c:pt>
                <c:pt idx="280">
                  <c:v>1.8301752352682742E-2</c:v>
                </c:pt>
                <c:pt idx="281">
                  <c:v>1.8301752352682742E-2</c:v>
                </c:pt>
                <c:pt idx="282">
                  <c:v>1.8301752352682742E-2</c:v>
                </c:pt>
                <c:pt idx="283">
                  <c:v>1.8301752352682742E-2</c:v>
                </c:pt>
                <c:pt idx="284">
                  <c:v>1.8301752352682742E-2</c:v>
                </c:pt>
                <c:pt idx="285">
                  <c:v>1.9712882919576499E-2</c:v>
                </c:pt>
                <c:pt idx="286">
                  <c:v>1.9712882919576499E-2</c:v>
                </c:pt>
                <c:pt idx="287">
                  <c:v>1.9712882919576499E-2</c:v>
                </c:pt>
                <c:pt idx="288">
                  <c:v>1.9712882919576499E-2</c:v>
                </c:pt>
                <c:pt idx="289">
                  <c:v>1.9712882919576499E-2</c:v>
                </c:pt>
                <c:pt idx="290">
                  <c:v>1.9712882919576499E-2</c:v>
                </c:pt>
                <c:pt idx="291">
                  <c:v>1.9712882919576499E-2</c:v>
                </c:pt>
                <c:pt idx="292">
                  <c:v>1.9712882919576499E-2</c:v>
                </c:pt>
                <c:pt idx="293">
                  <c:v>1.9712882919576499E-2</c:v>
                </c:pt>
                <c:pt idx="294">
                  <c:v>1.9712882919576499E-2</c:v>
                </c:pt>
                <c:pt idx="295">
                  <c:v>1.9712882919576499E-2</c:v>
                </c:pt>
                <c:pt idx="296">
                  <c:v>1.9712882919576499E-2</c:v>
                </c:pt>
                <c:pt idx="297">
                  <c:v>1.9712882919576499E-2</c:v>
                </c:pt>
                <c:pt idx="298">
                  <c:v>1.9712882919576499E-2</c:v>
                </c:pt>
                <c:pt idx="299">
                  <c:v>1.9712882919576499E-2</c:v>
                </c:pt>
                <c:pt idx="300">
                  <c:v>1.9712882919576499E-2</c:v>
                </c:pt>
                <c:pt idx="301">
                  <c:v>1.9712882919576499E-2</c:v>
                </c:pt>
                <c:pt idx="302">
                  <c:v>1.9712882919576499E-2</c:v>
                </c:pt>
                <c:pt idx="303">
                  <c:v>1.9712882919576499E-2</c:v>
                </c:pt>
                <c:pt idx="304">
                  <c:v>1.9712882919576499E-2</c:v>
                </c:pt>
                <c:pt idx="305">
                  <c:v>2.1799151242915298E-2</c:v>
                </c:pt>
                <c:pt idx="306">
                  <c:v>2.1799151242915298E-2</c:v>
                </c:pt>
                <c:pt idx="307">
                  <c:v>2.1799151242915298E-2</c:v>
                </c:pt>
                <c:pt idx="308">
                  <c:v>2.1799151242915298E-2</c:v>
                </c:pt>
                <c:pt idx="309">
                  <c:v>2.1799151242915298E-2</c:v>
                </c:pt>
                <c:pt idx="310">
                  <c:v>2.1799151242915298E-2</c:v>
                </c:pt>
                <c:pt idx="311">
                  <c:v>2.1799151242915298E-2</c:v>
                </c:pt>
                <c:pt idx="312">
                  <c:v>2.1799151242915298E-2</c:v>
                </c:pt>
                <c:pt idx="313">
                  <c:v>2.1799151242915298E-2</c:v>
                </c:pt>
                <c:pt idx="314">
                  <c:v>2.1799151242915298E-2</c:v>
                </c:pt>
                <c:pt idx="315">
                  <c:v>2.1799151242915298E-2</c:v>
                </c:pt>
                <c:pt idx="316">
                  <c:v>2.1799151242915298E-2</c:v>
                </c:pt>
                <c:pt idx="317">
                  <c:v>2.1799151242915298E-2</c:v>
                </c:pt>
                <c:pt idx="318">
                  <c:v>2.1799151242915298E-2</c:v>
                </c:pt>
                <c:pt idx="319">
                  <c:v>2.1799151242915298E-2</c:v>
                </c:pt>
                <c:pt idx="320">
                  <c:v>2.1799151242915298E-2</c:v>
                </c:pt>
                <c:pt idx="321">
                  <c:v>2.1799151242915298E-2</c:v>
                </c:pt>
                <c:pt idx="322">
                  <c:v>2.1799151242915298E-2</c:v>
                </c:pt>
                <c:pt idx="323">
                  <c:v>2.1799151242915298E-2</c:v>
                </c:pt>
                <c:pt idx="324">
                  <c:v>2.1799151242915298E-2</c:v>
                </c:pt>
                <c:pt idx="325">
                  <c:v>2.1799151242915298E-2</c:v>
                </c:pt>
                <c:pt idx="326">
                  <c:v>1.9136811907001859E-2</c:v>
                </c:pt>
                <c:pt idx="327">
                  <c:v>1.9136811907001859E-2</c:v>
                </c:pt>
                <c:pt idx="328">
                  <c:v>1.9136811907001859E-2</c:v>
                </c:pt>
                <c:pt idx="329">
                  <c:v>1.9136811907001859E-2</c:v>
                </c:pt>
                <c:pt idx="330">
                  <c:v>1.9136811907001859E-2</c:v>
                </c:pt>
                <c:pt idx="331">
                  <c:v>1.9136811907001859E-2</c:v>
                </c:pt>
                <c:pt idx="332">
                  <c:v>1.9136811907001859E-2</c:v>
                </c:pt>
                <c:pt idx="333">
                  <c:v>1.9136811907001859E-2</c:v>
                </c:pt>
                <c:pt idx="334">
                  <c:v>1.9136811907001859E-2</c:v>
                </c:pt>
                <c:pt idx="335">
                  <c:v>1.9136811907001859E-2</c:v>
                </c:pt>
                <c:pt idx="336">
                  <c:v>1.9136811907001859E-2</c:v>
                </c:pt>
                <c:pt idx="337">
                  <c:v>1.9136811907001859E-2</c:v>
                </c:pt>
                <c:pt idx="338">
                  <c:v>1.9136811907001859E-2</c:v>
                </c:pt>
                <c:pt idx="339">
                  <c:v>1.9136811907001859E-2</c:v>
                </c:pt>
                <c:pt idx="340">
                  <c:v>1.9136811907001859E-2</c:v>
                </c:pt>
                <c:pt idx="341">
                  <c:v>1.9136811907001859E-2</c:v>
                </c:pt>
                <c:pt idx="342">
                  <c:v>1.9136811907001859E-2</c:v>
                </c:pt>
                <c:pt idx="343">
                  <c:v>1.9136811907001859E-2</c:v>
                </c:pt>
                <c:pt idx="344">
                  <c:v>1.9136811907001859E-2</c:v>
                </c:pt>
                <c:pt idx="345">
                  <c:v>1.9136811907001859E-2</c:v>
                </c:pt>
                <c:pt idx="346">
                  <c:v>1.9136811907001859E-2</c:v>
                </c:pt>
                <c:pt idx="347">
                  <c:v>1.9136811907001859E-2</c:v>
                </c:pt>
                <c:pt idx="348">
                  <c:v>2.0379097993301336E-2</c:v>
                </c:pt>
                <c:pt idx="349">
                  <c:v>2.0379097993301336E-2</c:v>
                </c:pt>
                <c:pt idx="350">
                  <c:v>2.0379097993301336E-2</c:v>
                </c:pt>
                <c:pt idx="351">
                  <c:v>2.0379097993301336E-2</c:v>
                </c:pt>
                <c:pt idx="352">
                  <c:v>2.0379097993301336E-2</c:v>
                </c:pt>
                <c:pt idx="353">
                  <c:v>2.0379097993301336E-2</c:v>
                </c:pt>
                <c:pt idx="354">
                  <c:v>2.0379097993301336E-2</c:v>
                </c:pt>
                <c:pt idx="355">
                  <c:v>2.0379097993301336E-2</c:v>
                </c:pt>
                <c:pt idx="356">
                  <c:v>2.0379097993301336E-2</c:v>
                </c:pt>
                <c:pt idx="357">
                  <c:v>2.0379097993301336E-2</c:v>
                </c:pt>
                <c:pt idx="358">
                  <c:v>2.0379097993301336E-2</c:v>
                </c:pt>
                <c:pt idx="359">
                  <c:v>2.0379097993301336E-2</c:v>
                </c:pt>
                <c:pt idx="360">
                  <c:v>2.0379097993301336E-2</c:v>
                </c:pt>
                <c:pt idx="361">
                  <c:v>2.0379097993301336E-2</c:v>
                </c:pt>
                <c:pt idx="362">
                  <c:v>2.0379097993301336E-2</c:v>
                </c:pt>
                <c:pt idx="363">
                  <c:v>2.0379097993301336E-2</c:v>
                </c:pt>
                <c:pt idx="364">
                  <c:v>2.0379097993301336E-2</c:v>
                </c:pt>
                <c:pt idx="365">
                  <c:v>2.0379097993301336E-2</c:v>
                </c:pt>
                <c:pt idx="366">
                  <c:v>2.0379097993301336E-2</c:v>
                </c:pt>
                <c:pt idx="367">
                  <c:v>2.0379097993301336E-2</c:v>
                </c:pt>
                <c:pt idx="368">
                  <c:v>2.0379097993301336E-2</c:v>
                </c:pt>
                <c:pt idx="369">
                  <c:v>2.0379097993301336E-2</c:v>
                </c:pt>
                <c:pt idx="370">
                  <c:v>2.0302027523543632E-2</c:v>
                </c:pt>
                <c:pt idx="371">
                  <c:v>2.0302027523543632E-2</c:v>
                </c:pt>
                <c:pt idx="372">
                  <c:v>2.0302027523543632E-2</c:v>
                </c:pt>
                <c:pt idx="373">
                  <c:v>2.0302027523543632E-2</c:v>
                </c:pt>
                <c:pt idx="374">
                  <c:v>2.0302027523543632E-2</c:v>
                </c:pt>
                <c:pt idx="375">
                  <c:v>2.0302027523543632E-2</c:v>
                </c:pt>
                <c:pt idx="376">
                  <c:v>2.0302027523543632E-2</c:v>
                </c:pt>
                <c:pt idx="377">
                  <c:v>2.0302027523543632E-2</c:v>
                </c:pt>
                <c:pt idx="378">
                  <c:v>2.0302027523543632E-2</c:v>
                </c:pt>
                <c:pt idx="379">
                  <c:v>2.0302027523543632E-2</c:v>
                </c:pt>
                <c:pt idx="380">
                  <c:v>2.0302027523543632E-2</c:v>
                </c:pt>
                <c:pt idx="381">
                  <c:v>2.0302027523543632E-2</c:v>
                </c:pt>
                <c:pt idx="382">
                  <c:v>2.0302027523543632E-2</c:v>
                </c:pt>
                <c:pt idx="383">
                  <c:v>2.0302027523543632E-2</c:v>
                </c:pt>
                <c:pt idx="384">
                  <c:v>2.0302027523543632E-2</c:v>
                </c:pt>
                <c:pt idx="385">
                  <c:v>2.0302027523543632E-2</c:v>
                </c:pt>
                <c:pt idx="386">
                  <c:v>2.0302027523543632E-2</c:v>
                </c:pt>
                <c:pt idx="387">
                  <c:v>2.0302027523543632E-2</c:v>
                </c:pt>
                <c:pt idx="388">
                  <c:v>2.0302027523543632E-2</c:v>
                </c:pt>
                <c:pt idx="389">
                  <c:v>2.0302027523543632E-2</c:v>
                </c:pt>
                <c:pt idx="390">
                  <c:v>2.0302027523543632E-2</c:v>
                </c:pt>
                <c:pt idx="391">
                  <c:v>2.0221045435633245E-2</c:v>
                </c:pt>
                <c:pt idx="392">
                  <c:v>2.0221045435633245E-2</c:v>
                </c:pt>
                <c:pt idx="393">
                  <c:v>2.0221045435633245E-2</c:v>
                </c:pt>
                <c:pt idx="394">
                  <c:v>2.0221045435633245E-2</c:v>
                </c:pt>
                <c:pt idx="395">
                  <c:v>2.0221045435633245E-2</c:v>
                </c:pt>
                <c:pt idx="396">
                  <c:v>2.0221045435633245E-2</c:v>
                </c:pt>
                <c:pt idx="397">
                  <c:v>2.0221045435633245E-2</c:v>
                </c:pt>
                <c:pt idx="398">
                  <c:v>2.0221045435633245E-2</c:v>
                </c:pt>
                <c:pt idx="399">
                  <c:v>2.0221045435633245E-2</c:v>
                </c:pt>
                <c:pt idx="400">
                  <c:v>2.0221045435633245E-2</c:v>
                </c:pt>
                <c:pt idx="401">
                  <c:v>2.0221045435633245E-2</c:v>
                </c:pt>
                <c:pt idx="402">
                  <c:v>2.0221045435633245E-2</c:v>
                </c:pt>
                <c:pt idx="403">
                  <c:v>2.0221045435633245E-2</c:v>
                </c:pt>
                <c:pt idx="404">
                  <c:v>2.0221045435633245E-2</c:v>
                </c:pt>
                <c:pt idx="405">
                  <c:v>2.0221045435633245E-2</c:v>
                </c:pt>
                <c:pt idx="406">
                  <c:v>2.0221045435633245E-2</c:v>
                </c:pt>
                <c:pt idx="407">
                  <c:v>2.0221045435633245E-2</c:v>
                </c:pt>
                <c:pt idx="408">
                  <c:v>2.0221045435633245E-2</c:v>
                </c:pt>
                <c:pt idx="409">
                  <c:v>2.0221045435633245E-2</c:v>
                </c:pt>
                <c:pt idx="410">
                  <c:v>2.0221045435633245E-2</c:v>
                </c:pt>
                <c:pt idx="411">
                  <c:v>2.0221045435633245E-2</c:v>
                </c:pt>
                <c:pt idx="412">
                  <c:v>2.0221045435633245E-2</c:v>
                </c:pt>
                <c:pt idx="413">
                  <c:v>2.0221045435633245E-2</c:v>
                </c:pt>
                <c:pt idx="414">
                  <c:v>2.0625689837868152E-2</c:v>
                </c:pt>
                <c:pt idx="415">
                  <c:v>2.0625689837868152E-2</c:v>
                </c:pt>
                <c:pt idx="416">
                  <c:v>2.0625689837868152E-2</c:v>
                </c:pt>
                <c:pt idx="417">
                  <c:v>2.0625689837868152E-2</c:v>
                </c:pt>
                <c:pt idx="418">
                  <c:v>2.0625689837868152E-2</c:v>
                </c:pt>
                <c:pt idx="419">
                  <c:v>2.0625689837868152E-2</c:v>
                </c:pt>
                <c:pt idx="420">
                  <c:v>2.0625689837868152E-2</c:v>
                </c:pt>
                <c:pt idx="421">
                  <c:v>2.0625689837868152E-2</c:v>
                </c:pt>
                <c:pt idx="422">
                  <c:v>2.0625689837868152E-2</c:v>
                </c:pt>
                <c:pt idx="423">
                  <c:v>2.0625689837868152E-2</c:v>
                </c:pt>
                <c:pt idx="424">
                  <c:v>2.0625689837868152E-2</c:v>
                </c:pt>
                <c:pt idx="425">
                  <c:v>2.0625689837868152E-2</c:v>
                </c:pt>
                <c:pt idx="426">
                  <c:v>2.0625689837868152E-2</c:v>
                </c:pt>
                <c:pt idx="427">
                  <c:v>2.0625689837868152E-2</c:v>
                </c:pt>
                <c:pt idx="428">
                  <c:v>2.0625689837868152E-2</c:v>
                </c:pt>
                <c:pt idx="429">
                  <c:v>2.0625689837868152E-2</c:v>
                </c:pt>
                <c:pt idx="430">
                  <c:v>2.0625689837868152E-2</c:v>
                </c:pt>
                <c:pt idx="431">
                  <c:v>2.0625689837868152E-2</c:v>
                </c:pt>
                <c:pt idx="432">
                  <c:v>2.0625689837868152E-2</c:v>
                </c:pt>
                <c:pt idx="433">
                  <c:v>2.0625689837868152E-2</c:v>
                </c:pt>
                <c:pt idx="434">
                  <c:v>2.0625689837868152E-2</c:v>
                </c:pt>
                <c:pt idx="435">
                  <c:v>2.0548582766866535E-2</c:v>
                </c:pt>
                <c:pt idx="436">
                  <c:v>2.0548582766866535E-2</c:v>
                </c:pt>
                <c:pt idx="437">
                  <c:v>2.0548582766866535E-2</c:v>
                </c:pt>
                <c:pt idx="438">
                  <c:v>2.0548582766866535E-2</c:v>
                </c:pt>
                <c:pt idx="439">
                  <c:v>2.0548582766866535E-2</c:v>
                </c:pt>
                <c:pt idx="440">
                  <c:v>2.0548582766866535E-2</c:v>
                </c:pt>
                <c:pt idx="441">
                  <c:v>2.0548582766866535E-2</c:v>
                </c:pt>
                <c:pt idx="442">
                  <c:v>2.0548582766866535E-2</c:v>
                </c:pt>
                <c:pt idx="443">
                  <c:v>2.0548582766866535E-2</c:v>
                </c:pt>
                <c:pt idx="444">
                  <c:v>2.0548582766866535E-2</c:v>
                </c:pt>
                <c:pt idx="445">
                  <c:v>2.0548582766866535E-2</c:v>
                </c:pt>
                <c:pt idx="446">
                  <c:v>2.0548582766866535E-2</c:v>
                </c:pt>
                <c:pt idx="447">
                  <c:v>2.0548582766866535E-2</c:v>
                </c:pt>
                <c:pt idx="448">
                  <c:v>2.0548582766866535E-2</c:v>
                </c:pt>
                <c:pt idx="449">
                  <c:v>2.0548582766866535E-2</c:v>
                </c:pt>
                <c:pt idx="450">
                  <c:v>2.0548582766866535E-2</c:v>
                </c:pt>
                <c:pt idx="451">
                  <c:v>2.0548582766866535E-2</c:v>
                </c:pt>
                <c:pt idx="452">
                  <c:v>2.0548582766866535E-2</c:v>
                </c:pt>
                <c:pt idx="453">
                  <c:v>2.0548582766866535E-2</c:v>
                </c:pt>
                <c:pt idx="454">
                  <c:v>2.0548582766866535E-2</c:v>
                </c:pt>
                <c:pt idx="455">
                  <c:v>2.0548582766866535E-2</c:v>
                </c:pt>
                <c:pt idx="456">
                  <c:v>2.0548582766866535E-2</c:v>
                </c:pt>
                <c:pt idx="457">
                  <c:v>2.0953227169101432E-2</c:v>
                </c:pt>
                <c:pt idx="458">
                  <c:v>2.0953227169101432E-2</c:v>
                </c:pt>
                <c:pt idx="459">
                  <c:v>2.0953227169101432E-2</c:v>
                </c:pt>
                <c:pt idx="460">
                  <c:v>2.0953227169101432E-2</c:v>
                </c:pt>
                <c:pt idx="461">
                  <c:v>2.0953227169101432E-2</c:v>
                </c:pt>
                <c:pt idx="462">
                  <c:v>2.0953227169101432E-2</c:v>
                </c:pt>
                <c:pt idx="463">
                  <c:v>2.0953227169101432E-2</c:v>
                </c:pt>
                <c:pt idx="464">
                  <c:v>2.0953227169101432E-2</c:v>
                </c:pt>
                <c:pt idx="465">
                  <c:v>2.0953227169101432E-2</c:v>
                </c:pt>
                <c:pt idx="466">
                  <c:v>2.0953227169101432E-2</c:v>
                </c:pt>
                <c:pt idx="467">
                  <c:v>2.0953227169101432E-2</c:v>
                </c:pt>
                <c:pt idx="468">
                  <c:v>2.0953227169101432E-2</c:v>
                </c:pt>
                <c:pt idx="469">
                  <c:v>2.0953227169101432E-2</c:v>
                </c:pt>
                <c:pt idx="470">
                  <c:v>2.0953227169101432E-2</c:v>
                </c:pt>
                <c:pt idx="471">
                  <c:v>2.0953227169101432E-2</c:v>
                </c:pt>
                <c:pt idx="472">
                  <c:v>2.0953227169101432E-2</c:v>
                </c:pt>
                <c:pt idx="473">
                  <c:v>2.0953227169101432E-2</c:v>
                </c:pt>
                <c:pt idx="474">
                  <c:v>2.0953227169101432E-2</c:v>
                </c:pt>
                <c:pt idx="475">
                  <c:v>2.0953227169101432E-2</c:v>
                </c:pt>
                <c:pt idx="476">
                  <c:v>2.0953227169101432E-2</c:v>
                </c:pt>
                <c:pt idx="477">
                  <c:v>2.0953227169101432E-2</c:v>
                </c:pt>
                <c:pt idx="478">
                  <c:v>2.0953227169101432E-2</c:v>
                </c:pt>
                <c:pt idx="479">
                  <c:v>2.0953227169101432E-2</c:v>
                </c:pt>
                <c:pt idx="480">
                  <c:v>2.1344818526102954E-2</c:v>
                </c:pt>
                <c:pt idx="481">
                  <c:v>2.1344818526102954E-2</c:v>
                </c:pt>
                <c:pt idx="482">
                  <c:v>2.1344818526102954E-2</c:v>
                </c:pt>
                <c:pt idx="483">
                  <c:v>2.1344818526102954E-2</c:v>
                </c:pt>
                <c:pt idx="484">
                  <c:v>2.1344818526102954E-2</c:v>
                </c:pt>
                <c:pt idx="485">
                  <c:v>2.1344818526102954E-2</c:v>
                </c:pt>
                <c:pt idx="486">
                  <c:v>2.1344818526102954E-2</c:v>
                </c:pt>
                <c:pt idx="487">
                  <c:v>2.1344818526102954E-2</c:v>
                </c:pt>
                <c:pt idx="488">
                  <c:v>2.1344818526102954E-2</c:v>
                </c:pt>
                <c:pt idx="489">
                  <c:v>2.1344818526102954E-2</c:v>
                </c:pt>
                <c:pt idx="490">
                  <c:v>2.1344818526102954E-2</c:v>
                </c:pt>
                <c:pt idx="491">
                  <c:v>2.1344818526102954E-2</c:v>
                </c:pt>
                <c:pt idx="492">
                  <c:v>2.1344818526102954E-2</c:v>
                </c:pt>
                <c:pt idx="493">
                  <c:v>2.1344818526102954E-2</c:v>
                </c:pt>
                <c:pt idx="494">
                  <c:v>2.1344818526102954E-2</c:v>
                </c:pt>
                <c:pt idx="495">
                  <c:v>2.1344818526102954E-2</c:v>
                </c:pt>
                <c:pt idx="496">
                  <c:v>2.1344818526102954E-2</c:v>
                </c:pt>
                <c:pt idx="497">
                  <c:v>2.1344818526102954E-2</c:v>
                </c:pt>
                <c:pt idx="498">
                  <c:v>2.1344818526102954E-2</c:v>
                </c:pt>
                <c:pt idx="499">
                  <c:v>2.1344818526102954E-2</c:v>
                </c:pt>
                <c:pt idx="500">
                  <c:v>2.1766354546830447E-2</c:v>
                </c:pt>
                <c:pt idx="501">
                  <c:v>2.1766354546830447E-2</c:v>
                </c:pt>
                <c:pt idx="502">
                  <c:v>2.1766354546830447E-2</c:v>
                </c:pt>
                <c:pt idx="503">
                  <c:v>2.1766354546830447E-2</c:v>
                </c:pt>
                <c:pt idx="504">
                  <c:v>2.1766354546830447E-2</c:v>
                </c:pt>
                <c:pt idx="505">
                  <c:v>2.1766354546830447E-2</c:v>
                </c:pt>
                <c:pt idx="506">
                  <c:v>2.1766354546830447E-2</c:v>
                </c:pt>
                <c:pt idx="507">
                  <c:v>2.1766354546830447E-2</c:v>
                </c:pt>
                <c:pt idx="508">
                  <c:v>2.1766354546830447E-2</c:v>
                </c:pt>
                <c:pt idx="509">
                  <c:v>2.1766354546830447E-2</c:v>
                </c:pt>
                <c:pt idx="510">
                  <c:v>2.1766354546830447E-2</c:v>
                </c:pt>
                <c:pt idx="511">
                  <c:v>2.1766354546830447E-2</c:v>
                </c:pt>
                <c:pt idx="512">
                  <c:v>2.1766354546830447E-2</c:v>
                </c:pt>
                <c:pt idx="513">
                  <c:v>2.1766354546830447E-2</c:v>
                </c:pt>
                <c:pt idx="514">
                  <c:v>2.1766354546830447E-2</c:v>
                </c:pt>
                <c:pt idx="515">
                  <c:v>2.1766354546830447E-2</c:v>
                </c:pt>
                <c:pt idx="516">
                  <c:v>2.1766354546830447E-2</c:v>
                </c:pt>
                <c:pt idx="517">
                  <c:v>2.1766354546830447E-2</c:v>
                </c:pt>
                <c:pt idx="518">
                  <c:v>2.1766354546830447E-2</c:v>
                </c:pt>
                <c:pt idx="519">
                  <c:v>2.1766354546830447E-2</c:v>
                </c:pt>
                <c:pt idx="520">
                  <c:v>2.1766354546830447E-2</c:v>
                </c:pt>
                <c:pt idx="521">
                  <c:v>2.1766354546830447E-2</c:v>
                </c:pt>
                <c:pt idx="522">
                  <c:v>2.1766354546830447E-2</c:v>
                </c:pt>
                <c:pt idx="523">
                  <c:v>2.1718419767914034E-2</c:v>
                </c:pt>
                <c:pt idx="524">
                  <c:v>2.1718419767914034E-2</c:v>
                </c:pt>
                <c:pt idx="525">
                  <c:v>2.1718419767914034E-2</c:v>
                </c:pt>
                <c:pt idx="526">
                  <c:v>2.1718419767914034E-2</c:v>
                </c:pt>
                <c:pt idx="527">
                  <c:v>2.1718419767914034E-2</c:v>
                </c:pt>
                <c:pt idx="528">
                  <c:v>2.1718419767914034E-2</c:v>
                </c:pt>
                <c:pt idx="529">
                  <c:v>2.1718419767914034E-2</c:v>
                </c:pt>
                <c:pt idx="530">
                  <c:v>2.1718419767914034E-2</c:v>
                </c:pt>
                <c:pt idx="531">
                  <c:v>2.1718419767914034E-2</c:v>
                </c:pt>
                <c:pt idx="532">
                  <c:v>2.1718419767914034E-2</c:v>
                </c:pt>
                <c:pt idx="533">
                  <c:v>2.1718419767914034E-2</c:v>
                </c:pt>
                <c:pt idx="534">
                  <c:v>2.1718419767914034E-2</c:v>
                </c:pt>
                <c:pt idx="535">
                  <c:v>2.1718419767914034E-2</c:v>
                </c:pt>
                <c:pt idx="536">
                  <c:v>2.1718419767914034E-2</c:v>
                </c:pt>
                <c:pt idx="537">
                  <c:v>2.1718419767914034E-2</c:v>
                </c:pt>
                <c:pt idx="538">
                  <c:v>2.1718419767914034E-2</c:v>
                </c:pt>
                <c:pt idx="539">
                  <c:v>2.1718419767914034E-2</c:v>
                </c:pt>
                <c:pt idx="540">
                  <c:v>2.1718419767914034E-2</c:v>
                </c:pt>
                <c:pt idx="541">
                  <c:v>2.1718419767914034E-2</c:v>
                </c:pt>
                <c:pt idx="542">
                  <c:v>2.1718419767914034E-2</c:v>
                </c:pt>
                <c:pt idx="543">
                  <c:v>2.1718419767914034E-2</c:v>
                </c:pt>
                <c:pt idx="544">
                  <c:v>2.1718419767914034E-2</c:v>
                </c:pt>
                <c:pt idx="545">
                  <c:v>2.1718419767914034E-2</c:v>
                </c:pt>
                <c:pt idx="546">
                  <c:v>2.1718419767914034E-2</c:v>
                </c:pt>
                <c:pt idx="547">
                  <c:v>2.1718419767914034E-2</c:v>
                </c:pt>
                <c:pt idx="548">
                  <c:v>2.1718419767914034E-2</c:v>
                </c:pt>
                <c:pt idx="549">
                  <c:v>2.1718419767914034E-2</c:v>
                </c:pt>
                <c:pt idx="550">
                  <c:v>2.1718419767914034E-2</c:v>
                </c:pt>
                <c:pt idx="551">
                  <c:v>2.1718419767914034E-2</c:v>
                </c:pt>
                <c:pt idx="552">
                  <c:v>2.1718419767914034E-2</c:v>
                </c:pt>
                <c:pt idx="553">
                  <c:v>2.1718419767914034E-2</c:v>
                </c:pt>
                <c:pt idx="554">
                  <c:v>2.1675123838570204E-2</c:v>
                </c:pt>
                <c:pt idx="555">
                  <c:v>2.1675123838570204E-2</c:v>
                </c:pt>
                <c:pt idx="556">
                  <c:v>2.1675123838570204E-2</c:v>
                </c:pt>
                <c:pt idx="557">
                  <c:v>2.1675123838570204E-2</c:v>
                </c:pt>
                <c:pt idx="558">
                  <c:v>2.1675123838570204E-2</c:v>
                </c:pt>
                <c:pt idx="559">
                  <c:v>2.1675123838570204E-2</c:v>
                </c:pt>
                <c:pt idx="560">
                  <c:v>2.1675123838570204E-2</c:v>
                </c:pt>
                <c:pt idx="561">
                  <c:v>2.1675123838570204E-2</c:v>
                </c:pt>
                <c:pt idx="562">
                  <c:v>2.1675123838570204E-2</c:v>
                </c:pt>
                <c:pt idx="563">
                  <c:v>2.1675123838570204E-2</c:v>
                </c:pt>
                <c:pt idx="564">
                  <c:v>2.1675123838570204E-2</c:v>
                </c:pt>
                <c:pt idx="565">
                  <c:v>2.1675123838570204E-2</c:v>
                </c:pt>
                <c:pt idx="566">
                  <c:v>2.1675123838570204E-2</c:v>
                </c:pt>
                <c:pt idx="567">
                  <c:v>2.1675123838570204E-2</c:v>
                </c:pt>
                <c:pt idx="568">
                  <c:v>2.1675123838570204E-2</c:v>
                </c:pt>
                <c:pt idx="569">
                  <c:v>2.1675123838570204E-2</c:v>
                </c:pt>
                <c:pt idx="570">
                  <c:v>2.1675123838570204E-2</c:v>
                </c:pt>
                <c:pt idx="571">
                  <c:v>2.1675123838570204E-2</c:v>
                </c:pt>
                <c:pt idx="572">
                  <c:v>2.1675123838570204E-2</c:v>
                </c:pt>
                <c:pt idx="573">
                  <c:v>2.1675123838570204E-2</c:v>
                </c:pt>
                <c:pt idx="574">
                  <c:v>2.1675123838570204E-2</c:v>
                </c:pt>
                <c:pt idx="575">
                  <c:v>2.1675123838570204E-2</c:v>
                </c:pt>
                <c:pt idx="576">
                  <c:v>2.1675123838570204E-2</c:v>
                </c:pt>
                <c:pt idx="577">
                  <c:v>2.1675123838570204E-2</c:v>
                </c:pt>
                <c:pt idx="578">
                  <c:v>2.1675123838570204E-2</c:v>
                </c:pt>
                <c:pt idx="579">
                  <c:v>2.1675123838570204E-2</c:v>
                </c:pt>
                <c:pt idx="580">
                  <c:v>2.1675123838570204E-2</c:v>
                </c:pt>
                <c:pt idx="581">
                  <c:v>2.1675123838570204E-2</c:v>
                </c:pt>
                <c:pt idx="582">
                  <c:v>2.1644044391075524E-2</c:v>
                </c:pt>
                <c:pt idx="583">
                  <c:v>2.1644044391075524E-2</c:v>
                </c:pt>
                <c:pt idx="584">
                  <c:v>2.1644044391075524E-2</c:v>
                </c:pt>
                <c:pt idx="585">
                  <c:v>2.1644044391075524E-2</c:v>
                </c:pt>
                <c:pt idx="586">
                  <c:v>2.1644044391075524E-2</c:v>
                </c:pt>
                <c:pt idx="587">
                  <c:v>2.1644044391075524E-2</c:v>
                </c:pt>
                <c:pt idx="588">
                  <c:v>2.1644044391075524E-2</c:v>
                </c:pt>
                <c:pt idx="589">
                  <c:v>2.1644044391075524E-2</c:v>
                </c:pt>
                <c:pt idx="590">
                  <c:v>2.1644044391075524E-2</c:v>
                </c:pt>
                <c:pt idx="591">
                  <c:v>2.1644044391075524E-2</c:v>
                </c:pt>
                <c:pt idx="592">
                  <c:v>2.1644044391075524E-2</c:v>
                </c:pt>
                <c:pt idx="593">
                  <c:v>2.1644044391075524E-2</c:v>
                </c:pt>
                <c:pt idx="594">
                  <c:v>2.1644044391075524E-2</c:v>
                </c:pt>
                <c:pt idx="595">
                  <c:v>2.1644044391075524E-2</c:v>
                </c:pt>
                <c:pt idx="596">
                  <c:v>2.1644044391075524E-2</c:v>
                </c:pt>
                <c:pt idx="597">
                  <c:v>2.1644044391075524E-2</c:v>
                </c:pt>
                <c:pt idx="598">
                  <c:v>2.1644044391075524E-2</c:v>
                </c:pt>
                <c:pt idx="599">
                  <c:v>2.1644044391075524E-2</c:v>
                </c:pt>
                <c:pt idx="600">
                  <c:v>2.1644044391075524E-2</c:v>
                </c:pt>
                <c:pt idx="601">
                  <c:v>2.1644044391075524E-2</c:v>
                </c:pt>
                <c:pt idx="602">
                  <c:v>2.1644044391075524E-2</c:v>
                </c:pt>
                <c:pt idx="603">
                  <c:v>2.1644044391075524E-2</c:v>
                </c:pt>
                <c:pt idx="604">
                  <c:v>2.1644044391075524E-2</c:v>
                </c:pt>
                <c:pt idx="605">
                  <c:v>2.1644044391075524E-2</c:v>
                </c:pt>
                <c:pt idx="606">
                  <c:v>2.1644044391075524E-2</c:v>
                </c:pt>
                <c:pt idx="607">
                  <c:v>2.1644044391075524E-2</c:v>
                </c:pt>
                <c:pt idx="608">
                  <c:v>2.1644044391075524E-2</c:v>
                </c:pt>
                <c:pt idx="609">
                  <c:v>2.1644044391075524E-2</c:v>
                </c:pt>
                <c:pt idx="610">
                  <c:v>2.1644044391075524E-2</c:v>
                </c:pt>
                <c:pt idx="611">
                  <c:v>2.1644044391075524E-2</c:v>
                </c:pt>
                <c:pt idx="612">
                  <c:v>2.1644044391075524E-2</c:v>
                </c:pt>
              </c:numCache>
            </c:numRef>
          </c:val>
          <c:smooth val="0"/>
          <c:extLst>
            <c:ext xmlns:c16="http://schemas.microsoft.com/office/drawing/2014/chart" uri="{C3380CC4-5D6E-409C-BE32-E72D297353CC}">
              <c16:uniqueId val="{00000004-CCD6-4164-84B3-788555EEEC48}"/>
            </c:ext>
          </c:extLst>
        </c:ser>
        <c:ser>
          <c:idx val="2"/>
          <c:order val="2"/>
          <c:tx>
            <c:strRef>
              <c:f>FV_evolution_MbyM!$R$3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FV_evolution_MbyM!$AY$4:$AY$1000</c:f>
              <c:numCache>
                <c:formatCode>0.00%</c:formatCode>
                <c:ptCount val="997"/>
                <c:pt idx="0">
                  <c:v>1.8544922174252031E-2</c:v>
                </c:pt>
                <c:pt idx="1">
                  <c:v>1.8544922174252031E-2</c:v>
                </c:pt>
                <c:pt idx="2">
                  <c:v>1.8544922174252031E-2</c:v>
                </c:pt>
                <c:pt idx="3">
                  <c:v>1.8544922174252031E-2</c:v>
                </c:pt>
                <c:pt idx="4">
                  <c:v>1.8544922174252031E-2</c:v>
                </c:pt>
                <c:pt idx="5">
                  <c:v>1.8544922174252031E-2</c:v>
                </c:pt>
                <c:pt idx="6">
                  <c:v>1.8544922174252031E-2</c:v>
                </c:pt>
                <c:pt idx="7">
                  <c:v>1.8544922174252031E-2</c:v>
                </c:pt>
                <c:pt idx="8">
                  <c:v>1.8544922174252031E-2</c:v>
                </c:pt>
                <c:pt idx="9">
                  <c:v>1.8544922174252031E-2</c:v>
                </c:pt>
                <c:pt idx="10">
                  <c:v>1.8544922174252031E-2</c:v>
                </c:pt>
                <c:pt idx="11">
                  <c:v>1.8544922174252031E-2</c:v>
                </c:pt>
                <c:pt idx="12">
                  <c:v>1.8544922174252031E-2</c:v>
                </c:pt>
                <c:pt idx="13">
                  <c:v>1.8544922174252031E-2</c:v>
                </c:pt>
                <c:pt idx="14">
                  <c:v>1.8544922174252031E-2</c:v>
                </c:pt>
                <c:pt idx="15">
                  <c:v>1.8544922174252031E-2</c:v>
                </c:pt>
                <c:pt idx="16">
                  <c:v>1.8544922174252031E-2</c:v>
                </c:pt>
                <c:pt idx="17">
                  <c:v>1.8544922174252031E-2</c:v>
                </c:pt>
                <c:pt idx="18">
                  <c:v>1.8544922174252031E-2</c:v>
                </c:pt>
                <c:pt idx="19">
                  <c:v>1.8544922174252031E-2</c:v>
                </c:pt>
                <c:pt idx="20">
                  <c:v>1.8544922174252031E-2</c:v>
                </c:pt>
                <c:pt idx="21">
                  <c:v>1.8544922174252031E-2</c:v>
                </c:pt>
                <c:pt idx="22">
                  <c:v>1.8544922174252031E-2</c:v>
                </c:pt>
                <c:pt idx="23">
                  <c:v>2.2275066009474591E-2</c:v>
                </c:pt>
                <c:pt idx="24">
                  <c:v>2.2275066009474591E-2</c:v>
                </c:pt>
                <c:pt idx="25">
                  <c:v>2.2275066009474591E-2</c:v>
                </c:pt>
                <c:pt idx="26">
                  <c:v>2.2275066009474591E-2</c:v>
                </c:pt>
                <c:pt idx="27">
                  <c:v>2.2275066009474591E-2</c:v>
                </c:pt>
                <c:pt idx="28">
                  <c:v>2.2275066009474591E-2</c:v>
                </c:pt>
                <c:pt idx="29">
                  <c:v>2.2275066009474591E-2</c:v>
                </c:pt>
                <c:pt idx="30">
                  <c:v>2.2275066009474591E-2</c:v>
                </c:pt>
                <c:pt idx="31">
                  <c:v>2.2275066009474591E-2</c:v>
                </c:pt>
                <c:pt idx="32">
                  <c:v>2.2275066009474591E-2</c:v>
                </c:pt>
                <c:pt idx="33">
                  <c:v>2.2275066009474591E-2</c:v>
                </c:pt>
                <c:pt idx="34">
                  <c:v>2.2275066009474591E-2</c:v>
                </c:pt>
                <c:pt idx="35">
                  <c:v>2.2275066009474591E-2</c:v>
                </c:pt>
                <c:pt idx="36">
                  <c:v>2.2275066009474591E-2</c:v>
                </c:pt>
                <c:pt idx="37">
                  <c:v>2.2275066009474591E-2</c:v>
                </c:pt>
                <c:pt idx="38">
                  <c:v>2.2275066009474591E-2</c:v>
                </c:pt>
                <c:pt idx="39">
                  <c:v>2.2275066009474591E-2</c:v>
                </c:pt>
                <c:pt idx="40">
                  <c:v>2.2275066009474591E-2</c:v>
                </c:pt>
                <c:pt idx="41">
                  <c:v>2.2275066009474591E-2</c:v>
                </c:pt>
                <c:pt idx="42">
                  <c:v>2.2275066009474591E-2</c:v>
                </c:pt>
                <c:pt idx="43">
                  <c:v>2.2275066009474591E-2</c:v>
                </c:pt>
                <c:pt idx="44">
                  <c:v>2.1441669577398261E-2</c:v>
                </c:pt>
                <c:pt idx="45">
                  <c:v>2.1441669577398261E-2</c:v>
                </c:pt>
                <c:pt idx="46">
                  <c:v>2.1441669577398261E-2</c:v>
                </c:pt>
                <c:pt idx="47">
                  <c:v>2.1441669577398261E-2</c:v>
                </c:pt>
                <c:pt idx="48">
                  <c:v>2.1441669577398261E-2</c:v>
                </c:pt>
                <c:pt idx="49">
                  <c:v>2.1441669577398261E-2</c:v>
                </c:pt>
                <c:pt idx="50">
                  <c:v>2.1441669577398261E-2</c:v>
                </c:pt>
                <c:pt idx="51">
                  <c:v>2.1441669577398261E-2</c:v>
                </c:pt>
                <c:pt idx="52">
                  <c:v>2.1441669577398261E-2</c:v>
                </c:pt>
                <c:pt idx="53">
                  <c:v>2.1441669577398261E-2</c:v>
                </c:pt>
                <c:pt idx="54">
                  <c:v>2.1441669577398261E-2</c:v>
                </c:pt>
                <c:pt idx="55">
                  <c:v>2.1441669577398261E-2</c:v>
                </c:pt>
                <c:pt idx="56">
                  <c:v>2.1441669577398261E-2</c:v>
                </c:pt>
                <c:pt idx="57">
                  <c:v>2.1441669577398261E-2</c:v>
                </c:pt>
                <c:pt idx="58">
                  <c:v>2.1441669577398261E-2</c:v>
                </c:pt>
                <c:pt idx="59">
                  <c:v>2.1441669577398261E-2</c:v>
                </c:pt>
                <c:pt idx="60">
                  <c:v>2.1441669577398261E-2</c:v>
                </c:pt>
                <c:pt idx="61">
                  <c:v>2.1441669577398261E-2</c:v>
                </c:pt>
                <c:pt idx="62">
                  <c:v>2.1441669577398261E-2</c:v>
                </c:pt>
                <c:pt idx="63">
                  <c:v>2.1441669577398261E-2</c:v>
                </c:pt>
                <c:pt idx="64">
                  <c:v>2.1441669577398261E-2</c:v>
                </c:pt>
                <c:pt idx="65">
                  <c:v>2.5368566585558226E-2</c:v>
                </c:pt>
                <c:pt idx="66">
                  <c:v>2.5368566585558226E-2</c:v>
                </c:pt>
                <c:pt idx="67">
                  <c:v>2.5368566585558226E-2</c:v>
                </c:pt>
                <c:pt idx="68">
                  <c:v>2.5368566585558226E-2</c:v>
                </c:pt>
                <c:pt idx="69">
                  <c:v>2.5368566585558226E-2</c:v>
                </c:pt>
                <c:pt idx="70">
                  <c:v>2.5368566585558226E-2</c:v>
                </c:pt>
                <c:pt idx="71">
                  <c:v>2.5368566585558226E-2</c:v>
                </c:pt>
                <c:pt idx="72">
                  <c:v>2.5368566585558226E-2</c:v>
                </c:pt>
                <c:pt idx="73">
                  <c:v>2.5368566585558226E-2</c:v>
                </c:pt>
                <c:pt idx="74">
                  <c:v>2.5368566585558226E-2</c:v>
                </c:pt>
                <c:pt idx="75">
                  <c:v>2.5368566585558226E-2</c:v>
                </c:pt>
                <c:pt idx="76">
                  <c:v>2.5368566585558226E-2</c:v>
                </c:pt>
                <c:pt idx="77">
                  <c:v>2.5368566585558226E-2</c:v>
                </c:pt>
                <c:pt idx="78">
                  <c:v>2.5368566585558226E-2</c:v>
                </c:pt>
                <c:pt idx="79">
                  <c:v>2.5368566585558226E-2</c:v>
                </c:pt>
                <c:pt idx="80">
                  <c:v>2.5368566585558226E-2</c:v>
                </c:pt>
                <c:pt idx="81">
                  <c:v>2.5368566585558226E-2</c:v>
                </c:pt>
                <c:pt idx="82">
                  <c:v>2.5368566585558226E-2</c:v>
                </c:pt>
                <c:pt idx="83">
                  <c:v>2.5368566585558226E-2</c:v>
                </c:pt>
                <c:pt idx="84">
                  <c:v>2.5368566585558226E-2</c:v>
                </c:pt>
                <c:pt idx="85">
                  <c:v>2.5368566585558226E-2</c:v>
                </c:pt>
                <c:pt idx="86">
                  <c:v>2.5368566585558226E-2</c:v>
                </c:pt>
                <c:pt idx="87">
                  <c:v>2.5357439082224563E-2</c:v>
                </c:pt>
                <c:pt idx="88">
                  <c:v>2.5357439082224563E-2</c:v>
                </c:pt>
                <c:pt idx="89">
                  <c:v>2.5357439082224563E-2</c:v>
                </c:pt>
                <c:pt idx="90">
                  <c:v>2.5357439082224563E-2</c:v>
                </c:pt>
                <c:pt idx="91">
                  <c:v>2.5357439082224563E-2</c:v>
                </c:pt>
                <c:pt idx="92">
                  <c:v>2.5357439082224563E-2</c:v>
                </c:pt>
                <c:pt idx="93">
                  <c:v>2.5357439082224563E-2</c:v>
                </c:pt>
                <c:pt idx="94">
                  <c:v>2.5357439082224563E-2</c:v>
                </c:pt>
                <c:pt idx="95">
                  <c:v>2.5357439082224563E-2</c:v>
                </c:pt>
                <c:pt idx="96">
                  <c:v>2.5357439082224563E-2</c:v>
                </c:pt>
                <c:pt idx="97">
                  <c:v>2.5357439082224563E-2</c:v>
                </c:pt>
                <c:pt idx="98">
                  <c:v>2.5357439082224563E-2</c:v>
                </c:pt>
                <c:pt idx="99">
                  <c:v>2.5357439082224563E-2</c:v>
                </c:pt>
                <c:pt idx="100">
                  <c:v>2.5357439082224563E-2</c:v>
                </c:pt>
                <c:pt idx="101">
                  <c:v>2.5357439082224563E-2</c:v>
                </c:pt>
                <c:pt idx="102">
                  <c:v>2.5357439082224563E-2</c:v>
                </c:pt>
                <c:pt idx="103">
                  <c:v>2.5357439082224563E-2</c:v>
                </c:pt>
                <c:pt idx="104">
                  <c:v>2.5357439082224563E-2</c:v>
                </c:pt>
                <c:pt idx="105">
                  <c:v>2.5357439082224563E-2</c:v>
                </c:pt>
                <c:pt idx="106">
                  <c:v>2.5357439082224563E-2</c:v>
                </c:pt>
                <c:pt idx="107">
                  <c:v>2.5357439082224563E-2</c:v>
                </c:pt>
                <c:pt idx="108">
                  <c:v>2.5357439082224563E-2</c:v>
                </c:pt>
                <c:pt idx="109">
                  <c:v>2.5357439082224563E-2</c:v>
                </c:pt>
                <c:pt idx="110">
                  <c:v>2.3564719862967473E-2</c:v>
                </c:pt>
                <c:pt idx="111">
                  <c:v>2.3564719862967473E-2</c:v>
                </c:pt>
                <c:pt idx="112">
                  <c:v>2.3564719862967473E-2</c:v>
                </c:pt>
                <c:pt idx="113">
                  <c:v>2.3564719862967473E-2</c:v>
                </c:pt>
                <c:pt idx="114">
                  <c:v>2.3564719862967473E-2</c:v>
                </c:pt>
                <c:pt idx="115">
                  <c:v>2.3564719862967473E-2</c:v>
                </c:pt>
                <c:pt idx="116">
                  <c:v>2.3564719862967473E-2</c:v>
                </c:pt>
                <c:pt idx="117">
                  <c:v>2.3564719862967473E-2</c:v>
                </c:pt>
                <c:pt idx="118">
                  <c:v>2.3564719862967473E-2</c:v>
                </c:pt>
                <c:pt idx="119">
                  <c:v>2.3564719862967473E-2</c:v>
                </c:pt>
                <c:pt idx="120">
                  <c:v>2.3564719862967473E-2</c:v>
                </c:pt>
                <c:pt idx="121">
                  <c:v>2.3564719862967473E-2</c:v>
                </c:pt>
                <c:pt idx="122">
                  <c:v>2.3564719862967473E-2</c:v>
                </c:pt>
                <c:pt idx="123">
                  <c:v>2.3564719862967473E-2</c:v>
                </c:pt>
                <c:pt idx="124">
                  <c:v>2.3564719862967473E-2</c:v>
                </c:pt>
                <c:pt idx="125">
                  <c:v>2.3564719862967473E-2</c:v>
                </c:pt>
                <c:pt idx="126">
                  <c:v>2.3564719862967473E-2</c:v>
                </c:pt>
                <c:pt idx="127">
                  <c:v>2.3564719862967473E-2</c:v>
                </c:pt>
                <c:pt idx="128">
                  <c:v>2.3564719862967473E-2</c:v>
                </c:pt>
                <c:pt idx="129">
                  <c:v>2.3564719862967473E-2</c:v>
                </c:pt>
                <c:pt idx="130">
                  <c:v>2.1515193028113437E-2</c:v>
                </c:pt>
                <c:pt idx="131">
                  <c:v>2.1515193028113437E-2</c:v>
                </c:pt>
                <c:pt idx="132">
                  <c:v>2.1515193028113437E-2</c:v>
                </c:pt>
                <c:pt idx="133">
                  <c:v>2.1515193028113437E-2</c:v>
                </c:pt>
                <c:pt idx="134">
                  <c:v>2.1515193028113437E-2</c:v>
                </c:pt>
                <c:pt idx="135">
                  <c:v>2.1515193028113437E-2</c:v>
                </c:pt>
                <c:pt idx="136">
                  <c:v>2.1515193028113437E-2</c:v>
                </c:pt>
                <c:pt idx="137">
                  <c:v>2.1515193028113437E-2</c:v>
                </c:pt>
                <c:pt idx="138">
                  <c:v>2.1515193028113437E-2</c:v>
                </c:pt>
                <c:pt idx="139">
                  <c:v>2.1515193028113437E-2</c:v>
                </c:pt>
                <c:pt idx="140">
                  <c:v>2.1515193028113437E-2</c:v>
                </c:pt>
                <c:pt idx="141">
                  <c:v>2.1515193028113437E-2</c:v>
                </c:pt>
                <c:pt idx="142">
                  <c:v>2.1515193028113437E-2</c:v>
                </c:pt>
                <c:pt idx="143">
                  <c:v>2.1515193028113437E-2</c:v>
                </c:pt>
                <c:pt idx="144">
                  <c:v>2.1515193028113437E-2</c:v>
                </c:pt>
                <c:pt idx="145">
                  <c:v>2.1515193028113437E-2</c:v>
                </c:pt>
                <c:pt idx="146">
                  <c:v>2.1515193028113437E-2</c:v>
                </c:pt>
                <c:pt idx="147">
                  <c:v>2.1515193028113437E-2</c:v>
                </c:pt>
                <c:pt idx="148">
                  <c:v>2.1515193028113437E-2</c:v>
                </c:pt>
                <c:pt idx="149">
                  <c:v>2.1515193028113437E-2</c:v>
                </c:pt>
                <c:pt idx="150">
                  <c:v>2.1515193028113437E-2</c:v>
                </c:pt>
                <c:pt idx="151">
                  <c:v>2.1515193028113437E-2</c:v>
                </c:pt>
                <c:pt idx="152">
                  <c:v>2.1515193028113437E-2</c:v>
                </c:pt>
                <c:pt idx="153">
                  <c:v>2.0109529324514212E-2</c:v>
                </c:pt>
                <c:pt idx="154">
                  <c:v>2.0109529324514212E-2</c:v>
                </c:pt>
                <c:pt idx="155">
                  <c:v>2.0109529324514212E-2</c:v>
                </c:pt>
                <c:pt idx="156">
                  <c:v>2.0109529324514212E-2</c:v>
                </c:pt>
                <c:pt idx="157">
                  <c:v>2.0109529324514212E-2</c:v>
                </c:pt>
                <c:pt idx="158">
                  <c:v>2.0109529324514212E-2</c:v>
                </c:pt>
                <c:pt idx="159">
                  <c:v>2.0109529324514212E-2</c:v>
                </c:pt>
                <c:pt idx="160">
                  <c:v>2.0109529324514212E-2</c:v>
                </c:pt>
                <c:pt idx="161">
                  <c:v>2.0109529324514212E-2</c:v>
                </c:pt>
                <c:pt idx="162">
                  <c:v>2.0109529324514212E-2</c:v>
                </c:pt>
                <c:pt idx="163">
                  <c:v>2.0109529324514212E-2</c:v>
                </c:pt>
                <c:pt idx="164">
                  <c:v>2.0109529324514212E-2</c:v>
                </c:pt>
                <c:pt idx="165">
                  <c:v>2.0109529324514212E-2</c:v>
                </c:pt>
                <c:pt idx="166">
                  <c:v>2.0109529324514212E-2</c:v>
                </c:pt>
                <c:pt idx="167">
                  <c:v>2.0109529324514212E-2</c:v>
                </c:pt>
                <c:pt idx="168">
                  <c:v>2.0109529324514212E-2</c:v>
                </c:pt>
                <c:pt idx="169">
                  <c:v>2.0109529324514212E-2</c:v>
                </c:pt>
                <c:pt idx="170">
                  <c:v>2.0109529324514212E-2</c:v>
                </c:pt>
                <c:pt idx="171">
                  <c:v>2.0109529324514212E-2</c:v>
                </c:pt>
                <c:pt idx="172">
                  <c:v>2.0109529324514212E-2</c:v>
                </c:pt>
                <c:pt idx="173">
                  <c:v>2.0109529324514212E-2</c:v>
                </c:pt>
                <c:pt idx="174">
                  <c:v>2.0109529324514212E-2</c:v>
                </c:pt>
                <c:pt idx="175">
                  <c:v>1.4628780790455011E-2</c:v>
                </c:pt>
                <c:pt idx="176">
                  <c:v>1.4628780790455011E-2</c:v>
                </c:pt>
                <c:pt idx="177">
                  <c:v>1.4628780790455011E-2</c:v>
                </c:pt>
                <c:pt idx="178">
                  <c:v>1.4628780790455011E-2</c:v>
                </c:pt>
                <c:pt idx="179">
                  <c:v>1.4628780790455011E-2</c:v>
                </c:pt>
                <c:pt idx="180">
                  <c:v>1.4628780790455011E-2</c:v>
                </c:pt>
                <c:pt idx="181">
                  <c:v>1.4628780790455011E-2</c:v>
                </c:pt>
                <c:pt idx="182">
                  <c:v>1.4628780790455011E-2</c:v>
                </c:pt>
                <c:pt idx="183">
                  <c:v>1.4628780790455011E-2</c:v>
                </c:pt>
                <c:pt idx="184">
                  <c:v>1.4628780790455011E-2</c:v>
                </c:pt>
                <c:pt idx="185">
                  <c:v>1.4628780790455011E-2</c:v>
                </c:pt>
                <c:pt idx="186">
                  <c:v>1.4628780790455011E-2</c:v>
                </c:pt>
                <c:pt idx="187">
                  <c:v>1.4628780790455011E-2</c:v>
                </c:pt>
                <c:pt idx="188">
                  <c:v>1.4628780790455011E-2</c:v>
                </c:pt>
                <c:pt idx="189">
                  <c:v>1.4628780790455011E-2</c:v>
                </c:pt>
                <c:pt idx="190">
                  <c:v>1.4628780790455011E-2</c:v>
                </c:pt>
                <c:pt idx="191">
                  <c:v>1.4628780790455011E-2</c:v>
                </c:pt>
                <c:pt idx="192">
                  <c:v>1.4628780790455011E-2</c:v>
                </c:pt>
                <c:pt idx="193">
                  <c:v>1.4628780790455011E-2</c:v>
                </c:pt>
                <c:pt idx="194">
                  <c:v>1.4628780790455011E-2</c:v>
                </c:pt>
                <c:pt idx="195">
                  <c:v>1.4628780790455011E-2</c:v>
                </c:pt>
                <c:pt idx="196">
                  <c:v>1.7756374608729225E-2</c:v>
                </c:pt>
                <c:pt idx="197">
                  <c:v>1.7756374608729225E-2</c:v>
                </c:pt>
                <c:pt idx="198">
                  <c:v>1.7756374608729225E-2</c:v>
                </c:pt>
                <c:pt idx="199">
                  <c:v>1.7756374608729225E-2</c:v>
                </c:pt>
                <c:pt idx="200">
                  <c:v>1.7756374608729225E-2</c:v>
                </c:pt>
                <c:pt idx="201">
                  <c:v>1.7756374608729225E-2</c:v>
                </c:pt>
                <c:pt idx="202">
                  <c:v>1.7756374608729225E-2</c:v>
                </c:pt>
                <c:pt idx="203">
                  <c:v>1.7756374608729225E-2</c:v>
                </c:pt>
                <c:pt idx="204">
                  <c:v>1.7756374608729225E-2</c:v>
                </c:pt>
                <c:pt idx="205">
                  <c:v>1.7756374608729225E-2</c:v>
                </c:pt>
                <c:pt idx="206">
                  <c:v>1.7756374608729225E-2</c:v>
                </c:pt>
                <c:pt idx="207">
                  <c:v>1.7756374608729225E-2</c:v>
                </c:pt>
                <c:pt idx="208">
                  <c:v>1.7756374608729225E-2</c:v>
                </c:pt>
                <c:pt idx="209">
                  <c:v>1.7756374608729225E-2</c:v>
                </c:pt>
                <c:pt idx="210">
                  <c:v>1.7756374608729225E-2</c:v>
                </c:pt>
                <c:pt idx="211">
                  <c:v>1.7756374608729225E-2</c:v>
                </c:pt>
                <c:pt idx="212">
                  <c:v>1.7756374608729225E-2</c:v>
                </c:pt>
                <c:pt idx="213">
                  <c:v>1.7756374608729225E-2</c:v>
                </c:pt>
                <c:pt idx="214">
                  <c:v>1.7756374608729225E-2</c:v>
                </c:pt>
                <c:pt idx="215">
                  <c:v>1.7756374608729225E-2</c:v>
                </c:pt>
                <c:pt idx="216">
                  <c:v>1.7756374608729225E-2</c:v>
                </c:pt>
                <c:pt idx="217">
                  <c:v>1.7756374608729225E-2</c:v>
                </c:pt>
                <c:pt idx="218">
                  <c:v>1.7756374608729225E-2</c:v>
                </c:pt>
                <c:pt idx="219">
                  <c:v>1.4402680458094359E-2</c:v>
                </c:pt>
                <c:pt idx="220">
                  <c:v>1.4402680458094359E-2</c:v>
                </c:pt>
                <c:pt idx="221">
                  <c:v>1.4402680458094359E-2</c:v>
                </c:pt>
                <c:pt idx="222">
                  <c:v>1.4402680458094359E-2</c:v>
                </c:pt>
                <c:pt idx="223">
                  <c:v>1.4402680458094359E-2</c:v>
                </c:pt>
                <c:pt idx="224">
                  <c:v>1.4402680458094359E-2</c:v>
                </c:pt>
                <c:pt idx="225">
                  <c:v>1.4402680458094359E-2</c:v>
                </c:pt>
                <c:pt idx="226">
                  <c:v>1.4402680458094359E-2</c:v>
                </c:pt>
                <c:pt idx="227">
                  <c:v>1.4402680458094359E-2</c:v>
                </c:pt>
                <c:pt idx="228">
                  <c:v>1.4402680458094359E-2</c:v>
                </c:pt>
                <c:pt idx="229">
                  <c:v>1.4402680458094359E-2</c:v>
                </c:pt>
                <c:pt idx="230">
                  <c:v>1.4402680458094359E-2</c:v>
                </c:pt>
                <c:pt idx="231">
                  <c:v>1.4402680458094359E-2</c:v>
                </c:pt>
                <c:pt idx="232">
                  <c:v>1.4402680458094359E-2</c:v>
                </c:pt>
                <c:pt idx="233">
                  <c:v>1.4402680458094359E-2</c:v>
                </c:pt>
                <c:pt idx="234">
                  <c:v>1.4402680458094359E-2</c:v>
                </c:pt>
                <c:pt idx="235">
                  <c:v>1.4402680458094359E-2</c:v>
                </c:pt>
                <c:pt idx="236">
                  <c:v>1.4402680458094359E-2</c:v>
                </c:pt>
                <c:pt idx="237">
                  <c:v>1.4402680458094359E-2</c:v>
                </c:pt>
                <c:pt idx="238">
                  <c:v>1.4402680458094359E-2</c:v>
                </c:pt>
                <c:pt idx="239">
                  <c:v>1.4402680458094359E-2</c:v>
                </c:pt>
                <c:pt idx="240">
                  <c:v>1.6051008425807874E-2</c:v>
                </c:pt>
                <c:pt idx="241">
                  <c:v>1.6051008425807874E-2</c:v>
                </c:pt>
                <c:pt idx="242">
                  <c:v>1.6051008425807874E-2</c:v>
                </c:pt>
                <c:pt idx="243">
                  <c:v>1.6051008425807874E-2</c:v>
                </c:pt>
                <c:pt idx="244">
                  <c:v>1.6051008425807874E-2</c:v>
                </c:pt>
                <c:pt idx="245">
                  <c:v>1.6051008425807874E-2</c:v>
                </c:pt>
                <c:pt idx="246">
                  <c:v>1.6051008425807874E-2</c:v>
                </c:pt>
                <c:pt idx="247">
                  <c:v>1.6051008425807874E-2</c:v>
                </c:pt>
                <c:pt idx="248">
                  <c:v>1.6051008425807874E-2</c:v>
                </c:pt>
                <c:pt idx="249">
                  <c:v>1.6051008425807874E-2</c:v>
                </c:pt>
                <c:pt idx="250">
                  <c:v>1.6051008425807874E-2</c:v>
                </c:pt>
                <c:pt idx="251">
                  <c:v>1.6051008425807874E-2</c:v>
                </c:pt>
                <c:pt idx="252">
                  <c:v>1.6051008425807874E-2</c:v>
                </c:pt>
                <c:pt idx="253">
                  <c:v>1.6051008425807874E-2</c:v>
                </c:pt>
                <c:pt idx="254">
                  <c:v>1.6051008425807874E-2</c:v>
                </c:pt>
                <c:pt idx="255">
                  <c:v>1.6051008425807874E-2</c:v>
                </c:pt>
                <c:pt idx="256">
                  <c:v>1.6051008425807874E-2</c:v>
                </c:pt>
                <c:pt idx="257">
                  <c:v>1.6051008425807874E-2</c:v>
                </c:pt>
                <c:pt idx="258">
                  <c:v>1.6051008425807874E-2</c:v>
                </c:pt>
                <c:pt idx="259">
                  <c:v>1.6051008425807874E-2</c:v>
                </c:pt>
                <c:pt idx="260">
                  <c:v>1.6051008425807874E-2</c:v>
                </c:pt>
                <c:pt idx="261">
                  <c:v>1.6051008425807874E-2</c:v>
                </c:pt>
                <c:pt idx="262">
                  <c:v>1.3730024713591492E-2</c:v>
                </c:pt>
                <c:pt idx="263">
                  <c:v>1.3730024713591492E-2</c:v>
                </c:pt>
                <c:pt idx="264">
                  <c:v>1.3730024713591492E-2</c:v>
                </c:pt>
                <c:pt idx="265">
                  <c:v>1.3730024713591492E-2</c:v>
                </c:pt>
                <c:pt idx="266">
                  <c:v>1.3730024713591492E-2</c:v>
                </c:pt>
                <c:pt idx="267">
                  <c:v>1.3730024713591492E-2</c:v>
                </c:pt>
                <c:pt idx="268">
                  <c:v>1.3730024713591492E-2</c:v>
                </c:pt>
                <c:pt idx="269">
                  <c:v>1.3730024713591492E-2</c:v>
                </c:pt>
                <c:pt idx="270">
                  <c:v>1.3730024713591492E-2</c:v>
                </c:pt>
                <c:pt idx="271">
                  <c:v>1.3730024713591492E-2</c:v>
                </c:pt>
                <c:pt idx="272">
                  <c:v>1.3730024713591492E-2</c:v>
                </c:pt>
                <c:pt idx="273">
                  <c:v>1.3730024713591492E-2</c:v>
                </c:pt>
                <c:pt idx="274">
                  <c:v>1.3730024713591492E-2</c:v>
                </c:pt>
                <c:pt idx="275">
                  <c:v>1.3730024713591492E-2</c:v>
                </c:pt>
                <c:pt idx="276">
                  <c:v>1.3730024713591492E-2</c:v>
                </c:pt>
                <c:pt idx="277">
                  <c:v>1.3730024713591492E-2</c:v>
                </c:pt>
                <c:pt idx="278">
                  <c:v>1.3730024713591492E-2</c:v>
                </c:pt>
                <c:pt idx="279">
                  <c:v>1.3730024713591492E-2</c:v>
                </c:pt>
                <c:pt idx="280">
                  <c:v>1.3730024713591492E-2</c:v>
                </c:pt>
                <c:pt idx="281">
                  <c:v>1.3730024713591492E-2</c:v>
                </c:pt>
                <c:pt idx="282">
                  <c:v>1.3730024713591492E-2</c:v>
                </c:pt>
                <c:pt idx="283">
                  <c:v>1.3730024713591492E-2</c:v>
                </c:pt>
                <c:pt idx="284">
                  <c:v>1.3730024713591492E-2</c:v>
                </c:pt>
                <c:pt idx="285">
                  <c:v>1.514115528048525E-2</c:v>
                </c:pt>
                <c:pt idx="286">
                  <c:v>1.514115528048525E-2</c:v>
                </c:pt>
                <c:pt idx="287">
                  <c:v>1.514115528048525E-2</c:v>
                </c:pt>
                <c:pt idx="288">
                  <c:v>1.514115528048525E-2</c:v>
                </c:pt>
                <c:pt idx="289">
                  <c:v>1.514115528048525E-2</c:v>
                </c:pt>
                <c:pt idx="290">
                  <c:v>1.514115528048525E-2</c:v>
                </c:pt>
                <c:pt idx="291">
                  <c:v>1.514115528048525E-2</c:v>
                </c:pt>
                <c:pt idx="292">
                  <c:v>1.514115528048525E-2</c:v>
                </c:pt>
                <c:pt idx="293">
                  <c:v>1.514115528048525E-2</c:v>
                </c:pt>
                <c:pt idx="294">
                  <c:v>1.514115528048525E-2</c:v>
                </c:pt>
                <c:pt idx="295">
                  <c:v>1.514115528048525E-2</c:v>
                </c:pt>
                <c:pt idx="296">
                  <c:v>1.514115528048525E-2</c:v>
                </c:pt>
                <c:pt idx="297">
                  <c:v>1.514115528048525E-2</c:v>
                </c:pt>
                <c:pt idx="298">
                  <c:v>1.514115528048525E-2</c:v>
                </c:pt>
                <c:pt idx="299">
                  <c:v>1.514115528048525E-2</c:v>
                </c:pt>
                <c:pt idx="300">
                  <c:v>1.514115528048525E-2</c:v>
                </c:pt>
                <c:pt idx="301">
                  <c:v>1.514115528048525E-2</c:v>
                </c:pt>
                <c:pt idx="302">
                  <c:v>1.514115528048525E-2</c:v>
                </c:pt>
                <c:pt idx="303">
                  <c:v>1.514115528048525E-2</c:v>
                </c:pt>
                <c:pt idx="304">
                  <c:v>1.514115528048525E-2</c:v>
                </c:pt>
                <c:pt idx="305">
                  <c:v>1.7227423603824048E-2</c:v>
                </c:pt>
                <c:pt idx="306">
                  <c:v>1.7227423603824048E-2</c:v>
                </c:pt>
                <c:pt idx="307">
                  <c:v>1.7227423603824048E-2</c:v>
                </c:pt>
                <c:pt idx="308">
                  <c:v>1.7227423603824048E-2</c:v>
                </c:pt>
                <c:pt idx="309">
                  <c:v>1.7227423603824048E-2</c:v>
                </c:pt>
                <c:pt idx="310">
                  <c:v>1.7227423603824048E-2</c:v>
                </c:pt>
                <c:pt idx="311">
                  <c:v>1.7227423603824048E-2</c:v>
                </c:pt>
                <c:pt idx="312">
                  <c:v>1.7227423603824048E-2</c:v>
                </c:pt>
                <c:pt idx="313">
                  <c:v>1.7227423603824048E-2</c:v>
                </c:pt>
                <c:pt idx="314">
                  <c:v>1.7227423603824048E-2</c:v>
                </c:pt>
                <c:pt idx="315">
                  <c:v>1.7227423603824048E-2</c:v>
                </c:pt>
                <c:pt idx="316">
                  <c:v>1.7227423603824048E-2</c:v>
                </c:pt>
                <c:pt idx="317">
                  <c:v>1.7227423603824048E-2</c:v>
                </c:pt>
                <c:pt idx="318">
                  <c:v>1.7227423603824048E-2</c:v>
                </c:pt>
                <c:pt idx="319">
                  <c:v>1.7227423603824048E-2</c:v>
                </c:pt>
                <c:pt idx="320">
                  <c:v>1.7227423603824048E-2</c:v>
                </c:pt>
                <c:pt idx="321">
                  <c:v>1.7227423603824048E-2</c:v>
                </c:pt>
                <c:pt idx="322">
                  <c:v>1.7227423603824048E-2</c:v>
                </c:pt>
                <c:pt idx="323">
                  <c:v>1.7227423603824048E-2</c:v>
                </c:pt>
                <c:pt idx="324">
                  <c:v>1.7227423603824048E-2</c:v>
                </c:pt>
                <c:pt idx="325">
                  <c:v>1.7227423603824048E-2</c:v>
                </c:pt>
                <c:pt idx="326">
                  <c:v>1.4565084267910609E-2</c:v>
                </c:pt>
                <c:pt idx="327">
                  <c:v>1.4565084267910609E-2</c:v>
                </c:pt>
                <c:pt idx="328">
                  <c:v>1.4565084267910609E-2</c:v>
                </c:pt>
                <c:pt idx="329">
                  <c:v>1.4565084267910609E-2</c:v>
                </c:pt>
                <c:pt idx="330">
                  <c:v>1.4565084267910609E-2</c:v>
                </c:pt>
                <c:pt idx="331">
                  <c:v>1.4565084267910609E-2</c:v>
                </c:pt>
                <c:pt idx="332">
                  <c:v>1.4565084267910609E-2</c:v>
                </c:pt>
                <c:pt idx="333">
                  <c:v>1.4565084267910609E-2</c:v>
                </c:pt>
                <c:pt idx="334">
                  <c:v>1.4565084267910609E-2</c:v>
                </c:pt>
                <c:pt idx="335">
                  <c:v>1.4565084267910609E-2</c:v>
                </c:pt>
                <c:pt idx="336">
                  <c:v>1.4565084267910609E-2</c:v>
                </c:pt>
                <c:pt idx="337">
                  <c:v>1.4565084267910609E-2</c:v>
                </c:pt>
                <c:pt idx="338">
                  <c:v>1.4565084267910609E-2</c:v>
                </c:pt>
                <c:pt idx="339">
                  <c:v>1.4565084267910609E-2</c:v>
                </c:pt>
                <c:pt idx="340">
                  <c:v>1.4565084267910609E-2</c:v>
                </c:pt>
                <c:pt idx="341">
                  <c:v>1.4565084267910609E-2</c:v>
                </c:pt>
                <c:pt idx="342">
                  <c:v>1.4565084267910609E-2</c:v>
                </c:pt>
                <c:pt idx="343">
                  <c:v>1.4565084267910609E-2</c:v>
                </c:pt>
                <c:pt idx="344">
                  <c:v>1.4565084267910609E-2</c:v>
                </c:pt>
                <c:pt idx="345">
                  <c:v>1.4565084267910609E-2</c:v>
                </c:pt>
                <c:pt idx="346">
                  <c:v>1.4565084267910609E-2</c:v>
                </c:pt>
                <c:pt idx="347">
                  <c:v>1.4565084267910609E-2</c:v>
                </c:pt>
                <c:pt idx="348">
                  <c:v>1.5807370354210086E-2</c:v>
                </c:pt>
                <c:pt idx="349">
                  <c:v>1.5807370354210086E-2</c:v>
                </c:pt>
                <c:pt idx="350">
                  <c:v>1.5807370354210086E-2</c:v>
                </c:pt>
                <c:pt idx="351">
                  <c:v>1.5807370354210086E-2</c:v>
                </c:pt>
                <c:pt idx="352">
                  <c:v>1.5807370354210086E-2</c:v>
                </c:pt>
                <c:pt idx="353">
                  <c:v>1.5807370354210086E-2</c:v>
                </c:pt>
                <c:pt idx="354">
                  <c:v>1.5807370354210086E-2</c:v>
                </c:pt>
                <c:pt idx="355">
                  <c:v>1.5807370354210086E-2</c:v>
                </c:pt>
                <c:pt idx="356">
                  <c:v>1.5807370354210086E-2</c:v>
                </c:pt>
                <c:pt idx="357">
                  <c:v>1.5807370354210086E-2</c:v>
                </c:pt>
                <c:pt idx="358">
                  <c:v>1.5807370354210086E-2</c:v>
                </c:pt>
                <c:pt idx="359">
                  <c:v>1.5807370354210086E-2</c:v>
                </c:pt>
                <c:pt idx="360">
                  <c:v>1.5807370354210086E-2</c:v>
                </c:pt>
                <c:pt idx="361">
                  <c:v>1.5807370354210086E-2</c:v>
                </c:pt>
                <c:pt idx="362">
                  <c:v>1.5807370354210086E-2</c:v>
                </c:pt>
                <c:pt idx="363">
                  <c:v>1.5807370354210086E-2</c:v>
                </c:pt>
                <c:pt idx="364">
                  <c:v>1.5807370354210086E-2</c:v>
                </c:pt>
                <c:pt idx="365">
                  <c:v>1.5807370354210086E-2</c:v>
                </c:pt>
                <c:pt idx="366">
                  <c:v>1.5807370354210086E-2</c:v>
                </c:pt>
                <c:pt idx="367">
                  <c:v>1.5807370354210086E-2</c:v>
                </c:pt>
                <c:pt idx="368">
                  <c:v>1.5807370354210086E-2</c:v>
                </c:pt>
                <c:pt idx="369">
                  <c:v>1.5807370354210086E-2</c:v>
                </c:pt>
                <c:pt idx="370">
                  <c:v>1.5730299884452383E-2</c:v>
                </c:pt>
                <c:pt idx="371">
                  <c:v>1.5730299884452383E-2</c:v>
                </c:pt>
                <c:pt idx="372">
                  <c:v>1.5730299884452383E-2</c:v>
                </c:pt>
                <c:pt idx="373">
                  <c:v>1.5730299884452383E-2</c:v>
                </c:pt>
                <c:pt idx="374">
                  <c:v>1.5730299884452383E-2</c:v>
                </c:pt>
                <c:pt idx="375">
                  <c:v>1.5730299884452383E-2</c:v>
                </c:pt>
                <c:pt idx="376">
                  <c:v>1.5730299884452383E-2</c:v>
                </c:pt>
                <c:pt idx="377">
                  <c:v>1.5730299884452383E-2</c:v>
                </c:pt>
                <c:pt idx="378">
                  <c:v>1.5730299884452383E-2</c:v>
                </c:pt>
                <c:pt idx="379">
                  <c:v>1.5730299884452383E-2</c:v>
                </c:pt>
                <c:pt idx="380">
                  <c:v>1.5730299884452383E-2</c:v>
                </c:pt>
                <c:pt idx="381">
                  <c:v>1.5730299884452383E-2</c:v>
                </c:pt>
                <c:pt idx="382">
                  <c:v>1.5730299884452383E-2</c:v>
                </c:pt>
                <c:pt idx="383">
                  <c:v>1.5730299884452383E-2</c:v>
                </c:pt>
                <c:pt idx="384">
                  <c:v>1.5730299884452383E-2</c:v>
                </c:pt>
                <c:pt idx="385">
                  <c:v>1.5730299884452383E-2</c:v>
                </c:pt>
                <c:pt idx="386">
                  <c:v>1.5730299884452383E-2</c:v>
                </c:pt>
                <c:pt idx="387">
                  <c:v>1.5730299884452383E-2</c:v>
                </c:pt>
                <c:pt idx="388">
                  <c:v>1.5730299884452383E-2</c:v>
                </c:pt>
                <c:pt idx="389">
                  <c:v>1.5730299884452383E-2</c:v>
                </c:pt>
                <c:pt idx="390">
                  <c:v>1.5730299884452383E-2</c:v>
                </c:pt>
                <c:pt idx="391">
                  <c:v>1.5649317796541995E-2</c:v>
                </c:pt>
                <c:pt idx="392">
                  <c:v>1.5649317796541995E-2</c:v>
                </c:pt>
                <c:pt idx="393">
                  <c:v>1.5649317796541995E-2</c:v>
                </c:pt>
                <c:pt idx="394">
                  <c:v>1.5649317796541995E-2</c:v>
                </c:pt>
                <c:pt idx="395">
                  <c:v>1.5649317796541995E-2</c:v>
                </c:pt>
                <c:pt idx="396">
                  <c:v>1.5649317796541995E-2</c:v>
                </c:pt>
                <c:pt idx="397">
                  <c:v>1.5649317796541995E-2</c:v>
                </c:pt>
                <c:pt idx="398">
                  <c:v>1.5649317796541995E-2</c:v>
                </c:pt>
                <c:pt idx="399">
                  <c:v>1.5649317796541995E-2</c:v>
                </c:pt>
                <c:pt idx="400">
                  <c:v>1.5649317796541995E-2</c:v>
                </c:pt>
                <c:pt idx="401">
                  <c:v>1.5649317796541995E-2</c:v>
                </c:pt>
                <c:pt idx="402">
                  <c:v>1.5649317796541995E-2</c:v>
                </c:pt>
                <c:pt idx="403">
                  <c:v>1.5649317796541995E-2</c:v>
                </c:pt>
                <c:pt idx="404">
                  <c:v>1.5649317796541995E-2</c:v>
                </c:pt>
                <c:pt idx="405">
                  <c:v>1.5649317796541995E-2</c:v>
                </c:pt>
                <c:pt idx="406">
                  <c:v>1.5649317796541995E-2</c:v>
                </c:pt>
                <c:pt idx="407">
                  <c:v>1.5649317796541995E-2</c:v>
                </c:pt>
                <c:pt idx="408">
                  <c:v>1.5649317796541995E-2</c:v>
                </c:pt>
                <c:pt idx="409">
                  <c:v>1.5649317796541995E-2</c:v>
                </c:pt>
                <c:pt idx="410">
                  <c:v>1.5649317796541995E-2</c:v>
                </c:pt>
                <c:pt idx="411">
                  <c:v>1.5649317796541995E-2</c:v>
                </c:pt>
                <c:pt idx="412">
                  <c:v>1.5649317796541995E-2</c:v>
                </c:pt>
                <c:pt idx="413">
                  <c:v>1.5649317796541995E-2</c:v>
                </c:pt>
                <c:pt idx="414">
                  <c:v>1.6053962198776903E-2</c:v>
                </c:pt>
                <c:pt idx="415">
                  <c:v>1.6053962198776903E-2</c:v>
                </c:pt>
                <c:pt idx="416">
                  <c:v>1.6053962198776903E-2</c:v>
                </c:pt>
                <c:pt idx="417">
                  <c:v>1.6053962198776903E-2</c:v>
                </c:pt>
                <c:pt idx="418">
                  <c:v>1.6053962198776903E-2</c:v>
                </c:pt>
                <c:pt idx="419">
                  <c:v>1.6053962198776903E-2</c:v>
                </c:pt>
                <c:pt idx="420">
                  <c:v>1.6053962198776903E-2</c:v>
                </c:pt>
                <c:pt idx="421">
                  <c:v>1.6053962198776903E-2</c:v>
                </c:pt>
                <c:pt idx="422">
                  <c:v>1.6053962198776903E-2</c:v>
                </c:pt>
                <c:pt idx="423">
                  <c:v>1.6053962198776903E-2</c:v>
                </c:pt>
                <c:pt idx="424">
                  <c:v>1.6053962198776903E-2</c:v>
                </c:pt>
                <c:pt idx="425">
                  <c:v>1.6053962198776903E-2</c:v>
                </c:pt>
                <c:pt idx="426">
                  <c:v>1.6053962198776903E-2</c:v>
                </c:pt>
                <c:pt idx="427">
                  <c:v>1.6053962198776903E-2</c:v>
                </c:pt>
                <c:pt idx="428">
                  <c:v>1.6053962198776903E-2</c:v>
                </c:pt>
                <c:pt idx="429">
                  <c:v>1.6053962198776903E-2</c:v>
                </c:pt>
                <c:pt idx="430">
                  <c:v>1.6053962198776903E-2</c:v>
                </c:pt>
                <c:pt idx="431">
                  <c:v>1.6053962198776903E-2</c:v>
                </c:pt>
                <c:pt idx="432">
                  <c:v>1.6053962198776903E-2</c:v>
                </c:pt>
                <c:pt idx="433">
                  <c:v>1.6053962198776903E-2</c:v>
                </c:pt>
                <c:pt idx="434">
                  <c:v>1.6053962198776903E-2</c:v>
                </c:pt>
                <c:pt idx="435">
                  <c:v>1.5976855127775285E-2</c:v>
                </c:pt>
                <c:pt idx="436">
                  <c:v>1.5976855127775285E-2</c:v>
                </c:pt>
                <c:pt idx="437">
                  <c:v>1.5976855127775285E-2</c:v>
                </c:pt>
                <c:pt idx="438">
                  <c:v>1.5976855127775285E-2</c:v>
                </c:pt>
                <c:pt idx="439">
                  <c:v>1.5976855127775285E-2</c:v>
                </c:pt>
                <c:pt idx="440">
                  <c:v>1.5976855127775285E-2</c:v>
                </c:pt>
                <c:pt idx="441">
                  <c:v>1.5976855127775285E-2</c:v>
                </c:pt>
                <c:pt idx="442">
                  <c:v>1.5976855127775285E-2</c:v>
                </c:pt>
                <c:pt idx="443">
                  <c:v>1.5976855127775285E-2</c:v>
                </c:pt>
                <c:pt idx="444">
                  <c:v>1.5976855127775285E-2</c:v>
                </c:pt>
                <c:pt idx="445">
                  <c:v>1.5976855127775285E-2</c:v>
                </c:pt>
                <c:pt idx="446">
                  <c:v>1.5976855127775285E-2</c:v>
                </c:pt>
                <c:pt idx="447">
                  <c:v>1.5976855127775285E-2</c:v>
                </c:pt>
                <c:pt idx="448">
                  <c:v>1.5976855127775285E-2</c:v>
                </c:pt>
                <c:pt idx="449">
                  <c:v>1.5976855127775285E-2</c:v>
                </c:pt>
                <c:pt idx="450">
                  <c:v>1.5976855127775285E-2</c:v>
                </c:pt>
                <c:pt idx="451">
                  <c:v>1.5976855127775285E-2</c:v>
                </c:pt>
                <c:pt idx="452">
                  <c:v>1.5976855127775285E-2</c:v>
                </c:pt>
                <c:pt idx="453">
                  <c:v>1.5976855127775285E-2</c:v>
                </c:pt>
                <c:pt idx="454">
                  <c:v>1.5976855127775285E-2</c:v>
                </c:pt>
                <c:pt idx="455">
                  <c:v>1.5976855127775285E-2</c:v>
                </c:pt>
                <c:pt idx="456">
                  <c:v>1.5976855127775285E-2</c:v>
                </c:pt>
                <c:pt idx="457">
                  <c:v>1.6381499530010182E-2</c:v>
                </c:pt>
                <c:pt idx="458">
                  <c:v>1.6381499530010182E-2</c:v>
                </c:pt>
                <c:pt idx="459">
                  <c:v>1.6381499530010182E-2</c:v>
                </c:pt>
                <c:pt idx="460">
                  <c:v>1.6381499530010182E-2</c:v>
                </c:pt>
                <c:pt idx="461">
                  <c:v>1.6381499530010182E-2</c:v>
                </c:pt>
                <c:pt idx="462">
                  <c:v>1.6381499530010182E-2</c:v>
                </c:pt>
                <c:pt idx="463">
                  <c:v>1.6381499530010182E-2</c:v>
                </c:pt>
                <c:pt idx="464">
                  <c:v>1.6381499530010182E-2</c:v>
                </c:pt>
                <c:pt idx="465">
                  <c:v>1.6381499530010182E-2</c:v>
                </c:pt>
                <c:pt idx="466">
                  <c:v>1.6381499530010182E-2</c:v>
                </c:pt>
                <c:pt idx="467">
                  <c:v>1.6381499530010182E-2</c:v>
                </c:pt>
                <c:pt idx="468">
                  <c:v>1.6381499530010182E-2</c:v>
                </c:pt>
                <c:pt idx="469">
                  <c:v>1.6381499530010182E-2</c:v>
                </c:pt>
                <c:pt idx="470">
                  <c:v>1.6381499530010182E-2</c:v>
                </c:pt>
                <c:pt idx="471">
                  <c:v>1.6381499530010182E-2</c:v>
                </c:pt>
                <c:pt idx="472">
                  <c:v>1.6381499530010182E-2</c:v>
                </c:pt>
                <c:pt idx="473">
                  <c:v>1.6381499530010182E-2</c:v>
                </c:pt>
                <c:pt idx="474">
                  <c:v>1.6381499530010182E-2</c:v>
                </c:pt>
                <c:pt idx="475">
                  <c:v>1.6381499530010182E-2</c:v>
                </c:pt>
                <c:pt idx="476">
                  <c:v>1.6381499530010182E-2</c:v>
                </c:pt>
                <c:pt idx="477">
                  <c:v>1.6381499530010182E-2</c:v>
                </c:pt>
                <c:pt idx="478">
                  <c:v>1.6381499530010182E-2</c:v>
                </c:pt>
                <c:pt idx="479">
                  <c:v>1.6381499530010182E-2</c:v>
                </c:pt>
                <c:pt idx="480">
                  <c:v>1.6773090887011705E-2</c:v>
                </c:pt>
                <c:pt idx="481">
                  <c:v>1.6773090887011705E-2</c:v>
                </c:pt>
                <c:pt idx="482">
                  <c:v>1.6773090887011705E-2</c:v>
                </c:pt>
                <c:pt idx="483">
                  <c:v>1.6773090887011705E-2</c:v>
                </c:pt>
                <c:pt idx="484">
                  <c:v>1.6773090887011705E-2</c:v>
                </c:pt>
                <c:pt idx="485">
                  <c:v>1.6773090887011705E-2</c:v>
                </c:pt>
                <c:pt idx="486">
                  <c:v>1.6773090887011705E-2</c:v>
                </c:pt>
                <c:pt idx="487">
                  <c:v>1.6773090887011705E-2</c:v>
                </c:pt>
                <c:pt idx="488">
                  <c:v>1.6773090887011705E-2</c:v>
                </c:pt>
                <c:pt idx="489">
                  <c:v>1.6773090887011705E-2</c:v>
                </c:pt>
                <c:pt idx="490">
                  <c:v>1.6773090887011705E-2</c:v>
                </c:pt>
                <c:pt idx="491">
                  <c:v>1.6773090887011705E-2</c:v>
                </c:pt>
                <c:pt idx="492">
                  <c:v>1.6773090887011705E-2</c:v>
                </c:pt>
                <c:pt idx="493">
                  <c:v>1.6773090887011705E-2</c:v>
                </c:pt>
                <c:pt idx="494">
                  <c:v>1.6773090887011705E-2</c:v>
                </c:pt>
                <c:pt idx="495">
                  <c:v>1.6773090887011705E-2</c:v>
                </c:pt>
                <c:pt idx="496">
                  <c:v>1.6773090887011705E-2</c:v>
                </c:pt>
                <c:pt idx="497">
                  <c:v>1.6773090887011705E-2</c:v>
                </c:pt>
                <c:pt idx="498">
                  <c:v>1.6773090887011705E-2</c:v>
                </c:pt>
                <c:pt idx="499">
                  <c:v>1.6773090887011705E-2</c:v>
                </c:pt>
                <c:pt idx="500">
                  <c:v>1.7194626907739197E-2</c:v>
                </c:pt>
                <c:pt idx="501">
                  <c:v>1.7194626907739197E-2</c:v>
                </c:pt>
                <c:pt idx="502">
                  <c:v>1.7194626907739197E-2</c:v>
                </c:pt>
                <c:pt idx="503">
                  <c:v>1.7194626907739197E-2</c:v>
                </c:pt>
                <c:pt idx="504">
                  <c:v>1.7194626907739197E-2</c:v>
                </c:pt>
                <c:pt idx="505">
                  <c:v>1.7194626907739197E-2</c:v>
                </c:pt>
                <c:pt idx="506">
                  <c:v>1.7194626907739197E-2</c:v>
                </c:pt>
                <c:pt idx="507">
                  <c:v>1.7194626907739197E-2</c:v>
                </c:pt>
                <c:pt idx="508">
                  <c:v>1.7194626907739197E-2</c:v>
                </c:pt>
                <c:pt idx="509">
                  <c:v>1.7194626907739197E-2</c:v>
                </c:pt>
                <c:pt idx="510">
                  <c:v>1.7194626907739197E-2</c:v>
                </c:pt>
                <c:pt idx="511">
                  <c:v>1.7194626907739197E-2</c:v>
                </c:pt>
                <c:pt idx="512">
                  <c:v>1.7194626907739197E-2</c:v>
                </c:pt>
                <c:pt idx="513">
                  <c:v>1.7194626907739197E-2</c:v>
                </c:pt>
                <c:pt idx="514">
                  <c:v>1.7194626907739197E-2</c:v>
                </c:pt>
                <c:pt idx="515">
                  <c:v>1.7194626907739197E-2</c:v>
                </c:pt>
                <c:pt idx="516">
                  <c:v>1.7194626907739197E-2</c:v>
                </c:pt>
                <c:pt idx="517">
                  <c:v>1.7194626907739197E-2</c:v>
                </c:pt>
                <c:pt idx="518">
                  <c:v>1.7194626907739197E-2</c:v>
                </c:pt>
                <c:pt idx="519">
                  <c:v>1.7194626907739197E-2</c:v>
                </c:pt>
                <c:pt idx="520">
                  <c:v>1.7194626907739197E-2</c:v>
                </c:pt>
                <c:pt idx="521">
                  <c:v>1.7194626907739197E-2</c:v>
                </c:pt>
                <c:pt idx="522">
                  <c:v>1.7194626907739197E-2</c:v>
                </c:pt>
                <c:pt idx="523">
                  <c:v>1.7146692128822784E-2</c:v>
                </c:pt>
                <c:pt idx="524">
                  <c:v>1.7146692128822784E-2</c:v>
                </c:pt>
                <c:pt idx="525">
                  <c:v>1.7146692128822784E-2</c:v>
                </c:pt>
                <c:pt idx="526">
                  <c:v>1.7146692128822784E-2</c:v>
                </c:pt>
                <c:pt idx="527">
                  <c:v>1.7146692128822784E-2</c:v>
                </c:pt>
                <c:pt idx="528">
                  <c:v>1.7146692128822784E-2</c:v>
                </c:pt>
                <c:pt idx="529">
                  <c:v>1.7146692128822784E-2</c:v>
                </c:pt>
                <c:pt idx="530">
                  <c:v>1.7146692128822784E-2</c:v>
                </c:pt>
                <c:pt idx="531">
                  <c:v>1.7146692128822784E-2</c:v>
                </c:pt>
                <c:pt idx="532">
                  <c:v>1.7146692128822784E-2</c:v>
                </c:pt>
                <c:pt idx="533">
                  <c:v>1.7146692128822784E-2</c:v>
                </c:pt>
                <c:pt idx="534">
                  <c:v>1.7146692128822784E-2</c:v>
                </c:pt>
                <c:pt idx="535">
                  <c:v>1.7146692128822784E-2</c:v>
                </c:pt>
                <c:pt idx="536">
                  <c:v>1.7146692128822784E-2</c:v>
                </c:pt>
                <c:pt idx="537">
                  <c:v>1.7146692128822784E-2</c:v>
                </c:pt>
                <c:pt idx="538">
                  <c:v>1.7146692128822784E-2</c:v>
                </c:pt>
                <c:pt idx="539">
                  <c:v>1.7146692128822784E-2</c:v>
                </c:pt>
                <c:pt idx="540">
                  <c:v>1.7146692128822784E-2</c:v>
                </c:pt>
                <c:pt idx="541">
                  <c:v>1.7146692128822784E-2</c:v>
                </c:pt>
                <c:pt idx="542">
                  <c:v>1.7146692128822784E-2</c:v>
                </c:pt>
                <c:pt idx="543">
                  <c:v>1.7146692128822784E-2</c:v>
                </c:pt>
                <c:pt idx="544">
                  <c:v>1.7146692128822784E-2</c:v>
                </c:pt>
                <c:pt idx="545">
                  <c:v>1.7146692128822784E-2</c:v>
                </c:pt>
                <c:pt idx="546">
                  <c:v>1.7146692128822784E-2</c:v>
                </c:pt>
                <c:pt idx="547">
                  <c:v>1.7146692128822784E-2</c:v>
                </c:pt>
                <c:pt idx="548">
                  <c:v>1.7146692128822784E-2</c:v>
                </c:pt>
                <c:pt idx="549">
                  <c:v>1.7146692128822784E-2</c:v>
                </c:pt>
                <c:pt idx="550">
                  <c:v>1.7146692128822784E-2</c:v>
                </c:pt>
                <c:pt idx="551">
                  <c:v>1.7146692128822784E-2</c:v>
                </c:pt>
                <c:pt idx="552">
                  <c:v>1.7146692128822784E-2</c:v>
                </c:pt>
                <c:pt idx="553">
                  <c:v>1.7146692128822784E-2</c:v>
                </c:pt>
                <c:pt idx="554">
                  <c:v>1.7103396199478954E-2</c:v>
                </c:pt>
                <c:pt idx="555">
                  <c:v>1.7103396199478954E-2</c:v>
                </c:pt>
                <c:pt idx="556">
                  <c:v>1.7103396199478954E-2</c:v>
                </c:pt>
                <c:pt idx="557">
                  <c:v>1.7103396199478954E-2</c:v>
                </c:pt>
                <c:pt idx="558">
                  <c:v>1.7103396199478954E-2</c:v>
                </c:pt>
                <c:pt idx="559">
                  <c:v>1.7103396199478954E-2</c:v>
                </c:pt>
                <c:pt idx="560">
                  <c:v>1.7103396199478954E-2</c:v>
                </c:pt>
                <c:pt idx="561">
                  <c:v>1.7103396199478954E-2</c:v>
                </c:pt>
                <c:pt idx="562">
                  <c:v>1.7103396199478954E-2</c:v>
                </c:pt>
                <c:pt idx="563">
                  <c:v>1.7103396199478954E-2</c:v>
                </c:pt>
                <c:pt idx="564">
                  <c:v>1.7103396199478954E-2</c:v>
                </c:pt>
                <c:pt idx="565">
                  <c:v>1.7103396199478954E-2</c:v>
                </c:pt>
                <c:pt idx="566">
                  <c:v>1.7103396199478954E-2</c:v>
                </c:pt>
                <c:pt idx="567">
                  <c:v>1.7103396199478954E-2</c:v>
                </c:pt>
                <c:pt idx="568">
                  <c:v>1.7103396199478954E-2</c:v>
                </c:pt>
                <c:pt idx="569">
                  <c:v>1.7103396199478954E-2</c:v>
                </c:pt>
                <c:pt idx="570">
                  <c:v>1.7103396199478954E-2</c:v>
                </c:pt>
                <c:pt idx="571">
                  <c:v>1.7103396199478954E-2</c:v>
                </c:pt>
                <c:pt idx="572">
                  <c:v>1.7103396199478954E-2</c:v>
                </c:pt>
                <c:pt idx="573">
                  <c:v>1.7103396199478954E-2</c:v>
                </c:pt>
                <c:pt idx="574">
                  <c:v>1.7103396199478954E-2</c:v>
                </c:pt>
                <c:pt idx="575">
                  <c:v>1.7103396199478954E-2</c:v>
                </c:pt>
                <c:pt idx="576">
                  <c:v>1.7103396199478954E-2</c:v>
                </c:pt>
                <c:pt idx="577">
                  <c:v>1.7103396199478954E-2</c:v>
                </c:pt>
                <c:pt idx="578">
                  <c:v>1.7103396199478954E-2</c:v>
                </c:pt>
                <c:pt idx="579">
                  <c:v>1.7103396199478954E-2</c:v>
                </c:pt>
                <c:pt idx="580">
                  <c:v>1.7103396199478954E-2</c:v>
                </c:pt>
                <c:pt idx="581">
                  <c:v>1.7103396199478954E-2</c:v>
                </c:pt>
                <c:pt idx="582">
                  <c:v>1.7072316751984274E-2</c:v>
                </c:pt>
                <c:pt idx="583">
                  <c:v>1.7072316751984274E-2</c:v>
                </c:pt>
                <c:pt idx="584">
                  <c:v>1.7072316751984274E-2</c:v>
                </c:pt>
                <c:pt idx="585">
                  <c:v>1.7072316751984274E-2</c:v>
                </c:pt>
                <c:pt idx="586">
                  <c:v>1.7072316751984274E-2</c:v>
                </c:pt>
                <c:pt idx="587">
                  <c:v>1.7072316751984274E-2</c:v>
                </c:pt>
                <c:pt idx="588">
                  <c:v>1.7072316751984274E-2</c:v>
                </c:pt>
                <c:pt idx="589">
                  <c:v>1.7072316751984274E-2</c:v>
                </c:pt>
                <c:pt idx="590">
                  <c:v>1.7072316751984274E-2</c:v>
                </c:pt>
                <c:pt idx="591">
                  <c:v>1.7072316751984274E-2</c:v>
                </c:pt>
                <c:pt idx="592">
                  <c:v>1.7072316751984274E-2</c:v>
                </c:pt>
                <c:pt idx="593">
                  <c:v>1.7072316751984274E-2</c:v>
                </c:pt>
                <c:pt idx="594">
                  <c:v>1.7072316751984274E-2</c:v>
                </c:pt>
                <c:pt idx="595">
                  <c:v>1.7072316751984274E-2</c:v>
                </c:pt>
                <c:pt idx="596">
                  <c:v>1.7072316751984274E-2</c:v>
                </c:pt>
                <c:pt idx="597">
                  <c:v>1.7072316751984274E-2</c:v>
                </c:pt>
                <c:pt idx="598">
                  <c:v>1.7072316751984274E-2</c:v>
                </c:pt>
                <c:pt idx="599">
                  <c:v>1.7072316751984274E-2</c:v>
                </c:pt>
                <c:pt idx="600">
                  <c:v>1.7072316751984274E-2</c:v>
                </c:pt>
                <c:pt idx="601">
                  <c:v>1.7072316751984274E-2</c:v>
                </c:pt>
                <c:pt idx="602">
                  <c:v>1.7072316751984274E-2</c:v>
                </c:pt>
                <c:pt idx="603">
                  <c:v>1.7072316751984274E-2</c:v>
                </c:pt>
                <c:pt idx="604">
                  <c:v>1.7072316751984274E-2</c:v>
                </c:pt>
                <c:pt idx="605">
                  <c:v>1.7072316751984274E-2</c:v>
                </c:pt>
                <c:pt idx="606">
                  <c:v>1.7072316751984274E-2</c:v>
                </c:pt>
                <c:pt idx="607">
                  <c:v>1.7072316751984274E-2</c:v>
                </c:pt>
                <c:pt idx="608">
                  <c:v>1.7072316751984274E-2</c:v>
                </c:pt>
                <c:pt idx="609">
                  <c:v>1.7072316751984274E-2</c:v>
                </c:pt>
                <c:pt idx="610">
                  <c:v>1.7072316751984274E-2</c:v>
                </c:pt>
                <c:pt idx="611">
                  <c:v>1.7072316751984274E-2</c:v>
                </c:pt>
                <c:pt idx="612">
                  <c:v>1.7072316751984274E-2</c:v>
                </c:pt>
              </c:numCache>
            </c:numRef>
          </c:val>
          <c:smooth val="0"/>
          <c:extLst>
            <c:ext xmlns:c16="http://schemas.microsoft.com/office/drawing/2014/chart" uri="{C3380CC4-5D6E-409C-BE32-E72D297353CC}">
              <c16:uniqueId val="{00000005-CCD6-4164-84B3-788555EEEC48}"/>
            </c:ext>
          </c:extLst>
        </c:ser>
        <c:ser>
          <c:idx val="3"/>
          <c:order val="3"/>
          <c:tx>
            <c:strRef>
              <c:f>FV_evolution_MbyM!$AV$3</c:f>
              <c:strCache>
                <c:ptCount val="1"/>
                <c:pt idx="0">
                  <c:v>GER 5Y spot</c:v>
                </c:pt>
              </c:strCache>
            </c:strRef>
          </c:tx>
          <c:spPr>
            <a:ln w="15875"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FV_evolution_MbyM!$AV$4:$AV$1000</c:f>
              <c:numCache>
                <c:formatCode>0.00%</c:formatCode>
                <c:ptCount val="997"/>
                <c:pt idx="0">
                  <c:v>1.9480000000000001E-2</c:v>
                </c:pt>
                <c:pt idx="1">
                  <c:v>1.9939999999999999E-2</c:v>
                </c:pt>
                <c:pt idx="2">
                  <c:v>1.9429999999999999E-2</c:v>
                </c:pt>
                <c:pt idx="3">
                  <c:v>2.0640000000000002E-2</c:v>
                </c:pt>
                <c:pt idx="4">
                  <c:v>2.1019999999999997E-2</c:v>
                </c:pt>
                <c:pt idx="5">
                  <c:v>2.0750000000000001E-2</c:v>
                </c:pt>
                <c:pt idx="6">
                  <c:v>2.1360000000000001E-2</c:v>
                </c:pt>
                <c:pt idx="7">
                  <c:v>2.1700000000000001E-2</c:v>
                </c:pt>
                <c:pt idx="8">
                  <c:v>2.1530000000000001E-2</c:v>
                </c:pt>
                <c:pt idx="9">
                  <c:v>2.078E-2</c:v>
                </c:pt>
                <c:pt idx="10">
                  <c:v>2.1419999999999998E-2</c:v>
                </c:pt>
                <c:pt idx="11">
                  <c:v>2.154E-2</c:v>
                </c:pt>
                <c:pt idx="12">
                  <c:v>2.2419999999999999E-2</c:v>
                </c:pt>
                <c:pt idx="13">
                  <c:v>2.2540000000000001E-2</c:v>
                </c:pt>
                <c:pt idx="14">
                  <c:v>2.281E-2</c:v>
                </c:pt>
                <c:pt idx="15">
                  <c:v>2.2250000000000002E-2</c:v>
                </c:pt>
                <c:pt idx="16">
                  <c:v>2.2669999999999999E-2</c:v>
                </c:pt>
                <c:pt idx="17">
                  <c:v>2.257E-2</c:v>
                </c:pt>
                <c:pt idx="18">
                  <c:v>2.1869999999999997E-2</c:v>
                </c:pt>
                <c:pt idx="19">
                  <c:v>2.198E-2</c:v>
                </c:pt>
                <c:pt idx="20">
                  <c:v>2.1259999999999998E-2</c:v>
                </c:pt>
                <c:pt idx="21">
                  <c:v>2.1640000000000003E-2</c:v>
                </c:pt>
                <c:pt idx="22">
                  <c:v>2.051E-2</c:v>
                </c:pt>
                <c:pt idx="23">
                  <c:v>2.053E-2</c:v>
                </c:pt>
                <c:pt idx="24">
                  <c:v>2.1659999999999999E-2</c:v>
                </c:pt>
                <c:pt idx="25">
                  <c:v>2.2370000000000001E-2</c:v>
                </c:pt>
                <c:pt idx="26">
                  <c:v>2.215E-2</c:v>
                </c:pt>
                <c:pt idx="27">
                  <c:v>2.2429999999999999E-2</c:v>
                </c:pt>
                <c:pt idx="28">
                  <c:v>2.2839999999999999E-2</c:v>
                </c:pt>
                <c:pt idx="29">
                  <c:v>2.3359999999999999E-2</c:v>
                </c:pt>
                <c:pt idx="30">
                  <c:v>2.3060000000000001E-2</c:v>
                </c:pt>
                <c:pt idx="31">
                  <c:v>2.358E-2</c:v>
                </c:pt>
                <c:pt idx="32">
                  <c:v>2.3019999999999999E-2</c:v>
                </c:pt>
                <c:pt idx="33">
                  <c:v>2.3319999999999997E-2</c:v>
                </c:pt>
                <c:pt idx="34">
                  <c:v>2.3900000000000001E-2</c:v>
                </c:pt>
                <c:pt idx="35">
                  <c:v>2.3869999999999999E-2</c:v>
                </c:pt>
                <c:pt idx="36">
                  <c:v>2.3450000000000002E-2</c:v>
                </c:pt>
                <c:pt idx="37">
                  <c:v>2.426E-2</c:v>
                </c:pt>
                <c:pt idx="38">
                  <c:v>2.4479999999999998E-2</c:v>
                </c:pt>
                <c:pt idx="39">
                  <c:v>2.3730000000000001E-2</c:v>
                </c:pt>
                <c:pt idx="40">
                  <c:v>2.453E-2</c:v>
                </c:pt>
                <c:pt idx="41">
                  <c:v>2.4719999999999999E-2</c:v>
                </c:pt>
                <c:pt idx="42">
                  <c:v>2.4660000000000001E-2</c:v>
                </c:pt>
                <c:pt idx="43">
                  <c:v>2.4310000000000002E-2</c:v>
                </c:pt>
                <c:pt idx="44">
                  <c:v>2.4279999999999999E-2</c:v>
                </c:pt>
                <c:pt idx="45">
                  <c:v>2.419E-2</c:v>
                </c:pt>
                <c:pt idx="46">
                  <c:v>2.3610000000000003E-2</c:v>
                </c:pt>
                <c:pt idx="47">
                  <c:v>2.3629999999999998E-2</c:v>
                </c:pt>
                <c:pt idx="48">
                  <c:v>2.3439999999999999E-2</c:v>
                </c:pt>
                <c:pt idx="49">
                  <c:v>2.2780000000000002E-2</c:v>
                </c:pt>
                <c:pt idx="50">
                  <c:v>2.3210000000000001E-2</c:v>
                </c:pt>
                <c:pt idx="51">
                  <c:v>2.359E-2</c:v>
                </c:pt>
                <c:pt idx="52">
                  <c:v>2.392E-2</c:v>
                </c:pt>
                <c:pt idx="53">
                  <c:v>2.4500000000000001E-2</c:v>
                </c:pt>
                <c:pt idx="54">
                  <c:v>2.4680000000000001E-2</c:v>
                </c:pt>
                <c:pt idx="55">
                  <c:v>2.477E-2</c:v>
                </c:pt>
                <c:pt idx="56">
                  <c:v>2.453E-2</c:v>
                </c:pt>
                <c:pt idx="57">
                  <c:v>2.4460000000000003E-2</c:v>
                </c:pt>
                <c:pt idx="58">
                  <c:v>2.4049999999999998E-2</c:v>
                </c:pt>
                <c:pt idx="59">
                  <c:v>2.3330000000000004E-2</c:v>
                </c:pt>
                <c:pt idx="60">
                  <c:v>2.3889999999999998E-2</c:v>
                </c:pt>
                <c:pt idx="61">
                  <c:v>2.3709999999999998E-2</c:v>
                </c:pt>
                <c:pt idx="62">
                  <c:v>2.3130000000000001E-2</c:v>
                </c:pt>
                <c:pt idx="63">
                  <c:v>2.3210000000000001E-2</c:v>
                </c:pt>
                <c:pt idx="64">
                  <c:v>2.3210000000000001E-2</c:v>
                </c:pt>
                <c:pt idx="65">
                  <c:v>2.3210000000000001E-2</c:v>
                </c:pt>
                <c:pt idx="66">
                  <c:v>2.3820000000000001E-2</c:v>
                </c:pt>
                <c:pt idx="67">
                  <c:v>2.3799999999999998E-2</c:v>
                </c:pt>
                <c:pt idx="68">
                  <c:v>2.3650000000000001E-2</c:v>
                </c:pt>
                <c:pt idx="69">
                  <c:v>2.3900000000000001E-2</c:v>
                </c:pt>
                <c:pt idx="70">
                  <c:v>2.4409999999999998E-2</c:v>
                </c:pt>
                <c:pt idx="71">
                  <c:v>2.3849999999999996E-2</c:v>
                </c:pt>
                <c:pt idx="72">
                  <c:v>2.461E-2</c:v>
                </c:pt>
                <c:pt idx="73">
                  <c:v>2.477E-2</c:v>
                </c:pt>
                <c:pt idx="74">
                  <c:v>2.367E-2</c:v>
                </c:pt>
                <c:pt idx="75">
                  <c:v>2.4409999999999998E-2</c:v>
                </c:pt>
                <c:pt idx="76">
                  <c:v>2.4849999999999997E-2</c:v>
                </c:pt>
                <c:pt idx="77">
                  <c:v>2.4750000000000001E-2</c:v>
                </c:pt>
                <c:pt idx="78">
                  <c:v>2.512E-2</c:v>
                </c:pt>
                <c:pt idx="79">
                  <c:v>2.5239999999999999E-2</c:v>
                </c:pt>
                <c:pt idx="80">
                  <c:v>2.495E-2</c:v>
                </c:pt>
                <c:pt idx="81">
                  <c:v>2.5099999999999997E-2</c:v>
                </c:pt>
                <c:pt idx="82">
                  <c:v>2.588E-2</c:v>
                </c:pt>
                <c:pt idx="83">
                  <c:v>2.6339999999999999E-2</c:v>
                </c:pt>
                <c:pt idx="84">
                  <c:v>2.5859999999999998E-2</c:v>
                </c:pt>
                <c:pt idx="85">
                  <c:v>2.5479999999999999E-2</c:v>
                </c:pt>
                <c:pt idx="86">
                  <c:v>2.6160000000000003E-2</c:v>
                </c:pt>
                <c:pt idx="87">
                  <c:v>2.6160000000000003E-2</c:v>
                </c:pt>
                <c:pt idx="88">
                  <c:v>2.571E-2</c:v>
                </c:pt>
                <c:pt idx="89">
                  <c:v>2.5139999999999999E-2</c:v>
                </c:pt>
                <c:pt idx="90">
                  <c:v>2.4920000000000001E-2</c:v>
                </c:pt>
                <c:pt idx="91">
                  <c:v>2.4569999999999998E-2</c:v>
                </c:pt>
                <c:pt idx="92">
                  <c:v>2.5000000000000001E-2</c:v>
                </c:pt>
                <c:pt idx="93">
                  <c:v>2.521E-2</c:v>
                </c:pt>
                <c:pt idx="94">
                  <c:v>2.5499999999999998E-2</c:v>
                </c:pt>
                <c:pt idx="95">
                  <c:v>2.5399999999999999E-2</c:v>
                </c:pt>
                <c:pt idx="96">
                  <c:v>2.5779999999999997E-2</c:v>
                </c:pt>
                <c:pt idx="97">
                  <c:v>2.4569999999999998E-2</c:v>
                </c:pt>
                <c:pt idx="98">
                  <c:v>2.5000000000000001E-2</c:v>
                </c:pt>
                <c:pt idx="99">
                  <c:v>2.5610000000000001E-2</c:v>
                </c:pt>
                <c:pt idx="100">
                  <c:v>2.5729999999999999E-2</c:v>
                </c:pt>
                <c:pt idx="101">
                  <c:v>2.5440000000000001E-2</c:v>
                </c:pt>
                <c:pt idx="102">
                  <c:v>2.5840000000000002E-2</c:v>
                </c:pt>
                <c:pt idx="103">
                  <c:v>2.6579999999999999E-2</c:v>
                </c:pt>
                <c:pt idx="104">
                  <c:v>2.6499999999999999E-2</c:v>
                </c:pt>
                <c:pt idx="105">
                  <c:v>2.6099999999999998E-2</c:v>
                </c:pt>
                <c:pt idx="106">
                  <c:v>2.6429999999999999E-2</c:v>
                </c:pt>
                <c:pt idx="107">
                  <c:v>2.717E-2</c:v>
                </c:pt>
                <c:pt idx="108">
                  <c:v>2.6880000000000001E-2</c:v>
                </c:pt>
                <c:pt idx="109">
                  <c:v>2.7069999999999997E-2</c:v>
                </c:pt>
                <c:pt idx="110">
                  <c:v>2.6190000000000001E-2</c:v>
                </c:pt>
                <c:pt idx="111">
                  <c:v>2.5760000000000002E-2</c:v>
                </c:pt>
                <c:pt idx="112">
                  <c:v>2.5600000000000001E-2</c:v>
                </c:pt>
                <c:pt idx="113">
                  <c:v>2.6040000000000001E-2</c:v>
                </c:pt>
                <c:pt idx="114">
                  <c:v>2.682E-2</c:v>
                </c:pt>
                <c:pt idx="115">
                  <c:v>2.7069999999999997E-2</c:v>
                </c:pt>
                <c:pt idx="116">
                  <c:v>2.648E-2</c:v>
                </c:pt>
                <c:pt idx="117">
                  <c:v>2.5590000000000002E-2</c:v>
                </c:pt>
                <c:pt idx="118">
                  <c:v>2.4799999999999999E-2</c:v>
                </c:pt>
                <c:pt idx="119">
                  <c:v>2.3730000000000001E-2</c:v>
                </c:pt>
                <c:pt idx="120">
                  <c:v>2.4239999999999998E-2</c:v>
                </c:pt>
                <c:pt idx="121">
                  <c:v>2.4150000000000001E-2</c:v>
                </c:pt>
                <c:pt idx="122">
                  <c:v>2.4199999999999999E-2</c:v>
                </c:pt>
                <c:pt idx="123">
                  <c:v>2.4470000000000002E-2</c:v>
                </c:pt>
                <c:pt idx="124">
                  <c:v>2.4150000000000001E-2</c:v>
                </c:pt>
                <c:pt idx="125">
                  <c:v>2.4300000000000002E-2</c:v>
                </c:pt>
                <c:pt idx="126">
                  <c:v>2.4239999999999998E-2</c:v>
                </c:pt>
                <c:pt idx="127">
                  <c:v>2.4559999999999998E-2</c:v>
                </c:pt>
                <c:pt idx="128">
                  <c:v>2.4420000000000001E-2</c:v>
                </c:pt>
                <c:pt idx="129">
                  <c:v>2.4820000000000002E-2</c:v>
                </c:pt>
                <c:pt idx="130">
                  <c:v>2.588E-2</c:v>
                </c:pt>
                <c:pt idx="131">
                  <c:v>2.58E-2</c:v>
                </c:pt>
                <c:pt idx="132">
                  <c:v>2.5610000000000001E-2</c:v>
                </c:pt>
                <c:pt idx="133">
                  <c:v>2.5899999999999999E-2</c:v>
                </c:pt>
                <c:pt idx="134">
                  <c:v>2.5310000000000003E-2</c:v>
                </c:pt>
                <c:pt idx="135">
                  <c:v>2.5270000000000001E-2</c:v>
                </c:pt>
                <c:pt idx="136">
                  <c:v>2.5619999999999997E-2</c:v>
                </c:pt>
                <c:pt idx="137">
                  <c:v>2.5259999999999998E-2</c:v>
                </c:pt>
                <c:pt idx="138">
                  <c:v>2.4390000000000002E-2</c:v>
                </c:pt>
                <c:pt idx="139">
                  <c:v>2.4750000000000001E-2</c:v>
                </c:pt>
                <c:pt idx="140">
                  <c:v>2.445E-2</c:v>
                </c:pt>
                <c:pt idx="141">
                  <c:v>2.3929999999999996E-2</c:v>
                </c:pt>
                <c:pt idx="142">
                  <c:v>2.3969999999999998E-2</c:v>
                </c:pt>
                <c:pt idx="143">
                  <c:v>2.3940000000000003E-2</c:v>
                </c:pt>
                <c:pt idx="144">
                  <c:v>2.4209999999999999E-2</c:v>
                </c:pt>
                <c:pt idx="145">
                  <c:v>2.461E-2</c:v>
                </c:pt>
                <c:pt idx="146">
                  <c:v>2.3969999999999998E-2</c:v>
                </c:pt>
                <c:pt idx="147">
                  <c:v>2.3700000000000002E-2</c:v>
                </c:pt>
                <c:pt idx="148">
                  <c:v>2.3479999999999997E-2</c:v>
                </c:pt>
                <c:pt idx="149">
                  <c:v>2.3310000000000001E-2</c:v>
                </c:pt>
                <c:pt idx="150">
                  <c:v>2.2919999999999999E-2</c:v>
                </c:pt>
                <c:pt idx="151">
                  <c:v>2.2639999999999997E-2</c:v>
                </c:pt>
                <c:pt idx="152">
                  <c:v>2.2320000000000003E-2</c:v>
                </c:pt>
                <c:pt idx="153">
                  <c:v>2.1629999999999996E-2</c:v>
                </c:pt>
                <c:pt idx="154">
                  <c:v>2.078E-2</c:v>
                </c:pt>
                <c:pt idx="155">
                  <c:v>2.0969999999999999E-2</c:v>
                </c:pt>
                <c:pt idx="156">
                  <c:v>2.1219999999999999E-2</c:v>
                </c:pt>
                <c:pt idx="157">
                  <c:v>2.1680000000000001E-2</c:v>
                </c:pt>
                <c:pt idx="158">
                  <c:v>2.1600000000000001E-2</c:v>
                </c:pt>
                <c:pt idx="159">
                  <c:v>2.1320000000000002E-2</c:v>
                </c:pt>
                <c:pt idx="160">
                  <c:v>2.1360000000000001E-2</c:v>
                </c:pt>
                <c:pt idx="161">
                  <c:v>2.0910000000000002E-2</c:v>
                </c:pt>
                <c:pt idx="162">
                  <c:v>2.0920000000000001E-2</c:v>
                </c:pt>
                <c:pt idx="163">
                  <c:v>2.1949999999999997E-2</c:v>
                </c:pt>
                <c:pt idx="164">
                  <c:v>2.1739999999999999E-2</c:v>
                </c:pt>
                <c:pt idx="165">
                  <c:v>2.1760000000000002E-2</c:v>
                </c:pt>
                <c:pt idx="166">
                  <c:v>2.1419999999999998E-2</c:v>
                </c:pt>
                <c:pt idx="167">
                  <c:v>2.1059999999999999E-2</c:v>
                </c:pt>
                <c:pt idx="168">
                  <c:v>2.1569999999999999E-2</c:v>
                </c:pt>
                <c:pt idx="169">
                  <c:v>2.1320000000000002E-2</c:v>
                </c:pt>
                <c:pt idx="170">
                  <c:v>2.162E-2</c:v>
                </c:pt>
                <c:pt idx="171">
                  <c:v>2.1860000000000001E-2</c:v>
                </c:pt>
                <c:pt idx="172">
                  <c:v>2.1649999999999999E-2</c:v>
                </c:pt>
                <c:pt idx="173">
                  <c:v>2.1560000000000003E-2</c:v>
                </c:pt>
                <c:pt idx="174">
                  <c:v>2.189E-2</c:v>
                </c:pt>
                <c:pt idx="175">
                  <c:v>2.2250000000000002E-2</c:v>
                </c:pt>
                <c:pt idx="176">
                  <c:v>2.1709999999999997E-2</c:v>
                </c:pt>
                <c:pt idx="177">
                  <c:v>2.1110000000000004E-2</c:v>
                </c:pt>
                <c:pt idx="178">
                  <c:v>2.0950000000000003E-2</c:v>
                </c:pt>
                <c:pt idx="179">
                  <c:v>2.0459999999999999E-2</c:v>
                </c:pt>
                <c:pt idx="180">
                  <c:v>2.0339999999999997E-2</c:v>
                </c:pt>
                <c:pt idx="181">
                  <c:v>1.993E-2</c:v>
                </c:pt>
                <c:pt idx="182">
                  <c:v>1.9710000000000002E-2</c:v>
                </c:pt>
                <c:pt idx="183">
                  <c:v>2.0250000000000001E-2</c:v>
                </c:pt>
                <c:pt idx="184">
                  <c:v>2.0199999999999999E-2</c:v>
                </c:pt>
                <c:pt idx="185">
                  <c:v>1.9950000000000002E-2</c:v>
                </c:pt>
                <c:pt idx="186">
                  <c:v>2.0330000000000001E-2</c:v>
                </c:pt>
                <c:pt idx="187">
                  <c:v>2.0710000000000003E-2</c:v>
                </c:pt>
                <c:pt idx="188">
                  <c:v>2.0539999999999999E-2</c:v>
                </c:pt>
                <c:pt idx="189">
                  <c:v>2.0670000000000001E-2</c:v>
                </c:pt>
                <c:pt idx="190">
                  <c:v>0.02</c:v>
                </c:pt>
                <c:pt idx="191">
                  <c:v>1.968E-2</c:v>
                </c:pt>
                <c:pt idx="192">
                  <c:v>1.9980000000000001E-2</c:v>
                </c:pt>
                <c:pt idx="193">
                  <c:v>2.0070000000000001E-2</c:v>
                </c:pt>
                <c:pt idx="194">
                  <c:v>1.9519999999999999E-2</c:v>
                </c:pt>
                <c:pt idx="195">
                  <c:v>1.9470000000000001E-2</c:v>
                </c:pt>
                <c:pt idx="196">
                  <c:v>1.8749999999999999E-2</c:v>
                </c:pt>
                <c:pt idx="197">
                  <c:v>1.9210000000000001E-2</c:v>
                </c:pt>
                <c:pt idx="198">
                  <c:v>1.9740000000000001E-2</c:v>
                </c:pt>
                <c:pt idx="199">
                  <c:v>2.0710000000000003E-2</c:v>
                </c:pt>
                <c:pt idx="200">
                  <c:v>2.1230000000000002E-2</c:v>
                </c:pt>
                <c:pt idx="201">
                  <c:v>2.1030000000000004E-2</c:v>
                </c:pt>
                <c:pt idx="202">
                  <c:v>2.1250000000000002E-2</c:v>
                </c:pt>
                <c:pt idx="203">
                  <c:v>2.112E-2</c:v>
                </c:pt>
                <c:pt idx="204">
                  <c:v>2.1190000000000001E-2</c:v>
                </c:pt>
                <c:pt idx="205">
                  <c:v>2.137E-2</c:v>
                </c:pt>
                <c:pt idx="206">
                  <c:v>2.0830000000000001E-2</c:v>
                </c:pt>
                <c:pt idx="207">
                  <c:v>2.0419999999999997E-2</c:v>
                </c:pt>
                <c:pt idx="208">
                  <c:v>2.0499999999999997E-2</c:v>
                </c:pt>
                <c:pt idx="209">
                  <c:v>2.0179999999999997E-2</c:v>
                </c:pt>
                <c:pt idx="210">
                  <c:v>2.1110000000000004E-2</c:v>
                </c:pt>
                <c:pt idx="211">
                  <c:v>2.1440000000000001E-2</c:v>
                </c:pt>
                <c:pt idx="212">
                  <c:v>2.1129999999999999E-2</c:v>
                </c:pt>
                <c:pt idx="213">
                  <c:v>2.0790000000000003E-2</c:v>
                </c:pt>
                <c:pt idx="214">
                  <c:v>2.1160000000000002E-2</c:v>
                </c:pt>
                <c:pt idx="215">
                  <c:v>2.1019999999999997E-2</c:v>
                </c:pt>
                <c:pt idx="216">
                  <c:v>2.1589999999999998E-2</c:v>
                </c:pt>
                <c:pt idx="217">
                  <c:v>2.2589999999999999E-2</c:v>
                </c:pt>
                <c:pt idx="218">
                  <c:v>2.2669999999999999E-2</c:v>
                </c:pt>
                <c:pt idx="219">
                  <c:v>2.2550000000000001E-2</c:v>
                </c:pt>
                <c:pt idx="220">
                  <c:v>2.2579999999999999E-2</c:v>
                </c:pt>
                <c:pt idx="221">
                  <c:v>2.2919999999999999E-2</c:v>
                </c:pt>
                <c:pt idx="222">
                  <c:v>2.2069999999999999E-2</c:v>
                </c:pt>
                <c:pt idx="223">
                  <c:v>2.2599999999999999E-2</c:v>
                </c:pt>
                <c:pt idx="224">
                  <c:v>2.2029999999999998E-2</c:v>
                </c:pt>
                <c:pt idx="225">
                  <c:v>2.155E-2</c:v>
                </c:pt>
                <c:pt idx="226">
                  <c:v>2.1840000000000002E-2</c:v>
                </c:pt>
                <c:pt idx="227">
                  <c:v>2.2189999999999998E-2</c:v>
                </c:pt>
                <c:pt idx="228">
                  <c:v>2.1680000000000001E-2</c:v>
                </c:pt>
                <c:pt idx="229">
                  <c:v>2.1760000000000002E-2</c:v>
                </c:pt>
                <c:pt idx="230">
                  <c:v>2.2029999999999998E-2</c:v>
                </c:pt>
                <c:pt idx="231">
                  <c:v>2.1709999999999997E-2</c:v>
                </c:pt>
                <c:pt idx="232">
                  <c:v>2.1780000000000001E-2</c:v>
                </c:pt>
                <c:pt idx="233">
                  <c:v>2.1409999999999998E-2</c:v>
                </c:pt>
                <c:pt idx="234">
                  <c:v>2.0560000000000002E-2</c:v>
                </c:pt>
                <c:pt idx="235">
                  <c:v>2.0489999999999998E-2</c:v>
                </c:pt>
                <c:pt idx="236">
                  <c:v>2.0299999999999999E-2</c:v>
                </c:pt>
                <c:pt idx="237">
                  <c:v>2.0110000000000003E-2</c:v>
                </c:pt>
                <c:pt idx="238">
                  <c:v>1.9730000000000001E-2</c:v>
                </c:pt>
                <c:pt idx="239">
                  <c:v>1.9259999999999999E-2</c:v>
                </c:pt>
                <c:pt idx="240">
                  <c:v>1.8680000000000002E-2</c:v>
                </c:pt>
                <c:pt idx="241">
                  <c:v>1.9030000000000002E-2</c:v>
                </c:pt>
                <c:pt idx="242">
                  <c:v>1.917E-2</c:v>
                </c:pt>
                <c:pt idx="243">
                  <c:v>1.9859999999999999E-2</c:v>
                </c:pt>
                <c:pt idx="244">
                  <c:v>1.9689999999999999E-2</c:v>
                </c:pt>
                <c:pt idx="245">
                  <c:v>1.9779999999999999E-2</c:v>
                </c:pt>
                <c:pt idx="246">
                  <c:v>1.9560000000000001E-2</c:v>
                </c:pt>
                <c:pt idx="247">
                  <c:v>1.9550000000000001E-2</c:v>
                </c:pt>
                <c:pt idx="248">
                  <c:v>2.0369999999999999E-2</c:v>
                </c:pt>
                <c:pt idx="249">
                  <c:v>2.0879999999999999E-2</c:v>
                </c:pt>
                <c:pt idx="250">
                  <c:v>2.0710000000000003E-2</c:v>
                </c:pt>
                <c:pt idx="251">
                  <c:v>2.0670000000000001E-2</c:v>
                </c:pt>
                <c:pt idx="252">
                  <c:v>2.07E-2</c:v>
                </c:pt>
                <c:pt idx="253">
                  <c:v>2.112E-2</c:v>
                </c:pt>
                <c:pt idx="254">
                  <c:v>2.0889999999999999E-2</c:v>
                </c:pt>
                <c:pt idx="255">
                  <c:v>2.1269999999999997E-2</c:v>
                </c:pt>
                <c:pt idx="256">
                  <c:v>2.1259999999999998E-2</c:v>
                </c:pt>
                <c:pt idx="257">
                  <c:v>2.1259999999999998E-2</c:v>
                </c:pt>
                <c:pt idx="258">
                  <c:v>2.1259999999999998E-2</c:v>
                </c:pt>
                <c:pt idx="259">
                  <c:v>2.1899999999999999E-2</c:v>
                </c:pt>
                <c:pt idx="260">
                  <c:v>2.154E-2</c:v>
                </c:pt>
                <c:pt idx="261">
                  <c:v>2.154E-2</c:v>
                </c:pt>
                <c:pt idx="262">
                  <c:v>2.154E-2</c:v>
                </c:pt>
                <c:pt idx="263">
                  <c:v>2.1709999999999997E-2</c:v>
                </c:pt>
                <c:pt idx="264">
                  <c:v>2.23E-2</c:v>
                </c:pt>
                <c:pt idx="265">
                  <c:v>2.2629999999999997E-2</c:v>
                </c:pt>
                <c:pt idx="266">
                  <c:v>2.2780000000000002E-2</c:v>
                </c:pt>
                <c:pt idx="267">
                  <c:v>2.298E-2</c:v>
                </c:pt>
                <c:pt idx="268">
                  <c:v>2.3300000000000001E-2</c:v>
                </c:pt>
                <c:pt idx="269">
                  <c:v>2.3789999999999999E-2</c:v>
                </c:pt>
                <c:pt idx="270">
                  <c:v>2.3959999999999999E-2</c:v>
                </c:pt>
                <c:pt idx="271">
                  <c:v>2.4620000000000003E-2</c:v>
                </c:pt>
                <c:pt idx="272">
                  <c:v>2.367E-2</c:v>
                </c:pt>
                <c:pt idx="273">
                  <c:v>2.3460000000000002E-2</c:v>
                </c:pt>
                <c:pt idx="274">
                  <c:v>2.3399999999999997E-2</c:v>
                </c:pt>
                <c:pt idx="275">
                  <c:v>2.3279999999999999E-2</c:v>
                </c:pt>
                <c:pt idx="276">
                  <c:v>2.3179999999999999E-2</c:v>
                </c:pt>
                <c:pt idx="277">
                  <c:v>2.3349999999999999E-2</c:v>
                </c:pt>
                <c:pt idx="278">
                  <c:v>2.35E-2</c:v>
                </c:pt>
                <c:pt idx="279">
                  <c:v>2.3809999999999998E-2</c:v>
                </c:pt>
                <c:pt idx="280">
                  <c:v>2.341E-2</c:v>
                </c:pt>
                <c:pt idx="281">
                  <c:v>2.3650000000000001E-2</c:v>
                </c:pt>
                <c:pt idx="282">
                  <c:v>2.3820000000000001E-2</c:v>
                </c:pt>
                <c:pt idx="283">
                  <c:v>2.315E-2</c:v>
                </c:pt>
                <c:pt idx="284">
                  <c:v>2.2349999999999998E-2</c:v>
                </c:pt>
                <c:pt idx="285">
                  <c:v>2.155E-2</c:v>
                </c:pt>
                <c:pt idx="286">
                  <c:v>2.1700000000000001E-2</c:v>
                </c:pt>
                <c:pt idx="287">
                  <c:v>2.155E-2</c:v>
                </c:pt>
                <c:pt idx="288">
                  <c:v>2.1659999999999999E-2</c:v>
                </c:pt>
                <c:pt idx="289">
                  <c:v>2.1530000000000001E-2</c:v>
                </c:pt>
                <c:pt idx="290">
                  <c:v>2.1419999999999998E-2</c:v>
                </c:pt>
                <c:pt idx="291">
                  <c:v>2.2120000000000001E-2</c:v>
                </c:pt>
                <c:pt idx="292">
                  <c:v>2.2669999999999999E-2</c:v>
                </c:pt>
                <c:pt idx="293">
                  <c:v>2.2069999999999999E-2</c:v>
                </c:pt>
                <c:pt idx="294">
                  <c:v>2.2250000000000002E-2</c:v>
                </c:pt>
                <c:pt idx="295">
                  <c:v>2.2669999999999999E-2</c:v>
                </c:pt>
                <c:pt idx="296">
                  <c:v>2.2669999999999999E-2</c:v>
                </c:pt>
                <c:pt idx="297">
                  <c:v>2.3269999999999999E-2</c:v>
                </c:pt>
                <c:pt idx="298">
                  <c:v>2.3029999999999998E-2</c:v>
                </c:pt>
                <c:pt idx="299">
                  <c:v>2.2409999999999999E-2</c:v>
                </c:pt>
                <c:pt idx="300">
                  <c:v>2.2360000000000001E-2</c:v>
                </c:pt>
                <c:pt idx="301">
                  <c:v>2.215E-2</c:v>
                </c:pt>
                <c:pt idx="302">
                  <c:v>2.196E-2</c:v>
                </c:pt>
                <c:pt idx="303">
                  <c:v>2.1649999999999999E-2</c:v>
                </c:pt>
                <c:pt idx="304">
                  <c:v>2.1499999999999998E-2</c:v>
                </c:pt>
                <c:pt idx="305">
                  <c:v>2.2099999999999998E-2</c:v>
                </c:pt>
                <c:pt idx="306">
                  <c:v>2.1850000000000001E-2</c:v>
                </c:pt>
                <c:pt idx="307">
                  <c:v>2.487E-2</c:v>
                </c:pt>
                <c:pt idx="308">
                  <c:v>2.5219999999999999E-2</c:v>
                </c:pt>
                <c:pt idx="309">
                  <c:v>2.5160000000000002E-2</c:v>
                </c:pt>
                <c:pt idx="310">
                  <c:v>2.4910000000000002E-2</c:v>
                </c:pt>
                <c:pt idx="311">
                  <c:v>2.5190000000000001E-2</c:v>
                </c:pt>
                <c:pt idx="312">
                  <c:v>2.5219999999999999E-2</c:v>
                </c:pt>
                <c:pt idx="313">
                  <c:v>2.4860000000000004E-2</c:v>
                </c:pt>
                <c:pt idx="314">
                  <c:v>2.5019999999999997E-2</c:v>
                </c:pt>
                <c:pt idx="315">
                  <c:v>2.4719999999999999E-2</c:v>
                </c:pt>
                <c:pt idx="316">
                  <c:v>2.46E-2</c:v>
                </c:pt>
                <c:pt idx="317">
                  <c:v>2.4649999999999998E-2</c:v>
                </c:pt>
                <c:pt idx="318">
                  <c:v>2.436E-2</c:v>
                </c:pt>
                <c:pt idx="319">
                  <c:v>2.4039999999999999E-2</c:v>
                </c:pt>
                <c:pt idx="320">
                  <c:v>2.4039999999999999E-2</c:v>
                </c:pt>
                <c:pt idx="321">
                  <c:v>2.427E-2</c:v>
                </c:pt>
                <c:pt idx="322">
                  <c:v>2.4140000000000002E-2</c:v>
                </c:pt>
                <c:pt idx="323">
                  <c:v>2.3730000000000001E-2</c:v>
                </c:pt>
                <c:pt idx="324">
                  <c:v>2.3199999999999998E-2</c:v>
                </c:pt>
                <c:pt idx="325">
                  <c:v>2.3390000000000001E-2</c:v>
                </c:pt>
                <c:pt idx="326">
                  <c:v>2.3039999999999998E-2</c:v>
                </c:pt>
                <c:pt idx="327">
                  <c:v>2.3279999999999999E-2</c:v>
                </c:pt>
                <c:pt idx="328">
                  <c:v>2.2330000000000003E-2</c:v>
                </c:pt>
                <c:pt idx="329">
                  <c:v>2.128E-2</c:v>
                </c:pt>
                <c:pt idx="330">
                  <c:v>2.1099999999999997E-2</c:v>
                </c:pt>
                <c:pt idx="331">
                  <c:v>2.1739999999999999E-2</c:v>
                </c:pt>
                <c:pt idx="332">
                  <c:v>2.1019999999999997E-2</c:v>
                </c:pt>
                <c:pt idx="333">
                  <c:v>2.1129999999999999E-2</c:v>
                </c:pt>
                <c:pt idx="334">
                  <c:v>2.1320000000000002E-2</c:v>
                </c:pt>
                <c:pt idx="335">
                  <c:v>2.0739999999999998E-2</c:v>
                </c:pt>
                <c:pt idx="336">
                  <c:v>2.0899999999999998E-2</c:v>
                </c:pt>
                <c:pt idx="337">
                  <c:v>2.061E-2</c:v>
                </c:pt>
                <c:pt idx="338">
                  <c:v>2.019E-2</c:v>
                </c:pt>
                <c:pt idx="339">
                  <c:v>2.019E-2</c:v>
                </c:pt>
                <c:pt idx="340">
                  <c:v>2.019E-2</c:v>
                </c:pt>
                <c:pt idx="341">
                  <c:v>1.9820000000000001E-2</c:v>
                </c:pt>
                <c:pt idx="342">
                  <c:v>2.0480000000000002E-2</c:v>
                </c:pt>
                <c:pt idx="343">
                  <c:v>1.9879999999999998E-2</c:v>
                </c:pt>
                <c:pt idx="344">
                  <c:v>2.017E-2</c:v>
                </c:pt>
                <c:pt idx="345">
                  <c:v>2.0590000000000001E-2</c:v>
                </c:pt>
                <c:pt idx="346">
                  <c:v>2.044E-2</c:v>
                </c:pt>
                <c:pt idx="347">
                  <c:v>1.985E-2</c:v>
                </c:pt>
                <c:pt idx="348">
                  <c:v>1.985E-2</c:v>
                </c:pt>
                <c:pt idx="349">
                  <c:v>2.0799999999999999E-2</c:v>
                </c:pt>
                <c:pt idx="350">
                  <c:v>2.06E-2</c:v>
                </c:pt>
                <c:pt idx="351">
                  <c:v>2.0640000000000002E-2</c:v>
                </c:pt>
                <c:pt idx="352">
                  <c:v>2.0129999999999999E-2</c:v>
                </c:pt>
                <c:pt idx="353">
                  <c:v>2.0799999999999999E-2</c:v>
                </c:pt>
                <c:pt idx="354">
                  <c:v>2.0990000000000002E-2</c:v>
                </c:pt>
                <c:pt idx="355">
                  <c:v>2.222E-2</c:v>
                </c:pt>
                <c:pt idx="356">
                  <c:v>2.2429999999999999E-2</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6-CCD6-4164-84B3-788555EEEC48}"/>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FV_evolution_MbyM!$BA$4:$BA$1000</c:f>
              <c:numCache>
                <c:formatCode>General</c:formatCode>
                <c:ptCount val="997"/>
                <c:pt idx="390" formatCode="0.00%">
                  <c:v>2.23920162601626E-2</c:v>
                </c:pt>
                <c:pt idx="456" formatCode="0.00%">
                  <c:v>2.2691963013698635E-2</c:v>
                </c:pt>
                <c:pt idx="522" formatCode="0.00%">
                  <c:v>2.3053471232876682E-2</c:v>
                </c:pt>
                <c:pt idx="612" formatCode="0.00%">
                  <c:v>2.3503964383561615E-2</c:v>
                </c:pt>
              </c:numCache>
            </c:numRef>
          </c:val>
          <c:smooth val="0"/>
          <c:extLst>
            <c:ext xmlns:c16="http://schemas.microsoft.com/office/drawing/2014/chart" uri="{C3380CC4-5D6E-409C-BE32-E72D297353CC}">
              <c16:uniqueId val="{00000007-CCD6-4164-84B3-788555EEEC48}"/>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spPr>
                  <a:ln w="19050" cap="rnd">
                    <a:solidFill>
                      <a:schemeClr val="accent4">
                        <a:lumMod val="75000"/>
                      </a:schemeClr>
                    </a:solidFill>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FV_evolution_MbyM!$AP$4:$AP$526</c15:sqref>
                        </c15:formulaRef>
                      </c:ext>
                    </c:extLst>
                    <c:numCache>
                      <c:formatCode>0.00%</c:formatCode>
                      <c:ptCount val="523"/>
                      <c:pt idx="0">
                        <c:v>-1.0115063105781696E-3</c:v>
                      </c:pt>
                      <c:pt idx="1">
                        <c:v>-1.0115063105781696E-3</c:v>
                      </c:pt>
                      <c:pt idx="2">
                        <c:v>-1.0115063105781696E-3</c:v>
                      </c:pt>
                      <c:pt idx="3">
                        <c:v>-1.0115063105781696E-3</c:v>
                      </c:pt>
                      <c:pt idx="4">
                        <c:v>-1.0115063105781696E-3</c:v>
                      </c:pt>
                      <c:pt idx="5">
                        <c:v>-1.0115063105781696E-3</c:v>
                      </c:pt>
                      <c:pt idx="6">
                        <c:v>-1.0115063105781696E-3</c:v>
                      </c:pt>
                      <c:pt idx="7">
                        <c:v>-1.0115063105781696E-3</c:v>
                      </c:pt>
                      <c:pt idx="8">
                        <c:v>-1.0115063105781696E-3</c:v>
                      </c:pt>
                      <c:pt idx="9">
                        <c:v>-1.0115063105781696E-3</c:v>
                      </c:pt>
                      <c:pt idx="10">
                        <c:v>-1.0115063105781696E-3</c:v>
                      </c:pt>
                      <c:pt idx="11">
                        <c:v>-1.0115063105781696E-3</c:v>
                      </c:pt>
                      <c:pt idx="12">
                        <c:v>-1.0115063105781696E-3</c:v>
                      </c:pt>
                      <c:pt idx="13">
                        <c:v>-1.0115063105781696E-3</c:v>
                      </c:pt>
                      <c:pt idx="14">
                        <c:v>-1.0115063105781696E-3</c:v>
                      </c:pt>
                      <c:pt idx="15">
                        <c:v>-1.0115063105781696E-3</c:v>
                      </c:pt>
                      <c:pt idx="16">
                        <c:v>-1.0115063105781696E-3</c:v>
                      </c:pt>
                      <c:pt idx="17">
                        <c:v>-1.0115063105781696E-3</c:v>
                      </c:pt>
                      <c:pt idx="18">
                        <c:v>-1.0115063105781696E-3</c:v>
                      </c:pt>
                      <c:pt idx="19">
                        <c:v>-1.0115063105781696E-3</c:v>
                      </c:pt>
                      <c:pt idx="20">
                        <c:v>-1.0115063105781696E-3</c:v>
                      </c:pt>
                      <c:pt idx="21">
                        <c:v>-1.0115063105781696E-3</c:v>
                      </c:pt>
                      <c:pt idx="22">
                        <c:v>-1.0115063105781696E-3</c:v>
                      </c:pt>
                      <c:pt idx="23">
                        <c:v>-2.9070190334572026E-3</c:v>
                      </c:pt>
                      <c:pt idx="24">
                        <c:v>-2.9070190334572026E-3</c:v>
                      </c:pt>
                      <c:pt idx="25">
                        <c:v>-2.9070190334572026E-3</c:v>
                      </c:pt>
                      <c:pt idx="26">
                        <c:v>-2.9070190334572026E-3</c:v>
                      </c:pt>
                      <c:pt idx="27">
                        <c:v>-2.9070190334572026E-3</c:v>
                      </c:pt>
                      <c:pt idx="28">
                        <c:v>-2.9070190334572026E-3</c:v>
                      </c:pt>
                      <c:pt idx="29">
                        <c:v>-2.9070190334572026E-3</c:v>
                      </c:pt>
                      <c:pt idx="30">
                        <c:v>-2.9070190334572026E-3</c:v>
                      </c:pt>
                      <c:pt idx="31">
                        <c:v>-2.9070190334572026E-3</c:v>
                      </c:pt>
                      <c:pt idx="32">
                        <c:v>-2.9070190334572026E-3</c:v>
                      </c:pt>
                      <c:pt idx="33">
                        <c:v>-2.9070190334572026E-3</c:v>
                      </c:pt>
                      <c:pt idx="34">
                        <c:v>-2.9070190334572026E-3</c:v>
                      </c:pt>
                      <c:pt idx="35">
                        <c:v>-2.9070190334572026E-3</c:v>
                      </c:pt>
                      <c:pt idx="36">
                        <c:v>-2.9070190334572026E-3</c:v>
                      </c:pt>
                      <c:pt idx="37">
                        <c:v>-2.9070190334572026E-3</c:v>
                      </c:pt>
                      <c:pt idx="38">
                        <c:v>-2.9070190334572026E-3</c:v>
                      </c:pt>
                      <c:pt idx="39">
                        <c:v>-2.9070190334572026E-3</c:v>
                      </c:pt>
                      <c:pt idx="40">
                        <c:v>-2.9070190334572026E-3</c:v>
                      </c:pt>
                      <c:pt idx="41">
                        <c:v>-2.9070190334572026E-3</c:v>
                      </c:pt>
                      <c:pt idx="42">
                        <c:v>-2.9070190334572026E-3</c:v>
                      </c:pt>
                      <c:pt idx="43">
                        <c:v>-2.9070190334572026E-3</c:v>
                      </c:pt>
                      <c:pt idx="44">
                        <c:v>-3.1242065453142287E-3</c:v>
                      </c:pt>
                      <c:pt idx="45">
                        <c:v>-3.1242065453142287E-3</c:v>
                      </c:pt>
                      <c:pt idx="46">
                        <c:v>-3.1242065453142287E-3</c:v>
                      </c:pt>
                      <c:pt idx="47">
                        <c:v>-3.1242065453142287E-3</c:v>
                      </c:pt>
                      <c:pt idx="48">
                        <c:v>-3.1242065453142287E-3</c:v>
                      </c:pt>
                      <c:pt idx="49">
                        <c:v>-3.1242065453142287E-3</c:v>
                      </c:pt>
                      <c:pt idx="50">
                        <c:v>-3.1242065453142287E-3</c:v>
                      </c:pt>
                      <c:pt idx="51">
                        <c:v>-3.1242065453142287E-3</c:v>
                      </c:pt>
                      <c:pt idx="52">
                        <c:v>-3.1242065453142287E-3</c:v>
                      </c:pt>
                      <c:pt idx="53">
                        <c:v>-3.1242065453142287E-3</c:v>
                      </c:pt>
                      <c:pt idx="54">
                        <c:v>-3.1242065453142287E-3</c:v>
                      </c:pt>
                      <c:pt idx="55">
                        <c:v>-3.1242065453142287E-3</c:v>
                      </c:pt>
                      <c:pt idx="56">
                        <c:v>-3.1242065453142287E-3</c:v>
                      </c:pt>
                      <c:pt idx="57">
                        <c:v>-3.1242065453142287E-3</c:v>
                      </c:pt>
                      <c:pt idx="58">
                        <c:v>-3.1242065453142287E-3</c:v>
                      </c:pt>
                      <c:pt idx="59">
                        <c:v>-3.1242065453142287E-3</c:v>
                      </c:pt>
                      <c:pt idx="60">
                        <c:v>-3.1242065453142287E-3</c:v>
                      </c:pt>
                      <c:pt idx="61">
                        <c:v>-3.1242065453142287E-3</c:v>
                      </c:pt>
                      <c:pt idx="62">
                        <c:v>-3.1242065453142287E-3</c:v>
                      </c:pt>
                      <c:pt idx="63">
                        <c:v>-3.1242065453142287E-3</c:v>
                      </c:pt>
                      <c:pt idx="64">
                        <c:v>-3.1242065453142287E-3</c:v>
                      </c:pt>
                      <c:pt idx="65">
                        <c:v>-2.7871411844239309E-3</c:v>
                      </c:pt>
                      <c:pt idx="66">
                        <c:v>-2.7871411844239309E-3</c:v>
                      </c:pt>
                      <c:pt idx="67">
                        <c:v>-2.7871411844239309E-3</c:v>
                      </c:pt>
                      <c:pt idx="68">
                        <c:v>-2.7871411844239309E-3</c:v>
                      </c:pt>
                      <c:pt idx="69">
                        <c:v>-2.7871411844239309E-3</c:v>
                      </c:pt>
                      <c:pt idx="70">
                        <c:v>-2.7871411844239309E-3</c:v>
                      </c:pt>
                      <c:pt idx="71">
                        <c:v>-2.7871411844239309E-3</c:v>
                      </c:pt>
                      <c:pt idx="72">
                        <c:v>-2.7871411844239309E-3</c:v>
                      </c:pt>
                      <c:pt idx="73">
                        <c:v>-2.7871411844239309E-3</c:v>
                      </c:pt>
                      <c:pt idx="74">
                        <c:v>-2.7871411844239309E-3</c:v>
                      </c:pt>
                      <c:pt idx="75">
                        <c:v>-2.7871411844239309E-3</c:v>
                      </c:pt>
                      <c:pt idx="76">
                        <c:v>-2.7871411844239309E-3</c:v>
                      </c:pt>
                      <c:pt idx="77">
                        <c:v>-2.7871411844239309E-3</c:v>
                      </c:pt>
                      <c:pt idx="78">
                        <c:v>-2.7871411844239309E-3</c:v>
                      </c:pt>
                      <c:pt idx="79">
                        <c:v>-2.7871411844239309E-3</c:v>
                      </c:pt>
                      <c:pt idx="80">
                        <c:v>-2.7871411844239309E-3</c:v>
                      </c:pt>
                      <c:pt idx="81">
                        <c:v>-2.7871411844239309E-3</c:v>
                      </c:pt>
                      <c:pt idx="82">
                        <c:v>-2.7871411844239309E-3</c:v>
                      </c:pt>
                      <c:pt idx="83">
                        <c:v>-2.7871411844239309E-3</c:v>
                      </c:pt>
                      <c:pt idx="84">
                        <c:v>-2.7871411844239309E-3</c:v>
                      </c:pt>
                      <c:pt idx="85">
                        <c:v>-2.7871411844239309E-3</c:v>
                      </c:pt>
                      <c:pt idx="86">
                        <c:v>-2.7871411844239309E-3</c:v>
                      </c:pt>
                      <c:pt idx="87">
                        <c:v>-3.2342780909728162E-3</c:v>
                      </c:pt>
                      <c:pt idx="88">
                        <c:v>-3.2342780909728162E-3</c:v>
                      </c:pt>
                      <c:pt idx="89">
                        <c:v>-3.2342780909728162E-3</c:v>
                      </c:pt>
                      <c:pt idx="90">
                        <c:v>-3.2342780909728162E-3</c:v>
                      </c:pt>
                      <c:pt idx="91">
                        <c:v>-3.2342780909728162E-3</c:v>
                      </c:pt>
                      <c:pt idx="92">
                        <c:v>-3.2342780909728162E-3</c:v>
                      </c:pt>
                      <c:pt idx="93">
                        <c:v>-3.2342780909728162E-3</c:v>
                      </c:pt>
                      <c:pt idx="94">
                        <c:v>-3.2342780909728162E-3</c:v>
                      </c:pt>
                      <c:pt idx="95">
                        <c:v>-3.2342780909728162E-3</c:v>
                      </c:pt>
                      <c:pt idx="96">
                        <c:v>-3.2342780909728162E-3</c:v>
                      </c:pt>
                      <c:pt idx="97">
                        <c:v>-3.2342780909728162E-3</c:v>
                      </c:pt>
                      <c:pt idx="98">
                        <c:v>-3.2342780909728162E-3</c:v>
                      </c:pt>
                      <c:pt idx="99">
                        <c:v>-3.2342780909728162E-3</c:v>
                      </c:pt>
                      <c:pt idx="100">
                        <c:v>-3.2342780909728162E-3</c:v>
                      </c:pt>
                      <c:pt idx="101">
                        <c:v>-3.2342780909728162E-3</c:v>
                      </c:pt>
                      <c:pt idx="102">
                        <c:v>-3.2342780909728162E-3</c:v>
                      </c:pt>
                      <c:pt idx="103">
                        <c:v>-3.2342780909728162E-3</c:v>
                      </c:pt>
                      <c:pt idx="104">
                        <c:v>-3.2342780909728162E-3</c:v>
                      </c:pt>
                      <c:pt idx="105">
                        <c:v>-3.2342780909728162E-3</c:v>
                      </c:pt>
                      <c:pt idx="106">
                        <c:v>-3.2342780909728162E-3</c:v>
                      </c:pt>
                      <c:pt idx="107">
                        <c:v>-3.2342780909728162E-3</c:v>
                      </c:pt>
                      <c:pt idx="108">
                        <c:v>-3.2342780909728162E-3</c:v>
                      </c:pt>
                      <c:pt idx="109">
                        <c:v>-3.2342780909728162E-3</c:v>
                      </c:pt>
                      <c:pt idx="110">
                        <c:v>-1.7973374228603019E-3</c:v>
                      </c:pt>
                      <c:pt idx="111">
                        <c:v>-1.7973374228603019E-3</c:v>
                      </c:pt>
                      <c:pt idx="112">
                        <c:v>-1.7973374228603019E-3</c:v>
                      </c:pt>
                      <c:pt idx="113">
                        <c:v>-1.7973374228603019E-3</c:v>
                      </c:pt>
                      <c:pt idx="114">
                        <c:v>-1.7973374228603019E-3</c:v>
                      </c:pt>
                      <c:pt idx="115">
                        <c:v>-1.7973374228603019E-3</c:v>
                      </c:pt>
                      <c:pt idx="116">
                        <c:v>-1.7973374228603019E-3</c:v>
                      </c:pt>
                      <c:pt idx="117">
                        <c:v>-1.7973374228603019E-3</c:v>
                      </c:pt>
                      <c:pt idx="118">
                        <c:v>-1.7973374228603019E-3</c:v>
                      </c:pt>
                      <c:pt idx="119">
                        <c:v>-1.7973374228603019E-3</c:v>
                      </c:pt>
                      <c:pt idx="120">
                        <c:v>-1.7973374228603019E-3</c:v>
                      </c:pt>
                      <c:pt idx="121">
                        <c:v>-1.7973374228603019E-3</c:v>
                      </c:pt>
                      <c:pt idx="122">
                        <c:v>-1.7973374228603019E-3</c:v>
                      </c:pt>
                      <c:pt idx="123">
                        <c:v>-1.7973374228603019E-3</c:v>
                      </c:pt>
                      <c:pt idx="124">
                        <c:v>-1.7973374228603019E-3</c:v>
                      </c:pt>
                      <c:pt idx="125">
                        <c:v>-1.7973374228603019E-3</c:v>
                      </c:pt>
                      <c:pt idx="126">
                        <c:v>-1.7973374228603019E-3</c:v>
                      </c:pt>
                      <c:pt idx="127">
                        <c:v>-1.7973374228603019E-3</c:v>
                      </c:pt>
                      <c:pt idx="128">
                        <c:v>-1.7973374228603019E-3</c:v>
                      </c:pt>
                      <c:pt idx="129">
                        <c:v>-1.7973374228603019E-3</c:v>
                      </c:pt>
                      <c:pt idx="130">
                        <c:v>-1.0406720373292294E-3</c:v>
                      </c:pt>
                      <c:pt idx="131">
                        <c:v>-1.0406720373292294E-3</c:v>
                      </c:pt>
                      <c:pt idx="132">
                        <c:v>-1.0406720373292294E-3</c:v>
                      </c:pt>
                      <c:pt idx="133">
                        <c:v>-1.0406720373292294E-3</c:v>
                      </c:pt>
                      <c:pt idx="134">
                        <c:v>-1.0406720373292294E-3</c:v>
                      </c:pt>
                      <c:pt idx="135">
                        <c:v>-1.0406720373292294E-3</c:v>
                      </c:pt>
                      <c:pt idx="136">
                        <c:v>-1.0406720373292294E-3</c:v>
                      </c:pt>
                      <c:pt idx="137">
                        <c:v>-1.0406720373292294E-3</c:v>
                      </c:pt>
                      <c:pt idx="138">
                        <c:v>-1.0406720373292294E-3</c:v>
                      </c:pt>
                      <c:pt idx="139">
                        <c:v>-1.0406720373292294E-3</c:v>
                      </c:pt>
                      <c:pt idx="140">
                        <c:v>-1.0406720373292294E-3</c:v>
                      </c:pt>
                      <c:pt idx="141">
                        <c:v>-1.0406720373292294E-3</c:v>
                      </c:pt>
                      <c:pt idx="142">
                        <c:v>-1.0406720373292294E-3</c:v>
                      </c:pt>
                      <c:pt idx="143">
                        <c:v>-1.0406720373292294E-3</c:v>
                      </c:pt>
                      <c:pt idx="144">
                        <c:v>-1.0406720373292294E-3</c:v>
                      </c:pt>
                      <c:pt idx="145">
                        <c:v>-1.0406720373292294E-3</c:v>
                      </c:pt>
                      <c:pt idx="146">
                        <c:v>-1.0406720373292294E-3</c:v>
                      </c:pt>
                      <c:pt idx="147">
                        <c:v>-1.0406720373292294E-3</c:v>
                      </c:pt>
                      <c:pt idx="148">
                        <c:v>-1.0406720373292294E-3</c:v>
                      </c:pt>
                      <c:pt idx="149">
                        <c:v>-1.0406720373292294E-3</c:v>
                      </c:pt>
                      <c:pt idx="150">
                        <c:v>-1.0406720373292294E-3</c:v>
                      </c:pt>
                      <c:pt idx="151">
                        <c:v>-1.0406720373292294E-3</c:v>
                      </c:pt>
                      <c:pt idx="152">
                        <c:v>-1.0406720373292294E-3</c:v>
                      </c:pt>
                      <c:pt idx="153">
                        <c:v>-4.0984991918368435E-4</c:v>
                      </c:pt>
                      <c:pt idx="154">
                        <c:v>-4.0984991918368435E-4</c:v>
                      </c:pt>
                      <c:pt idx="155">
                        <c:v>-4.0984991918368435E-4</c:v>
                      </c:pt>
                      <c:pt idx="156">
                        <c:v>-4.0984991918368435E-4</c:v>
                      </c:pt>
                      <c:pt idx="157">
                        <c:v>-4.0984991918368435E-4</c:v>
                      </c:pt>
                      <c:pt idx="158">
                        <c:v>-4.0984991918368435E-4</c:v>
                      </c:pt>
                      <c:pt idx="159">
                        <c:v>-4.0984991918368435E-4</c:v>
                      </c:pt>
                      <c:pt idx="160">
                        <c:v>-4.0984991918368435E-4</c:v>
                      </c:pt>
                      <c:pt idx="161">
                        <c:v>-4.0984991918368435E-4</c:v>
                      </c:pt>
                      <c:pt idx="162">
                        <c:v>-4.0984991918368435E-4</c:v>
                      </c:pt>
                      <c:pt idx="163">
                        <c:v>-4.0984991918368435E-4</c:v>
                      </c:pt>
                      <c:pt idx="164">
                        <c:v>-4.0984991918368435E-4</c:v>
                      </c:pt>
                      <c:pt idx="165">
                        <c:v>-4.0984991918368435E-4</c:v>
                      </c:pt>
                      <c:pt idx="166">
                        <c:v>-4.0984991918368435E-4</c:v>
                      </c:pt>
                      <c:pt idx="167">
                        <c:v>-4.0984991918368435E-4</c:v>
                      </c:pt>
                      <c:pt idx="168">
                        <c:v>-4.0984991918368435E-4</c:v>
                      </c:pt>
                      <c:pt idx="169">
                        <c:v>-4.0984991918368435E-4</c:v>
                      </c:pt>
                      <c:pt idx="170">
                        <c:v>-4.0984991918368435E-4</c:v>
                      </c:pt>
                      <c:pt idx="171">
                        <c:v>-4.0984991918368435E-4</c:v>
                      </c:pt>
                      <c:pt idx="172">
                        <c:v>-4.0984991918368435E-4</c:v>
                      </c:pt>
                      <c:pt idx="173">
                        <c:v>-4.0984991918368435E-4</c:v>
                      </c:pt>
                      <c:pt idx="174">
                        <c:v>-4.0984991918368435E-4</c:v>
                      </c:pt>
                      <c:pt idx="175">
                        <c:v>2.3567022820827413E-3</c:v>
                      </c:pt>
                      <c:pt idx="176">
                        <c:v>2.3567022820827413E-3</c:v>
                      </c:pt>
                      <c:pt idx="177">
                        <c:v>2.3567022820827413E-3</c:v>
                      </c:pt>
                      <c:pt idx="178">
                        <c:v>2.3567022820827413E-3</c:v>
                      </c:pt>
                      <c:pt idx="179">
                        <c:v>2.3567022820827413E-3</c:v>
                      </c:pt>
                      <c:pt idx="180">
                        <c:v>2.3567022820827413E-3</c:v>
                      </c:pt>
                      <c:pt idx="181">
                        <c:v>2.3567022820827413E-3</c:v>
                      </c:pt>
                      <c:pt idx="182">
                        <c:v>2.3567022820827413E-3</c:v>
                      </c:pt>
                      <c:pt idx="183">
                        <c:v>2.3567022820827413E-3</c:v>
                      </c:pt>
                      <c:pt idx="184">
                        <c:v>2.3567022820827413E-3</c:v>
                      </c:pt>
                      <c:pt idx="185">
                        <c:v>2.3567022820827413E-3</c:v>
                      </c:pt>
                      <c:pt idx="186">
                        <c:v>2.3567022820827413E-3</c:v>
                      </c:pt>
                      <c:pt idx="187">
                        <c:v>2.3567022820827413E-3</c:v>
                      </c:pt>
                      <c:pt idx="188">
                        <c:v>2.3567022820827413E-3</c:v>
                      </c:pt>
                      <c:pt idx="189">
                        <c:v>2.3567022820827413E-3</c:v>
                      </c:pt>
                      <c:pt idx="190">
                        <c:v>2.3567022820827413E-3</c:v>
                      </c:pt>
                      <c:pt idx="191">
                        <c:v>2.3567022820827413E-3</c:v>
                      </c:pt>
                      <c:pt idx="192">
                        <c:v>2.3567022820827413E-3</c:v>
                      </c:pt>
                      <c:pt idx="193">
                        <c:v>2.3567022820827413E-3</c:v>
                      </c:pt>
                      <c:pt idx="194">
                        <c:v>2.3567022820827413E-3</c:v>
                      </c:pt>
                      <c:pt idx="195">
                        <c:v>2.3567022820827413E-3</c:v>
                      </c:pt>
                      <c:pt idx="196">
                        <c:v>2.769577068235083E-3</c:v>
                      </c:pt>
                      <c:pt idx="197">
                        <c:v>2.769577068235083E-3</c:v>
                      </c:pt>
                      <c:pt idx="198">
                        <c:v>2.769577068235083E-3</c:v>
                      </c:pt>
                      <c:pt idx="199">
                        <c:v>2.769577068235083E-3</c:v>
                      </c:pt>
                      <c:pt idx="200">
                        <c:v>2.769577068235083E-3</c:v>
                      </c:pt>
                      <c:pt idx="201">
                        <c:v>2.769577068235083E-3</c:v>
                      </c:pt>
                      <c:pt idx="202">
                        <c:v>2.769577068235083E-3</c:v>
                      </c:pt>
                      <c:pt idx="203">
                        <c:v>2.769577068235083E-3</c:v>
                      </c:pt>
                      <c:pt idx="204">
                        <c:v>2.769577068235083E-3</c:v>
                      </c:pt>
                      <c:pt idx="205">
                        <c:v>2.769577068235083E-3</c:v>
                      </c:pt>
                      <c:pt idx="206">
                        <c:v>2.769577068235083E-3</c:v>
                      </c:pt>
                      <c:pt idx="207">
                        <c:v>2.769577068235083E-3</c:v>
                      </c:pt>
                      <c:pt idx="208">
                        <c:v>2.769577068235083E-3</c:v>
                      </c:pt>
                      <c:pt idx="209">
                        <c:v>2.769577068235083E-3</c:v>
                      </c:pt>
                      <c:pt idx="210">
                        <c:v>2.769577068235083E-3</c:v>
                      </c:pt>
                      <c:pt idx="211">
                        <c:v>2.769577068235083E-3</c:v>
                      </c:pt>
                      <c:pt idx="212">
                        <c:v>2.769577068235083E-3</c:v>
                      </c:pt>
                      <c:pt idx="213">
                        <c:v>2.769577068235083E-3</c:v>
                      </c:pt>
                      <c:pt idx="214">
                        <c:v>2.769577068235083E-3</c:v>
                      </c:pt>
                      <c:pt idx="215">
                        <c:v>2.769577068235083E-3</c:v>
                      </c:pt>
                      <c:pt idx="216">
                        <c:v>2.769577068235083E-3</c:v>
                      </c:pt>
                      <c:pt idx="217">
                        <c:v>2.769577068235083E-3</c:v>
                      </c:pt>
                      <c:pt idx="218">
                        <c:v>2.769577068235083E-3</c:v>
                      </c:pt>
                      <c:pt idx="219">
                        <c:v>2.8738623101188208E-3</c:v>
                      </c:pt>
                      <c:pt idx="220">
                        <c:v>2.8738623101188208E-3</c:v>
                      </c:pt>
                      <c:pt idx="221">
                        <c:v>2.8738623101188208E-3</c:v>
                      </c:pt>
                      <c:pt idx="222">
                        <c:v>2.8738623101188208E-3</c:v>
                      </c:pt>
                      <c:pt idx="223">
                        <c:v>2.8738623101188208E-3</c:v>
                      </c:pt>
                      <c:pt idx="224">
                        <c:v>2.8738623101188208E-3</c:v>
                      </c:pt>
                      <c:pt idx="225">
                        <c:v>2.8738623101188208E-3</c:v>
                      </c:pt>
                      <c:pt idx="226">
                        <c:v>2.8738623101188208E-3</c:v>
                      </c:pt>
                      <c:pt idx="227">
                        <c:v>2.8738623101188208E-3</c:v>
                      </c:pt>
                      <c:pt idx="228">
                        <c:v>2.8738623101188208E-3</c:v>
                      </c:pt>
                      <c:pt idx="229">
                        <c:v>2.8738623101188208E-3</c:v>
                      </c:pt>
                      <c:pt idx="230">
                        <c:v>2.8738623101188208E-3</c:v>
                      </c:pt>
                      <c:pt idx="231">
                        <c:v>2.8738623101188208E-3</c:v>
                      </c:pt>
                      <c:pt idx="232">
                        <c:v>2.8738623101188208E-3</c:v>
                      </c:pt>
                      <c:pt idx="233">
                        <c:v>2.8738623101188208E-3</c:v>
                      </c:pt>
                      <c:pt idx="234">
                        <c:v>2.8738623101188208E-3</c:v>
                      </c:pt>
                      <c:pt idx="235">
                        <c:v>2.8738623101188208E-3</c:v>
                      </c:pt>
                      <c:pt idx="236">
                        <c:v>2.8738623101188208E-3</c:v>
                      </c:pt>
                      <c:pt idx="237">
                        <c:v>2.8738623101188208E-3</c:v>
                      </c:pt>
                      <c:pt idx="238">
                        <c:v>2.8738623101188208E-3</c:v>
                      </c:pt>
                      <c:pt idx="239">
                        <c:v>2.8738623101188208E-3</c:v>
                      </c:pt>
                      <c:pt idx="240">
                        <c:v>3.2362796467113944E-3</c:v>
                      </c:pt>
                      <c:pt idx="241">
                        <c:v>3.2362796467113944E-3</c:v>
                      </c:pt>
                      <c:pt idx="242">
                        <c:v>3.2362796467113944E-3</c:v>
                      </c:pt>
                      <c:pt idx="243">
                        <c:v>3.2362796467113944E-3</c:v>
                      </c:pt>
                      <c:pt idx="244">
                        <c:v>3.2362796467113944E-3</c:v>
                      </c:pt>
                      <c:pt idx="245">
                        <c:v>3.2362796467113944E-3</c:v>
                      </c:pt>
                      <c:pt idx="246">
                        <c:v>3.2362796467113944E-3</c:v>
                      </c:pt>
                      <c:pt idx="247">
                        <c:v>3.2362796467113944E-3</c:v>
                      </c:pt>
                      <c:pt idx="248">
                        <c:v>3.2362796467113944E-3</c:v>
                      </c:pt>
                      <c:pt idx="249">
                        <c:v>3.2362796467113944E-3</c:v>
                      </c:pt>
                      <c:pt idx="250">
                        <c:v>3.2362796467113944E-3</c:v>
                      </c:pt>
                      <c:pt idx="251">
                        <c:v>3.2362796467113944E-3</c:v>
                      </c:pt>
                      <c:pt idx="252">
                        <c:v>3.2362796467113944E-3</c:v>
                      </c:pt>
                      <c:pt idx="253">
                        <c:v>3.2362796467113944E-3</c:v>
                      </c:pt>
                      <c:pt idx="254">
                        <c:v>3.2362796467113944E-3</c:v>
                      </c:pt>
                      <c:pt idx="255">
                        <c:v>3.2362796467113944E-3</c:v>
                      </c:pt>
                      <c:pt idx="256">
                        <c:v>3.2362796467113944E-3</c:v>
                      </c:pt>
                      <c:pt idx="257">
                        <c:v>3.2362796467113944E-3</c:v>
                      </c:pt>
                      <c:pt idx="258">
                        <c:v>3.2362796467113944E-3</c:v>
                      </c:pt>
                      <c:pt idx="259">
                        <c:v>3.2362796467113944E-3</c:v>
                      </c:pt>
                      <c:pt idx="260">
                        <c:v>3.2362796467113944E-3</c:v>
                      </c:pt>
                      <c:pt idx="261">
                        <c:v>3.2362796467113944E-3</c:v>
                      </c:pt>
                      <c:pt idx="262">
                        <c:v>4.2889027924655453E-3</c:v>
                      </c:pt>
                      <c:pt idx="263">
                        <c:v>4.2889027924655453E-3</c:v>
                      </c:pt>
                      <c:pt idx="264">
                        <c:v>4.2889027924655453E-3</c:v>
                      </c:pt>
                      <c:pt idx="265">
                        <c:v>4.2889027924655453E-3</c:v>
                      </c:pt>
                      <c:pt idx="266">
                        <c:v>4.2889027924655453E-3</c:v>
                      </c:pt>
                      <c:pt idx="267">
                        <c:v>4.2889027924655453E-3</c:v>
                      </c:pt>
                      <c:pt idx="268">
                        <c:v>4.2889027924655453E-3</c:v>
                      </c:pt>
                      <c:pt idx="269">
                        <c:v>4.2889027924655453E-3</c:v>
                      </c:pt>
                      <c:pt idx="270">
                        <c:v>4.2889027924655453E-3</c:v>
                      </c:pt>
                      <c:pt idx="271">
                        <c:v>4.2889027924655453E-3</c:v>
                      </c:pt>
                      <c:pt idx="272">
                        <c:v>4.2889027924655453E-3</c:v>
                      </c:pt>
                      <c:pt idx="273">
                        <c:v>4.2889027924655453E-3</c:v>
                      </c:pt>
                      <c:pt idx="274">
                        <c:v>4.2889027924655453E-3</c:v>
                      </c:pt>
                      <c:pt idx="275">
                        <c:v>4.2889027924655453E-3</c:v>
                      </c:pt>
                      <c:pt idx="276">
                        <c:v>4.2889027924655453E-3</c:v>
                      </c:pt>
                      <c:pt idx="277">
                        <c:v>4.2889027924655453E-3</c:v>
                      </c:pt>
                      <c:pt idx="278">
                        <c:v>4.2889027924655453E-3</c:v>
                      </c:pt>
                      <c:pt idx="279">
                        <c:v>4.2889027924655453E-3</c:v>
                      </c:pt>
                      <c:pt idx="280">
                        <c:v>4.2889027924655453E-3</c:v>
                      </c:pt>
                      <c:pt idx="281">
                        <c:v>4.2889027924655453E-3</c:v>
                      </c:pt>
                      <c:pt idx="282">
                        <c:v>4.2889027924655453E-3</c:v>
                      </c:pt>
                      <c:pt idx="283">
                        <c:v>4.2889027924655453E-3</c:v>
                      </c:pt>
                      <c:pt idx="284">
                        <c:v>4.2889027924655453E-3</c:v>
                      </c:pt>
                      <c:pt idx="285">
                        <c:v>3.8290657811927836E-3</c:v>
                      </c:pt>
                      <c:pt idx="286">
                        <c:v>3.8290657811927836E-3</c:v>
                      </c:pt>
                      <c:pt idx="287">
                        <c:v>3.8290657811927836E-3</c:v>
                      </c:pt>
                      <c:pt idx="288">
                        <c:v>3.8290657811927836E-3</c:v>
                      </c:pt>
                      <c:pt idx="289">
                        <c:v>3.8290657811927836E-3</c:v>
                      </c:pt>
                      <c:pt idx="290">
                        <c:v>3.8290657811927836E-3</c:v>
                      </c:pt>
                      <c:pt idx="291">
                        <c:v>3.8290657811927836E-3</c:v>
                      </c:pt>
                      <c:pt idx="292">
                        <c:v>3.8290657811927836E-3</c:v>
                      </c:pt>
                      <c:pt idx="293">
                        <c:v>3.8290657811927836E-3</c:v>
                      </c:pt>
                      <c:pt idx="294">
                        <c:v>3.8290657811927836E-3</c:v>
                      </c:pt>
                      <c:pt idx="295">
                        <c:v>3.8290657811927836E-3</c:v>
                      </c:pt>
                      <c:pt idx="296">
                        <c:v>3.8290657811927836E-3</c:v>
                      </c:pt>
                      <c:pt idx="297">
                        <c:v>3.8290657811927836E-3</c:v>
                      </c:pt>
                      <c:pt idx="298">
                        <c:v>3.8290657811927836E-3</c:v>
                      </c:pt>
                      <c:pt idx="299">
                        <c:v>3.8290657811927836E-3</c:v>
                      </c:pt>
                      <c:pt idx="300">
                        <c:v>3.8290657811927836E-3</c:v>
                      </c:pt>
                      <c:pt idx="301">
                        <c:v>3.8290657811927836E-3</c:v>
                      </c:pt>
                      <c:pt idx="302">
                        <c:v>3.8290657811927836E-3</c:v>
                      </c:pt>
                      <c:pt idx="303">
                        <c:v>3.8290657811927836E-3</c:v>
                      </c:pt>
                      <c:pt idx="304">
                        <c:v>3.8290657811927836E-3</c:v>
                      </c:pt>
                      <c:pt idx="305">
                        <c:v>6.2932082415865821E-3</c:v>
                      </c:pt>
                      <c:pt idx="306">
                        <c:v>6.2932082415865821E-3</c:v>
                      </c:pt>
                      <c:pt idx="307">
                        <c:v>6.2932082415865821E-3</c:v>
                      </c:pt>
                      <c:pt idx="308">
                        <c:v>6.2932082415865821E-3</c:v>
                      </c:pt>
                      <c:pt idx="309">
                        <c:v>6.2932082415865821E-3</c:v>
                      </c:pt>
                      <c:pt idx="310">
                        <c:v>6.2932082415865821E-3</c:v>
                      </c:pt>
                      <c:pt idx="311">
                        <c:v>6.2932082415865821E-3</c:v>
                      </c:pt>
                      <c:pt idx="312">
                        <c:v>6.2932082415865821E-3</c:v>
                      </c:pt>
                      <c:pt idx="313">
                        <c:v>6.2932082415865821E-3</c:v>
                      </c:pt>
                      <c:pt idx="314">
                        <c:v>6.2932082415865821E-3</c:v>
                      </c:pt>
                      <c:pt idx="315">
                        <c:v>6.2932082415865821E-3</c:v>
                      </c:pt>
                      <c:pt idx="316">
                        <c:v>6.2932082415865821E-3</c:v>
                      </c:pt>
                      <c:pt idx="317">
                        <c:v>6.2932082415865821E-3</c:v>
                      </c:pt>
                      <c:pt idx="318">
                        <c:v>6.2932082415865821E-3</c:v>
                      </c:pt>
                      <c:pt idx="319">
                        <c:v>6.2932082415865821E-3</c:v>
                      </c:pt>
                      <c:pt idx="320">
                        <c:v>6.2932082415865821E-3</c:v>
                      </c:pt>
                      <c:pt idx="321">
                        <c:v>6.2932082415865821E-3</c:v>
                      </c:pt>
                      <c:pt idx="322">
                        <c:v>6.2932082415865821E-3</c:v>
                      </c:pt>
                      <c:pt idx="323">
                        <c:v>6.2932082415865821E-3</c:v>
                      </c:pt>
                      <c:pt idx="324">
                        <c:v>6.2932082415865821E-3</c:v>
                      </c:pt>
                      <c:pt idx="325">
                        <c:v>6.2932082415865821E-3</c:v>
                      </c:pt>
                      <c:pt idx="326">
                        <c:v>6.9329418138038348E-3</c:v>
                      </c:pt>
                      <c:pt idx="327">
                        <c:v>6.9329418138038348E-3</c:v>
                      </c:pt>
                      <c:pt idx="328">
                        <c:v>6.9329418138038348E-3</c:v>
                      </c:pt>
                      <c:pt idx="329">
                        <c:v>6.9329418138038348E-3</c:v>
                      </c:pt>
                      <c:pt idx="330">
                        <c:v>6.9329418138038348E-3</c:v>
                      </c:pt>
                      <c:pt idx="331">
                        <c:v>6.9329418138038348E-3</c:v>
                      </c:pt>
                      <c:pt idx="332">
                        <c:v>6.9329418138038348E-3</c:v>
                      </c:pt>
                      <c:pt idx="333">
                        <c:v>6.9329418138038348E-3</c:v>
                      </c:pt>
                      <c:pt idx="334">
                        <c:v>6.9329418138038348E-3</c:v>
                      </c:pt>
                      <c:pt idx="335">
                        <c:v>6.9329418138038348E-3</c:v>
                      </c:pt>
                      <c:pt idx="336">
                        <c:v>6.9329418138038348E-3</c:v>
                      </c:pt>
                      <c:pt idx="337">
                        <c:v>6.9329418138038348E-3</c:v>
                      </c:pt>
                      <c:pt idx="338">
                        <c:v>6.9329418138038348E-3</c:v>
                      </c:pt>
                      <c:pt idx="339">
                        <c:v>6.9329418138038348E-3</c:v>
                      </c:pt>
                      <c:pt idx="340">
                        <c:v>6.9329418138038348E-3</c:v>
                      </c:pt>
                      <c:pt idx="341">
                        <c:v>6.9329418138038348E-3</c:v>
                      </c:pt>
                      <c:pt idx="342">
                        <c:v>6.9329418138038348E-3</c:v>
                      </c:pt>
                      <c:pt idx="343">
                        <c:v>6.9329418138038348E-3</c:v>
                      </c:pt>
                      <c:pt idx="344">
                        <c:v>6.9329418138038348E-3</c:v>
                      </c:pt>
                      <c:pt idx="345">
                        <c:v>6.9329418138038348E-3</c:v>
                      </c:pt>
                      <c:pt idx="346">
                        <c:v>6.9329418138038348E-3</c:v>
                      </c:pt>
                      <c:pt idx="347">
                        <c:v>6.9329418138038348E-3</c:v>
                      </c:pt>
                      <c:pt idx="348">
                        <c:v>6.6558494517101746E-3</c:v>
                      </c:pt>
                      <c:pt idx="349">
                        <c:v>6.6558494517101746E-3</c:v>
                      </c:pt>
                      <c:pt idx="350">
                        <c:v>6.6558494517101746E-3</c:v>
                      </c:pt>
                      <c:pt idx="351">
                        <c:v>6.6558494517101746E-3</c:v>
                      </c:pt>
                      <c:pt idx="352">
                        <c:v>6.6558494517101746E-3</c:v>
                      </c:pt>
                      <c:pt idx="353">
                        <c:v>6.6558494517101746E-3</c:v>
                      </c:pt>
                      <c:pt idx="354">
                        <c:v>6.6558494517101746E-3</c:v>
                      </c:pt>
                      <c:pt idx="355">
                        <c:v>6.6558494517101746E-3</c:v>
                      </c:pt>
                      <c:pt idx="356">
                        <c:v>6.6558494517101746E-3</c:v>
                      </c:pt>
                      <c:pt idx="357">
                        <c:v>6.6558494517101746E-3</c:v>
                      </c:pt>
                      <c:pt idx="358">
                        <c:v>6.6558494517101746E-3</c:v>
                      </c:pt>
                      <c:pt idx="359">
                        <c:v>6.6558494517101746E-3</c:v>
                      </c:pt>
                      <c:pt idx="360">
                        <c:v>6.6558494517101746E-3</c:v>
                      </c:pt>
                      <c:pt idx="361">
                        <c:v>6.6558494517101746E-3</c:v>
                      </c:pt>
                      <c:pt idx="362">
                        <c:v>6.6558494517101746E-3</c:v>
                      </c:pt>
                      <c:pt idx="363">
                        <c:v>6.6558494517101746E-3</c:v>
                      </c:pt>
                      <c:pt idx="364">
                        <c:v>6.6558494517101746E-3</c:v>
                      </c:pt>
                      <c:pt idx="365">
                        <c:v>6.6558494517101746E-3</c:v>
                      </c:pt>
                      <c:pt idx="366">
                        <c:v>6.6558494517101746E-3</c:v>
                      </c:pt>
                      <c:pt idx="367">
                        <c:v>6.6558494517101746E-3</c:v>
                      </c:pt>
                      <c:pt idx="368">
                        <c:v>6.6558494517101746E-3</c:v>
                      </c:pt>
                      <c:pt idx="369">
                        <c:v>6.6558494517101746E-3</c:v>
                      </c:pt>
                      <c:pt idx="370">
                        <c:v>7.1147253717082828E-3</c:v>
                      </c:pt>
                      <c:pt idx="371">
                        <c:v>7.1147253717082828E-3</c:v>
                      </c:pt>
                      <c:pt idx="372">
                        <c:v>7.1147253717082828E-3</c:v>
                      </c:pt>
                      <c:pt idx="373">
                        <c:v>7.1147253717082828E-3</c:v>
                      </c:pt>
                      <c:pt idx="374">
                        <c:v>7.1147253717082828E-3</c:v>
                      </c:pt>
                      <c:pt idx="375">
                        <c:v>7.1147253717082828E-3</c:v>
                      </c:pt>
                      <c:pt idx="376">
                        <c:v>7.1147253717082828E-3</c:v>
                      </c:pt>
                      <c:pt idx="377">
                        <c:v>7.1147253717082828E-3</c:v>
                      </c:pt>
                      <c:pt idx="378">
                        <c:v>7.1147253717082828E-3</c:v>
                      </c:pt>
                      <c:pt idx="379">
                        <c:v>7.1147253717082828E-3</c:v>
                      </c:pt>
                      <c:pt idx="380">
                        <c:v>7.1147253717082828E-3</c:v>
                      </c:pt>
                      <c:pt idx="381">
                        <c:v>7.1147253717082828E-3</c:v>
                      </c:pt>
                      <c:pt idx="382">
                        <c:v>7.1147253717082828E-3</c:v>
                      </c:pt>
                      <c:pt idx="383">
                        <c:v>7.1147253717082828E-3</c:v>
                      </c:pt>
                      <c:pt idx="384">
                        <c:v>7.1147253717082828E-3</c:v>
                      </c:pt>
                      <c:pt idx="385">
                        <c:v>7.1147253717082828E-3</c:v>
                      </c:pt>
                      <c:pt idx="386">
                        <c:v>7.1147253717082828E-3</c:v>
                      </c:pt>
                      <c:pt idx="387">
                        <c:v>7.1147253717082828E-3</c:v>
                      </c:pt>
                      <c:pt idx="388">
                        <c:v>7.1147253717082828E-3</c:v>
                      </c:pt>
                      <c:pt idx="389">
                        <c:v>7.1147253717082828E-3</c:v>
                      </c:pt>
                      <c:pt idx="390">
                        <c:v>7.1147253717082828E-3</c:v>
                      </c:pt>
                      <c:pt idx="391">
                        <c:v>7.5798092951966205E-3</c:v>
                      </c:pt>
                      <c:pt idx="392">
                        <c:v>7.5798092951966205E-3</c:v>
                      </c:pt>
                      <c:pt idx="393">
                        <c:v>7.5798092951966205E-3</c:v>
                      </c:pt>
                      <c:pt idx="394">
                        <c:v>7.5798092951966205E-3</c:v>
                      </c:pt>
                      <c:pt idx="395">
                        <c:v>7.5798092951966205E-3</c:v>
                      </c:pt>
                      <c:pt idx="396">
                        <c:v>7.5798092951966205E-3</c:v>
                      </c:pt>
                      <c:pt idx="397">
                        <c:v>7.5798092951966205E-3</c:v>
                      </c:pt>
                      <c:pt idx="398">
                        <c:v>7.5798092951966205E-3</c:v>
                      </c:pt>
                      <c:pt idx="399">
                        <c:v>7.5798092951966205E-3</c:v>
                      </c:pt>
                      <c:pt idx="400">
                        <c:v>7.5798092951966205E-3</c:v>
                      </c:pt>
                      <c:pt idx="401">
                        <c:v>7.5798092951966205E-3</c:v>
                      </c:pt>
                      <c:pt idx="402">
                        <c:v>7.5798092951966205E-3</c:v>
                      </c:pt>
                      <c:pt idx="403">
                        <c:v>7.5798092951966205E-3</c:v>
                      </c:pt>
                      <c:pt idx="404">
                        <c:v>7.5798092951966205E-3</c:v>
                      </c:pt>
                      <c:pt idx="405">
                        <c:v>7.5798092951966205E-3</c:v>
                      </c:pt>
                      <c:pt idx="406">
                        <c:v>7.5798092951966205E-3</c:v>
                      </c:pt>
                      <c:pt idx="407">
                        <c:v>7.5798092951966205E-3</c:v>
                      </c:pt>
                      <c:pt idx="408">
                        <c:v>7.5798092951966205E-3</c:v>
                      </c:pt>
                      <c:pt idx="409">
                        <c:v>7.5798092951966205E-3</c:v>
                      </c:pt>
                      <c:pt idx="410">
                        <c:v>7.5798092951966205E-3</c:v>
                      </c:pt>
                      <c:pt idx="411">
                        <c:v>7.5798092951966205E-3</c:v>
                      </c:pt>
                      <c:pt idx="412">
                        <c:v>7.5798092951966205E-3</c:v>
                      </c:pt>
                      <c:pt idx="413">
                        <c:v>7.5798092951966205E-3</c:v>
                      </c:pt>
                      <c:pt idx="414">
                        <c:v>7.6388324565178425E-3</c:v>
                      </c:pt>
                      <c:pt idx="415">
                        <c:v>7.6388324565178425E-3</c:v>
                      </c:pt>
                      <c:pt idx="416">
                        <c:v>7.6388324565178425E-3</c:v>
                      </c:pt>
                      <c:pt idx="417">
                        <c:v>7.6388324565178425E-3</c:v>
                      </c:pt>
                      <c:pt idx="418">
                        <c:v>7.6388324565178425E-3</c:v>
                      </c:pt>
                      <c:pt idx="419">
                        <c:v>7.6388324565178425E-3</c:v>
                      </c:pt>
                      <c:pt idx="420">
                        <c:v>7.6388324565178425E-3</c:v>
                      </c:pt>
                      <c:pt idx="421">
                        <c:v>7.6388324565178425E-3</c:v>
                      </c:pt>
                      <c:pt idx="422">
                        <c:v>7.6388324565178425E-3</c:v>
                      </c:pt>
                      <c:pt idx="423">
                        <c:v>7.6388324565178425E-3</c:v>
                      </c:pt>
                      <c:pt idx="424">
                        <c:v>7.6388324565178425E-3</c:v>
                      </c:pt>
                      <c:pt idx="425">
                        <c:v>7.6388324565178425E-3</c:v>
                      </c:pt>
                      <c:pt idx="426">
                        <c:v>7.6388324565178425E-3</c:v>
                      </c:pt>
                      <c:pt idx="427">
                        <c:v>7.6388324565178425E-3</c:v>
                      </c:pt>
                      <c:pt idx="428">
                        <c:v>7.6388324565178425E-3</c:v>
                      </c:pt>
                      <c:pt idx="429">
                        <c:v>7.6388324565178425E-3</c:v>
                      </c:pt>
                      <c:pt idx="430">
                        <c:v>7.6388324565178425E-3</c:v>
                      </c:pt>
                      <c:pt idx="431">
                        <c:v>7.6388324565178425E-3</c:v>
                      </c:pt>
                      <c:pt idx="432">
                        <c:v>7.6388324565178425E-3</c:v>
                      </c:pt>
                      <c:pt idx="433">
                        <c:v>7.6388324565178425E-3</c:v>
                      </c:pt>
                      <c:pt idx="434">
                        <c:v>7.6388324565178425E-3</c:v>
                      </c:pt>
                      <c:pt idx="435">
                        <c:v>8.0977176624574838E-3</c:v>
                      </c:pt>
                      <c:pt idx="436">
                        <c:v>8.0977176624574838E-3</c:v>
                      </c:pt>
                      <c:pt idx="437">
                        <c:v>8.0977176624574838E-3</c:v>
                      </c:pt>
                      <c:pt idx="438">
                        <c:v>8.0977176624574838E-3</c:v>
                      </c:pt>
                      <c:pt idx="439">
                        <c:v>8.0977176624574838E-3</c:v>
                      </c:pt>
                      <c:pt idx="440">
                        <c:v>8.0977176624574838E-3</c:v>
                      </c:pt>
                      <c:pt idx="441">
                        <c:v>8.0977176624574838E-3</c:v>
                      </c:pt>
                      <c:pt idx="442">
                        <c:v>8.0977176624574838E-3</c:v>
                      </c:pt>
                      <c:pt idx="443">
                        <c:v>8.0977176624574838E-3</c:v>
                      </c:pt>
                      <c:pt idx="444">
                        <c:v>8.0977176624574838E-3</c:v>
                      </c:pt>
                      <c:pt idx="445">
                        <c:v>8.0977176624574838E-3</c:v>
                      </c:pt>
                      <c:pt idx="446">
                        <c:v>8.0977176624574838E-3</c:v>
                      </c:pt>
                      <c:pt idx="447">
                        <c:v>8.0977176624574838E-3</c:v>
                      </c:pt>
                      <c:pt idx="448">
                        <c:v>8.0977176624574838E-3</c:v>
                      </c:pt>
                      <c:pt idx="449">
                        <c:v>8.0977176624574838E-3</c:v>
                      </c:pt>
                      <c:pt idx="450">
                        <c:v>8.0977176624574838E-3</c:v>
                      </c:pt>
                      <c:pt idx="451">
                        <c:v>8.0977176624574838E-3</c:v>
                      </c:pt>
                      <c:pt idx="452">
                        <c:v>8.0977176624574838E-3</c:v>
                      </c:pt>
                      <c:pt idx="453">
                        <c:v>8.0977176624574838E-3</c:v>
                      </c:pt>
                      <c:pt idx="454">
                        <c:v>8.0977176624574838E-3</c:v>
                      </c:pt>
                      <c:pt idx="455">
                        <c:v>8.0977176624574838E-3</c:v>
                      </c:pt>
                      <c:pt idx="456">
                        <c:v>8.0977176624574838E-3</c:v>
                      </c:pt>
                      <c:pt idx="457">
                        <c:v>8.156740823778711E-3</c:v>
                      </c:pt>
                      <c:pt idx="458">
                        <c:v>8.156740823778711E-3</c:v>
                      </c:pt>
                      <c:pt idx="459">
                        <c:v>8.156740823778711E-3</c:v>
                      </c:pt>
                      <c:pt idx="460">
                        <c:v>8.156740823778711E-3</c:v>
                      </c:pt>
                      <c:pt idx="461">
                        <c:v>8.156740823778711E-3</c:v>
                      </c:pt>
                      <c:pt idx="462">
                        <c:v>8.156740823778711E-3</c:v>
                      </c:pt>
                      <c:pt idx="463">
                        <c:v>8.156740823778711E-3</c:v>
                      </c:pt>
                      <c:pt idx="464">
                        <c:v>8.156740823778711E-3</c:v>
                      </c:pt>
                      <c:pt idx="465">
                        <c:v>8.156740823778711E-3</c:v>
                      </c:pt>
                      <c:pt idx="466">
                        <c:v>8.156740823778711E-3</c:v>
                      </c:pt>
                      <c:pt idx="467">
                        <c:v>8.156740823778711E-3</c:v>
                      </c:pt>
                      <c:pt idx="468">
                        <c:v>8.156740823778711E-3</c:v>
                      </c:pt>
                      <c:pt idx="469">
                        <c:v>8.156740823778711E-3</c:v>
                      </c:pt>
                      <c:pt idx="470">
                        <c:v>8.156740823778711E-3</c:v>
                      </c:pt>
                      <c:pt idx="471">
                        <c:v>8.156740823778711E-3</c:v>
                      </c:pt>
                      <c:pt idx="472">
                        <c:v>8.156740823778711E-3</c:v>
                      </c:pt>
                      <c:pt idx="473">
                        <c:v>8.156740823778711E-3</c:v>
                      </c:pt>
                      <c:pt idx="474">
                        <c:v>8.156740823778711E-3</c:v>
                      </c:pt>
                      <c:pt idx="475">
                        <c:v>8.156740823778711E-3</c:v>
                      </c:pt>
                      <c:pt idx="476">
                        <c:v>8.156740823778711E-3</c:v>
                      </c:pt>
                      <c:pt idx="477">
                        <c:v>8.156740823778711E-3</c:v>
                      </c:pt>
                      <c:pt idx="478">
                        <c:v>8.156740823778711E-3</c:v>
                      </c:pt>
                      <c:pt idx="479">
                        <c:v>8.156740823778711E-3</c:v>
                      </c:pt>
                      <c:pt idx="480">
                        <c:v>8.2138600121541162E-3</c:v>
                      </c:pt>
                      <c:pt idx="481">
                        <c:v>8.2138600121541162E-3</c:v>
                      </c:pt>
                      <c:pt idx="482">
                        <c:v>8.2138600121541162E-3</c:v>
                      </c:pt>
                      <c:pt idx="483">
                        <c:v>8.2138600121541162E-3</c:v>
                      </c:pt>
                      <c:pt idx="484">
                        <c:v>8.2138600121541162E-3</c:v>
                      </c:pt>
                      <c:pt idx="485">
                        <c:v>8.2138600121541162E-3</c:v>
                      </c:pt>
                      <c:pt idx="486">
                        <c:v>8.2138600121541162E-3</c:v>
                      </c:pt>
                      <c:pt idx="487">
                        <c:v>8.2138600121541162E-3</c:v>
                      </c:pt>
                      <c:pt idx="488">
                        <c:v>8.2138600121541162E-3</c:v>
                      </c:pt>
                      <c:pt idx="489">
                        <c:v>8.2138600121541162E-3</c:v>
                      </c:pt>
                      <c:pt idx="490">
                        <c:v>8.2138600121541162E-3</c:v>
                      </c:pt>
                      <c:pt idx="491">
                        <c:v>8.2138600121541162E-3</c:v>
                      </c:pt>
                      <c:pt idx="492">
                        <c:v>8.2138600121541162E-3</c:v>
                      </c:pt>
                      <c:pt idx="493">
                        <c:v>8.2138600121541162E-3</c:v>
                      </c:pt>
                      <c:pt idx="494">
                        <c:v>8.2138600121541162E-3</c:v>
                      </c:pt>
                      <c:pt idx="495">
                        <c:v>8.2138600121541162E-3</c:v>
                      </c:pt>
                      <c:pt idx="496">
                        <c:v>8.2138600121541162E-3</c:v>
                      </c:pt>
                      <c:pt idx="497">
                        <c:v>8.2138600121541162E-3</c:v>
                      </c:pt>
                      <c:pt idx="498">
                        <c:v>8.2138600121541162E-3</c:v>
                      </c:pt>
                      <c:pt idx="499">
                        <c:v>8.2138600121541162E-3</c:v>
                      </c:pt>
                      <c:pt idx="500">
                        <c:v>8.2685976748314485E-3</c:v>
                      </c:pt>
                      <c:pt idx="501">
                        <c:v>8.2685976748314485E-3</c:v>
                      </c:pt>
                      <c:pt idx="502">
                        <c:v>8.2685976748314485E-3</c:v>
                      </c:pt>
                      <c:pt idx="503">
                        <c:v>8.2685976748314485E-3</c:v>
                      </c:pt>
                      <c:pt idx="504">
                        <c:v>8.2685976748314485E-3</c:v>
                      </c:pt>
                      <c:pt idx="505">
                        <c:v>8.2685976748314485E-3</c:v>
                      </c:pt>
                      <c:pt idx="506">
                        <c:v>8.2685976748314485E-3</c:v>
                      </c:pt>
                      <c:pt idx="507">
                        <c:v>8.2685976748314485E-3</c:v>
                      </c:pt>
                      <c:pt idx="508">
                        <c:v>8.2685976748314485E-3</c:v>
                      </c:pt>
                      <c:pt idx="509">
                        <c:v>8.2685976748314485E-3</c:v>
                      </c:pt>
                      <c:pt idx="510">
                        <c:v>8.2685976748314485E-3</c:v>
                      </c:pt>
                      <c:pt idx="511">
                        <c:v>8.2685976748314485E-3</c:v>
                      </c:pt>
                      <c:pt idx="512">
                        <c:v>8.2685976748314485E-3</c:v>
                      </c:pt>
                      <c:pt idx="513">
                        <c:v>8.2685976748314485E-3</c:v>
                      </c:pt>
                      <c:pt idx="514">
                        <c:v>8.2685976748314485E-3</c:v>
                      </c:pt>
                      <c:pt idx="515">
                        <c:v>8.2685976748314485E-3</c:v>
                      </c:pt>
                      <c:pt idx="516">
                        <c:v>8.2685976748314485E-3</c:v>
                      </c:pt>
                      <c:pt idx="517">
                        <c:v>8.2685976748314485E-3</c:v>
                      </c:pt>
                      <c:pt idx="518">
                        <c:v>8.2685976748314485E-3</c:v>
                      </c:pt>
                      <c:pt idx="519">
                        <c:v>8.2685976748314485E-3</c:v>
                      </c:pt>
                      <c:pt idx="520">
                        <c:v>8.2685976748314485E-3</c:v>
                      </c:pt>
                      <c:pt idx="521">
                        <c:v>8.2685976748314485E-3</c:v>
                      </c:pt>
                      <c:pt idx="522">
                        <c:v>8.2685976748314485E-3</c:v>
                      </c:pt>
                    </c:numCache>
                  </c:numRef>
                </c:val>
                <c:smooth val="0"/>
                <c:extLst>
                  <c:ext xmlns:c16="http://schemas.microsoft.com/office/drawing/2014/chart" uri="{C3380CC4-5D6E-409C-BE32-E72D297353CC}">
                    <c16:uniqueId val="{00000008-CCD6-4164-84B3-788555EEEC48}"/>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7.5000000000000023E-3"/>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5.5545772433397906E-4"/>
          <c:y val="0.88345231560558812"/>
          <c:w val="0.99944454227566604"/>
          <c:h val="5.9710780902963292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2Y-10Y fair value month-by</a:t>
            </a:r>
            <a:r>
              <a:rPr lang="en-GB" b="1" baseline="0">
                <a:solidFill>
                  <a:srgbClr val="003C64"/>
                </a:solidFill>
              </a:rPr>
              <a:t>-month </a:t>
            </a:r>
            <a:r>
              <a:rPr lang="en-GB" b="1">
                <a:solidFill>
                  <a:srgbClr val="003C64"/>
                </a:solidFill>
              </a:rPr>
              <a:t>projection</a:t>
            </a:r>
          </a:p>
        </c:rich>
      </c:tx>
      <c:layout>
        <c:manualLayout>
          <c:xMode val="edge"/>
          <c:yMode val="edge"/>
          <c:x val="0.16506044774995862"/>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875310519263486E-2"/>
          <c:y val="0.11619860839806316"/>
          <c:w val="0.87320355510054548"/>
          <c:h val="0.67720819955494072"/>
        </c:manualLayout>
      </c:layout>
      <c:lineChart>
        <c:grouping val="standard"/>
        <c:varyColors val="0"/>
        <c:ser>
          <c:idx val="0"/>
          <c:order val="0"/>
          <c:tx>
            <c:strRef>
              <c:f>FV_evolution_MbyM!$AO$3</c:f>
              <c:strCache>
                <c:ptCount val="1"/>
                <c:pt idx="0">
                  <c:v>FV 2Y-10Y</c:v>
                </c:pt>
              </c:strCache>
            </c:strRef>
          </c:tx>
          <c:spPr>
            <a:ln w="19050" cap="rnd">
              <a:solidFill>
                <a:srgbClr val="004F9F"/>
              </a:solidFill>
              <a:round/>
            </a:ln>
            <a:effectLst/>
          </c:spPr>
          <c:marker>
            <c:symbol val="none"/>
          </c:marker>
          <c:dLbls>
            <c:dLbl>
              <c:idx val="361"/>
              <c:layout>
                <c:manualLayout>
                  <c:x val="-8.9456869009584661E-2"/>
                  <c:y val="0.15578091315827403"/>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5AB-40B9-80A5-0B930B92115F}"/>
                </c:ext>
              </c:extLst>
            </c:dLbl>
            <c:dLbl>
              <c:idx val="427"/>
              <c:layout>
                <c:manualLayout>
                  <c:x val="-8.1776055948278026E-2"/>
                  <c:y val="0.12367793216170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F58E-4CA9-883E-EA8A749304ED}"/>
                </c:ext>
              </c:extLst>
            </c:dLbl>
            <c:dLbl>
              <c:idx val="518"/>
              <c:layout>
                <c:manualLayout>
                  <c:x val="-3.0625393071872405E-2"/>
                  <c:y val="0.114097508220918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58E-4CA9-883E-EA8A749304ED}"/>
                </c:ext>
              </c:extLst>
            </c:dLbl>
            <c:dLbl>
              <c:idx val="610"/>
              <c:layout>
                <c:manualLayout>
                  <c:x val="-1.2746972594008922E-2"/>
                  <c:y val="-0.160315936003645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58E-4CA9-883E-EA8A749304ED}"/>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FV_evolution_MbyM!$AO$4:$AO$1000</c:f>
              <c:numCache>
                <c:formatCode>0.00%</c:formatCode>
                <c:ptCount val="997"/>
                <c:pt idx="0">
                  <c:v>-2.4091402804396408E-3</c:v>
                </c:pt>
                <c:pt idx="1">
                  <c:v>-2.4091402804396408E-3</c:v>
                </c:pt>
                <c:pt idx="2">
                  <c:v>-2.4091402804396408E-3</c:v>
                </c:pt>
                <c:pt idx="3">
                  <c:v>-2.4091402804396408E-3</c:v>
                </c:pt>
                <c:pt idx="4">
                  <c:v>-2.4091402804396408E-3</c:v>
                </c:pt>
                <c:pt idx="5">
                  <c:v>-2.4091402804396408E-3</c:v>
                </c:pt>
                <c:pt idx="6">
                  <c:v>-2.4091402804396408E-3</c:v>
                </c:pt>
                <c:pt idx="7">
                  <c:v>-2.4091402804396408E-3</c:v>
                </c:pt>
                <c:pt idx="8">
                  <c:v>-2.4091402804396408E-3</c:v>
                </c:pt>
                <c:pt idx="9">
                  <c:v>-2.4091402804396408E-3</c:v>
                </c:pt>
                <c:pt idx="10">
                  <c:v>-2.4091402804396408E-3</c:v>
                </c:pt>
                <c:pt idx="11">
                  <c:v>-2.4091402804396408E-3</c:v>
                </c:pt>
                <c:pt idx="12">
                  <c:v>-2.4091402804396408E-3</c:v>
                </c:pt>
                <c:pt idx="13">
                  <c:v>-2.4091402804396408E-3</c:v>
                </c:pt>
                <c:pt idx="14">
                  <c:v>-2.4091402804396408E-3</c:v>
                </c:pt>
                <c:pt idx="15">
                  <c:v>-2.4091402804396408E-3</c:v>
                </c:pt>
                <c:pt idx="16">
                  <c:v>-2.4091402804396408E-3</c:v>
                </c:pt>
                <c:pt idx="17">
                  <c:v>-2.4091402804396408E-3</c:v>
                </c:pt>
                <c:pt idx="18">
                  <c:v>-2.4091402804396408E-3</c:v>
                </c:pt>
                <c:pt idx="19">
                  <c:v>-2.4091402804396408E-3</c:v>
                </c:pt>
                <c:pt idx="20">
                  <c:v>-2.4091402804396408E-3</c:v>
                </c:pt>
                <c:pt idx="21">
                  <c:v>-2.4091402804396408E-3</c:v>
                </c:pt>
                <c:pt idx="22">
                  <c:v>-2.4091402804396408E-3</c:v>
                </c:pt>
                <c:pt idx="23">
                  <c:v>-4.3046530033186738E-3</c:v>
                </c:pt>
                <c:pt idx="24">
                  <c:v>-4.3046530033186738E-3</c:v>
                </c:pt>
                <c:pt idx="25">
                  <c:v>-4.3046530033186738E-3</c:v>
                </c:pt>
                <c:pt idx="26">
                  <c:v>-4.3046530033186738E-3</c:v>
                </c:pt>
                <c:pt idx="27">
                  <c:v>-4.3046530033186738E-3</c:v>
                </c:pt>
                <c:pt idx="28">
                  <c:v>-4.3046530033186738E-3</c:v>
                </c:pt>
                <c:pt idx="29">
                  <c:v>-4.3046530033186738E-3</c:v>
                </c:pt>
                <c:pt idx="30">
                  <c:v>-4.3046530033186738E-3</c:v>
                </c:pt>
                <c:pt idx="31">
                  <c:v>-4.3046530033186738E-3</c:v>
                </c:pt>
                <c:pt idx="32">
                  <c:v>-4.3046530033186738E-3</c:v>
                </c:pt>
                <c:pt idx="33">
                  <c:v>-4.3046530033186738E-3</c:v>
                </c:pt>
                <c:pt idx="34">
                  <c:v>-4.3046530033186738E-3</c:v>
                </c:pt>
                <c:pt idx="35">
                  <c:v>-4.3046530033186738E-3</c:v>
                </c:pt>
                <c:pt idx="36">
                  <c:v>-4.3046530033186738E-3</c:v>
                </c:pt>
                <c:pt idx="37">
                  <c:v>-4.3046530033186738E-3</c:v>
                </c:pt>
                <c:pt idx="38">
                  <c:v>-4.3046530033186738E-3</c:v>
                </c:pt>
                <c:pt idx="39">
                  <c:v>-4.3046530033186738E-3</c:v>
                </c:pt>
                <c:pt idx="40">
                  <c:v>-4.3046530033186738E-3</c:v>
                </c:pt>
                <c:pt idx="41">
                  <c:v>-4.3046530033186738E-3</c:v>
                </c:pt>
                <c:pt idx="42">
                  <c:v>-4.3046530033186738E-3</c:v>
                </c:pt>
                <c:pt idx="43">
                  <c:v>-4.3046530033186738E-3</c:v>
                </c:pt>
                <c:pt idx="44">
                  <c:v>-4.5218405151756999E-3</c:v>
                </c:pt>
                <c:pt idx="45">
                  <c:v>-4.5218405151756999E-3</c:v>
                </c:pt>
                <c:pt idx="46">
                  <c:v>-4.5218405151756999E-3</c:v>
                </c:pt>
                <c:pt idx="47">
                  <c:v>-4.5218405151756999E-3</c:v>
                </c:pt>
                <c:pt idx="48">
                  <c:v>-4.5218405151756999E-3</c:v>
                </c:pt>
                <c:pt idx="49">
                  <c:v>-4.5218405151756999E-3</c:v>
                </c:pt>
                <c:pt idx="50">
                  <c:v>-4.5218405151756999E-3</c:v>
                </c:pt>
                <c:pt idx="51">
                  <c:v>-4.5218405151756999E-3</c:v>
                </c:pt>
                <c:pt idx="52">
                  <c:v>-4.5218405151756999E-3</c:v>
                </c:pt>
                <c:pt idx="53">
                  <c:v>-4.5218405151756999E-3</c:v>
                </c:pt>
                <c:pt idx="54">
                  <c:v>-4.5218405151756999E-3</c:v>
                </c:pt>
                <c:pt idx="55">
                  <c:v>-4.5218405151756999E-3</c:v>
                </c:pt>
                <c:pt idx="56">
                  <c:v>-4.5218405151756999E-3</c:v>
                </c:pt>
                <c:pt idx="57">
                  <c:v>-4.5218405151756999E-3</c:v>
                </c:pt>
                <c:pt idx="58">
                  <c:v>-4.5218405151756999E-3</c:v>
                </c:pt>
                <c:pt idx="59">
                  <c:v>-4.5218405151756999E-3</c:v>
                </c:pt>
                <c:pt idx="60">
                  <c:v>-4.5218405151756999E-3</c:v>
                </c:pt>
                <c:pt idx="61">
                  <c:v>-4.5218405151756999E-3</c:v>
                </c:pt>
                <c:pt idx="62">
                  <c:v>-4.5218405151756999E-3</c:v>
                </c:pt>
                <c:pt idx="63">
                  <c:v>-4.5218405151756999E-3</c:v>
                </c:pt>
                <c:pt idx="64">
                  <c:v>-4.5218405151756999E-3</c:v>
                </c:pt>
                <c:pt idx="65">
                  <c:v>-4.1847751542854021E-3</c:v>
                </c:pt>
                <c:pt idx="66">
                  <c:v>-4.1847751542854021E-3</c:v>
                </c:pt>
                <c:pt idx="67">
                  <c:v>-4.1847751542854021E-3</c:v>
                </c:pt>
                <c:pt idx="68">
                  <c:v>-4.1847751542854021E-3</c:v>
                </c:pt>
                <c:pt idx="69">
                  <c:v>-4.1847751542854021E-3</c:v>
                </c:pt>
                <c:pt idx="70">
                  <c:v>-4.1847751542854021E-3</c:v>
                </c:pt>
                <c:pt idx="71">
                  <c:v>-4.1847751542854021E-3</c:v>
                </c:pt>
                <c:pt idx="72">
                  <c:v>-4.1847751542854021E-3</c:v>
                </c:pt>
                <c:pt idx="73">
                  <c:v>-4.1847751542854021E-3</c:v>
                </c:pt>
                <c:pt idx="74">
                  <c:v>-4.1847751542854021E-3</c:v>
                </c:pt>
                <c:pt idx="75">
                  <c:v>-4.1847751542854021E-3</c:v>
                </c:pt>
                <c:pt idx="76">
                  <c:v>-4.1847751542854021E-3</c:v>
                </c:pt>
                <c:pt idx="77">
                  <c:v>-4.1847751542854021E-3</c:v>
                </c:pt>
                <c:pt idx="78">
                  <c:v>-4.1847751542854021E-3</c:v>
                </c:pt>
                <c:pt idx="79">
                  <c:v>-4.1847751542854021E-3</c:v>
                </c:pt>
                <c:pt idx="80">
                  <c:v>-4.1847751542854021E-3</c:v>
                </c:pt>
                <c:pt idx="81">
                  <c:v>-4.1847751542854021E-3</c:v>
                </c:pt>
                <c:pt idx="82">
                  <c:v>-4.1847751542854021E-3</c:v>
                </c:pt>
                <c:pt idx="83">
                  <c:v>-4.1847751542854021E-3</c:v>
                </c:pt>
                <c:pt idx="84">
                  <c:v>-4.1847751542854021E-3</c:v>
                </c:pt>
                <c:pt idx="85">
                  <c:v>-4.1847751542854021E-3</c:v>
                </c:pt>
                <c:pt idx="86">
                  <c:v>-4.1847751542854021E-3</c:v>
                </c:pt>
                <c:pt idx="87">
                  <c:v>-4.6319120608342874E-3</c:v>
                </c:pt>
                <c:pt idx="88">
                  <c:v>-4.6319120608342874E-3</c:v>
                </c:pt>
                <c:pt idx="89">
                  <c:v>-4.6319120608342874E-3</c:v>
                </c:pt>
                <c:pt idx="90">
                  <c:v>-4.6319120608342874E-3</c:v>
                </c:pt>
                <c:pt idx="91">
                  <c:v>-4.6319120608342874E-3</c:v>
                </c:pt>
                <c:pt idx="92">
                  <c:v>-4.6319120608342874E-3</c:v>
                </c:pt>
                <c:pt idx="93">
                  <c:v>-4.6319120608342874E-3</c:v>
                </c:pt>
                <c:pt idx="94">
                  <c:v>-4.6319120608342874E-3</c:v>
                </c:pt>
                <c:pt idx="95">
                  <c:v>-4.6319120608342874E-3</c:v>
                </c:pt>
                <c:pt idx="96">
                  <c:v>-4.6319120608342874E-3</c:v>
                </c:pt>
                <c:pt idx="97">
                  <c:v>-4.6319120608342874E-3</c:v>
                </c:pt>
                <c:pt idx="98">
                  <c:v>-4.6319120608342874E-3</c:v>
                </c:pt>
                <c:pt idx="99">
                  <c:v>-4.6319120608342874E-3</c:v>
                </c:pt>
                <c:pt idx="100">
                  <c:v>-4.6319120608342874E-3</c:v>
                </c:pt>
                <c:pt idx="101">
                  <c:v>-4.6319120608342874E-3</c:v>
                </c:pt>
                <c:pt idx="102">
                  <c:v>-4.6319120608342874E-3</c:v>
                </c:pt>
                <c:pt idx="103">
                  <c:v>-4.6319120608342874E-3</c:v>
                </c:pt>
                <c:pt idx="104">
                  <c:v>-4.6319120608342874E-3</c:v>
                </c:pt>
                <c:pt idx="105">
                  <c:v>-4.6319120608342874E-3</c:v>
                </c:pt>
                <c:pt idx="106">
                  <c:v>-4.6319120608342874E-3</c:v>
                </c:pt>
                <c:pt idx="107">
                  <c:v>-4.6319120608342874E-3</c:v>
                </c:pt>
                <c:pt idx="108">
                  <c:v>-4.6319120608342874E-3</c:v>
                </c:pt>
                <c:pt idx="109">
                  <c:v>-4.6319120608342874E-3</c:v>
                </c:pt>
                <c:pt idx="110">
                  <c:v>-3.1949713927217731E-3</c:v>
                </c:pt>
                <c:pt idx="111">
                  <c:v>-3.1949713927217731E-3</c:v>
                </c:pt>
                <c:pt idx="112">
                  <c:v>-3.1949713927217731E-3</c:v>
                </c:pt>
                <c:pt idx="113">
                  <c:v>-3.1949713927217731E-3</c:v>
                </c:pt>
                <c:pt idx="114">
                  <c:v>-3.1949713927217731E-3</c:v>
                </c:pt>
                <c:pt idx="115">
                  <c:v>-3.1949713927217731E-3</c:v>
                </c:pt>
                <c:pt idx="116">
                  <c:v>-3.1949713927217731E-3</c:v>
                </c:pt>
                <c:pt idx="117">
                  <c:v>-3.1949713927217731E-3</c:v>
                </c:pt>
                <c:pt idx="118">
                  <c:v>-3.1949713927217731E-3</c:v>
                </c:pt>
                <c:pt idx="119">
                  <c:v>-3.1949713927217731E-3</c:v>
                </c:pt>
                <c:pt idx="120">
                  <c:v>-3.1949713927217731E-3</c:v>
                </c:pt>
                <c:pt idx="121">
                  <c:v>-3.1949713927217731E-3</c:v>
                </c:pt>
                <c:pt idx="122">
                  <c:v>-3.1949713927217731E-3</c:v>
                </c:pt>
                <c:pt idx="123">
                  <c:v>-3.1949713927217731E-3</c:v>
                </c:pt>
                <c:pt idx="124">
                  <c:v>-3.1949713927217731E-3</c:v>
                </c:pt>
                <c:pt idx="125">
                  <c:v>-3.1949713927217731E-3</c:v>
                </c:pt>
                <c:pt idx="126">
                  <c:v>-3.1949713927217731E-3</c:v>
                </c:pt>
                <c:pt idx="127">
                  <c:v>-3.1949713927217731E-3</c:v>
                </c:pt>
                <c:pt idx="128">
                  <c:v>-3.1949713927217731E-3</c:v>
                </c:pt>
                <c:pt idx="129">
                  <c:v>-3.1949713927217731E-3</c:v>
                </c:pt>
                <c:pt idx="130">
                  <c:v>-2.4383060071907006E-3</c:v>
                </c:pt>
                <c:pt idx="131">
                  <c:v>-2.4383060071907006E-3</c:v>
                </c:pt>
                <c:pt idx="132">
                  <c:v>-2.4383060071907006E-3</c:v>
                </c:pt>
                <c:pt idx="133">
                  <c:v>-2.4383060071907006E-3</c:v>
                </c:pt>
                <c:pt idx="134">
                  <c:v>-2.4383060071907006E-3</c:v>
                </c:pt>
                <c:pt idx="135">
                  <c:v>-2.4383060071907006E-3</c:v>
                </c:pt>
                <c:pt idx="136">
                  <c:v>-2.4383060071907006E-3</c:v>
                </c:pt>
                <c:pt idx="137">
                  <c:v>-2.4383060071907006E-3</c:v>
                </c:pt>
                <c:pt idx="138">
                  <c:v>-2.4383060071907006E-3</c:v>
                </c:pt>
                <c:pt idx="139">
                  <c:v>-2.4383060071907006E-3</c:v>
                </c:pt>
                <c:pt idx="140">
                  <c:v>-2.4383060071907006E-3</c:v>
                </c:pt>
                <c:pt idx="141">
                  <c:v>-2.4383060071907006E-3</c:v>
                </c:pt>
                <c:pt idx="142">
                  <c:v>-2.4383060071907006E-3</c:v>
                </c:pt>
                <c:pt idx="143">
                  <c:v>-2.4383060071907006E-3</c:v>
                </c:pt>
                <c:pt idx="144">
                  <c:v>-2.4383060071907006E-3</c:v>
                </c:pt>
                <c:pt idx="145">
                  <c:v>-2.4383060071907006E-3</c:v>
                </c:pt>
                <c:pt idx="146">
                  <c:v>-2.4383060071907006E-3</c:v>
                </c:pt>
                <c:pt idx="147">
                  <c:v>-2.4383060071907006E-3</c:v>
                </c:pt>
                <c:pt idx="148">
                  <c:v>-2.4383060071907006E-3</c:v>
                </c:pt>
                <c:pt idx="149">
                  <c:v>-2.4383060071907006E-3</c:v>
                </c:pt>
                <c:pt idx="150">
                  <c:v>-2.4383060071907006E-3</c:v>
                </c:pt>
                <c:pt idx="151">
                  <c:v>-2.4383060071907006E-3</c:v>
                </c:pt>
                <c:pt idx="152">
                  <c:v>-2.4383060071907006E-3</c:v>
                </c:pt>
                <c:pt idx="153">
                  <c:v>-1.8074838890451556E-3</c:v>
                </c:pt>
                <c:pt idx="154">
                  <c:v>-1.8074838890451556E-3</c:v>
                </c:pt>
                <c:pt idx="155">
                  <c:v>-1.8074838890451556E-3</c:v>
                </c:pt>
                <c:pt idx="156">
                  <c:v>-1.8074838890451556E-3</c:v>
                </c:pt>
                <c:pt idx="157">
                  <c:v>-1.8074838890451556E-3</c:v>
                </c:pt>
                <c:pt idx="158">
                  <c:v>-1.8074838890451556E-3</c:v>
                </c:pt>
                <c:pt idx="159">
                  <c:v>-1.8074838890451556E-3</c:v>
                </c:pt>
                <c:pt idx="160">
                  <c:v>-1.8074838890451556E-3</c:v>
                </c:pt>
                <c:pt idx="161">
                  <c:v>-1.8074838890451556E-3</c:v>
                </c:pt>
                <c:pt idx="162">
                  <c:v>-1.8074838890451556E-3</c:v>
                </c:pt>
                <c:pt idx="163">
                  <c:v>-1.8074838890451556E-3</c:v>
                </c:pt>
                <c:pt idx="164">
                  <c:v>-1.8074838890451556E-3</c:v>
                </c:pt>
                <c:pt idx="165">
                  <c:v>-1.8074838890451556E-3</c:v>
                </c:pt>
                <c:pt idx="166">
                  <c:v>-1.8074838890451556E-3</c:v>
                </c:pt>
                <c:pt idx="167">
                  <c:v>-1.8074838890451556E-3</c:v>
                </c:pt>
                <c:pt idx="168">
                  <c:v>-1.8074838890451556E-3</c:v>
                </c:pt>
                <c:pt idx="169">
                  <c:v>-1.8074838890451556E-3</c:v>
                </c:pt>
                <c:pt idx="170">
                  <c:v>-1.8074838890451556E-3</c:v>
                </c:pt>
                <c:pt idx="171">
                  <c:v>-1.8074838890451556E-3</c:v>
                </c:pt>
                <c:pt idx="172">
                  <c:v>-1.8074838890451556E-3</c:v>
                </c:pt>
                <c:pt idx="173">
                  <c:v>-1.8074838890451556E-3</c:v>
                </c:pt>
                <c:pt idx="174">
                  <c:v>-1.8074838890451556E-3</c:v>
                </c:pt>
                <c:pt idx="175">
                  <c:v>9.5906831222127009E-4</c:v>
                </c:pt>
                <c:pt idx="176">
                  <c:v>9.5906831222127009E-4</c:v>
                </c:pt>
                <c:pt idx="177">
                  <c:v>9.5906831222127009E-4</c:v>
                </c:pt>
                <c:pt idx="178">
                  <c:v>9.5906831222127009E-4</c:v>
                </c:pt>
                <c:pt idx="179">
                  <c:v>9.5906831222127009E-4</c:v>
                </c:pt>
                <c:pt idx="180">
                  <c:v>9.5906831222127009E-4</c:v>
                </c:pt>
                <c:pt idx="181">
                  <c:v>9.5906831222127009E-4</c:v>
                </c:pt>
                <c:pt idx="182">
                  <c:v>9.5906831222127009E-4</c:v>
                </c:pt>
                <c:pt idx="183">
                  <c:v>9.5906831222127009E-4</c:v>
                </c:pt>
                <c:pt idx="184">
                  <c:v>9.5906831222127009E-4</c:v>
                </c:pt>
                <c:pt idx="185">
                  <c:v>9.5906831222127009E-4</c:v>
                </c:pt>
                <c:pt idx="186">
                  <c:v>9.5906831222127009E-4</c:v>
                </c:pt>
                <c:pt idx="187">
                  <c:v>9.5906831222127009E-4</c:v>
                </c:pt>
                <c:pt idx="188">
                  <c:v>9.5906831222127009E-4</c:v>
                </c:pt>
                <c:pt idx="189">
                  <c:v>9.5906831222127009E-4</c:v>
                </c:pt>
                <c:pt idx="190">
                  <c:v>9.5906831222127009E-4</c:v>
                </c:pt>
                <c:pt idx="191">
                  <c:v>9.5906831222127009E-4</c:v>
                </c:pt>
                <c:pt idx="192">
                  <c:v>9.5906831222127009E-4</c:v>
                </c:pt>
                <c:pt idx="193">
                  <c:v>9.5906831222127009E-4</c:v>
                </c:pt>
                <c:pt idx="194">
                  <c:v>9.5906831222127009E-4</c:v>
                </c:pt>
                <c:pt idx="195">
                  <c:v>9.5906831222127009E-4</c:v>
                </c:pt>
                <c:pt idx="196">
                  <c:v>1.3719430983736118E-3</c:v>
                </c:pt>
                <c:pt idx="197">
                  <c:v>1.3719430983736118E-3</c:v>
                </c:pt>
                <c:pt idx="198">
                  <c:v>1.3719430983736118E-3</c:v>
                </c:pt>
                <c:pt idx="199">
                  <c:v>1.3719430983736118E-3</c:v>
                </c:pt>
                <c:pt idx="200">
                  <c:v>1.3719430983736118E-3</c:v>
                </c:pt>
                <c:pt idx="201">
                  <c:v>1.3719430983736118E-3</c:v>
                </c:pt>
                <c:pt idx="202">
                  <c:v>1.3719430983736118E-3</c:v>
                </c:pt>
                <c:pt idx="203">
                  <c:v>1.3719430983736118E-3</c:v>
                </c:pt>
                <c:pt idx="204">
                  <c:v>1.3719430983736118E-3</c:v>
                </c:pt>
                <c:pt idx="205">
                  <c:v>1.3719430983736118E-3</c:v>
                </c:pt>
                <c:pt idx="206">
                  <c:v>1.3719430983736118E-3</c:v>
                </c:pt>
                <c:pt idx="207">
                  <c:v>1.3719430983736118E-3</c:v>
                </c:pt>
                <c:pt idx="208">
                  <c:v>1.3719430983736118E-3</c:v>
                </c:pt>
                <c:pt idx="209">
                  <c:v>1.3719430983736118E-3</c:v>
                </c:pt>
                <c:pt idx="210">
                  <c:v>1.3719430983736118E-3</c:v>
                </c:pt>
                <c:pt idx="211">
                  <c:v>1.3719430983736118E-3</c:v>
                </c:pt>
                <c:pt idx="212">
                  <c:v>1.3719430983736118E-3</c:v>
                </c:pt>
                <c:pt idx="213">
                  <c:v>1.3719430983736118E-3</c:v>
                </c:pt>
                <c:pt idx="214">
                  <c:v>1.3719430983736118E-3</c:v>
                </c:pt>
                <c:pt idx="215">
                  <c:v>1.3719430983736118E-3</c:v>
                </c:pt>
                <c:pt idx="216">
                  <c:v>1.3719430983736118E-3</c:v>
                </c:pt>
                <c:pt idx="217">
                  <c:v>1.3719430983736118E-3</c:v>
                </c:pt>
                <c:pt idx="218">
                  <c:v>1.3719430983736118E-3</c:v>
                </c:pt>
                <c:pt idx="219">
                  <c:v>1.4762283402573496E-3</c:v>
                </c:pt>
                <c:pt idx="220">
                  <c:v>1.4762283402573496E-3</c:v>
                </c:pt>
                <c:pt idx="221">
                  <c:v>1.4762283402573496E-3</c:v>
                </c:pt>
                <c:pt idx="222">
                  <c:v>1.4762283402573496E-3</c:v>
                </c:pt>
                <c:pt idx="223">
                  <c:v>1.4762283402573496E-3</c:v>
                </c:pt>
                <c:pt idx="224">
                  <c:v>1.4762283402573496E-3</c:v>
                </c:pt>
                <c:pt idx="225">
                  <c:v>1.4762283402573496E-3</c:v>
                </c:pt>
                <c:pt idx="226">
                  <c:v>1.4762283402573496E-3</c:v>
                </c:pt>
                <c:pt idx="227">
                  <c:v>1.4762283402573496E-3</c:v>
                </c:pt>
                <c:pt idx="228">
                  <c:v>1.4762283402573496E-3</c:v>
                </c:pt>
                <c:pt idx="229">
                  <c:v>1.4762283402573496E-3</c:v>
                </c:pt>
                <c:pt idx="230">
                  <c:v>1.4762283402573496E-3</c:v>
                </c:pt>
                <c:pt idx="231">
                  <c:v>1.4762283402573496E-3</c:v>
                </c:pt>
                <c:pt idx="232">
                  <c:v>1.4762283402573496E-3</c:v>
                </c:pt>
                <c:pt idx="233">
                  <c:v>1.4762283402573496E-3</c:v>
                </c:pt>
                <c:pt idx="234">
                  <c:v>1.4762283402573496E-3</c:v>
                </c:pt>
                <c:pt idx="235">
                  <c:v>1.4762283402573496E-3</c:v>
                </c:pt>
                <c:pt idx="236">
                  <c:v>1.4762283402573496E-3</c:v>
                </c:pt>
                <c:pt idx="237">
                  <c:v>1.4762283402573496E-3</c:v>
                </c:pt>
                <c:pt idx="238">
                  <c:v>1.4762283402573496E-3</c:v>
                </c:pt>
                <c:pt idx="239">
                  <c:v>1.4762283402573496E-3</c:v>
                </c:pt>
                <c:pt idx="240">
                  <c:v>1.8386456768499232E-3</c:v>
                </c:pt>
                <c:pt idx="241">
                  <c:v>1.8386456768499232E-3</c:v>
                </c:pt>
                <c:pt idx="242">
                  <c:v>1.8386456768499232E-3</c:v>
                </c:pt>
                <c:pt idx="243">
                  <c:v>1.8386456768499232E-3</c:v>
                </c:pt>
                <c:pt idx="244">
                  <c:v>1.8386456768499232E-3</c:v>
                </c:pt>
                <c:pt idx="245">
                  <c:v>1.8386456768499232E-3</c:v>
                </c:pt>
                <c:pt idx="246">
                  <c:v>1.8386456768499232E-3</c:v>
                </c:pt>
                <c:pt idx="247">
                  <c:v>1.8386456768499232E-3</c:v>
                </c:pt>
                <c:pt idx="248">
                  <c:v>1.8386456768499232E-3</c:v>
                </c:pt>
                <c:pt idx="249">
                  <c:v>1.8386456768499232E-3</c:v>
                </c:pt>
                <c:pt idx="250">
                  <c:v>1.8386456768499232E-3</c:v>
                </c:pt>
                <c:pt idx="251">
                  <c:v>1.8386456768499232E-3</c:v>
                </c:pt>
                <c:pt idx="252">
                  <c:v>1.8386456768499232E-3</c:v>
                </c:pt>
                <c:pt idx="253">
                  <c:v>1.8386456768499232E-3</c:v>
                </c:pt>
                <c:pt idx="254">
                  <c:v>1.8386456768499232E-3</c:v>
                </c:pt>
                <c:pt idx="255">
                  <c:v>1.8386456768499232E-3</c:v>
                </c:pt>
                <c:pt idx="256">
                  <c:v>1.8386456768499232E-3</c:v>
                </c:pt>
                <c:pt idx="257">
                  <c:v>1.8386456768499232E-3</c:v>
                </c:pt>
                <c:pt idx="258">
                  <c:v>1.8386456768499232E-3</c:v>
                </c:pt>
                <c:pt idx="259">
                  <c:v>1.8386456768499232E-3</c:v>
                </c:pt>
                <c:pt idx="260">
                  <c:v>1.8386456768499232E-3</c:v>
                </c:pt>
                <c:pt idx="261">
                  <c:v>1.8386456768499232E-3</c:v>
                </c:pt>
                <c:pt idx="262">
                  <c:v>2.8912688226040741E-3</c:v>
                </c:pt>
                <c:pt idx="263">
                  <c:v>2.8912688226040741E-3</c:v>
                </c:pt>
                <c:pt idx="264">
                  <c:v>2.8912688226040741E-3</c:v>
                </c:pt>
                <c:pt idx="265">
                  <c:v>2.8912688226040741E-3</c:v>
                </c:pt>
                <c:pt idx="266">
                  <c:v>2.8912688226040741E-3</c:v>
                </c:pt>
                <c:pt idx="267">
                  <c:v>2.8912688226040741E-3</c:v>
                </c:pt>
                <c:pt idx="268">
                  <c:v>2.8912688226040741E-3</c:v>
                </c:pt>
                <c:pt idx="269">
                  <c:v>2.8912688226040741E-3</c:v>
                </c:pt>
                <c:pt idx="270">
                  <c:v>2.8912688226040741E-3</c:v>
                </c:pt>
                <c:pt idx="271">
                  <c:v>2.8912688226040741E-3</c:v>
                </c:pt>
                <c:pt idx="272">
                  <c:v>2.8912688226040741E-3</c:v>
                </c:pt>
                <c:pt idx="273">
                  <c:v>2.8912688226040741E-3</c:v>
                </c:pt>
                <c:pt idx="274">
                  <c:v>2.8912688226040741E-3</c:v>
                </c:pt>
                <c:pt idx="275">
                  <c:v>2.8912688226040741E-3</c:v>
                </c:pt>
                <c:pt idx="276">
                  <c:v>2.8912688226040741E-3</c:v>
                </c:pt>
                <c:pt idx="277">
                  <c:v>2.8912688226040741E-3</c:v>
                </c:pt>
                <c:pt idx="278">
                  <c:v>2.8912688226040741E-3</c:v>
                </c:pt>
                <c:pt idx="279">
                  <c:v>2.8912688226040741E-3</c:v>
                </c:pt>
                <c:pt idx="280">
                  <c:v>2.8912688226040741E-3</c:v>
                </c:pt>
                <c:pt idx="281">
                  <c:v>2.8912688226040741E-3</c:v>
                </c:pt>
                <c:pt idx="282">
                  <c:v>2.8912688226040741E-3</c:v>
                </c:pt>
                <c:pt idx="283">
                  <c:v>2.8912688226040741E-3</c:v>
                </c:pt>
                <c:pt idx="284">
                  <c:v>2.8912688226040741E-3</c:v>
                </c:pt>
                <c:pt idx="285">
                  <c:v>2.4314318113313124E-3</c:v>
                </c:pt>
                <c:pt idx="286">
                  <c:v>2.4314318113313124E-3</c:v>
                </c:pt>
                <c:pt idx="287">
                  <c:v>2.4314318113313124E-3</c:v>
                </c:pt>
                <c:pt idx="288">
                  <c:v>2.4314318113313124E-3</c:v>
                </c:pt>
                <c:pt idx="289">
                  <c:v>2.4314318113313124E-3</c:v>
                </c:pt>
                <c:pt idx="290">
                  <c:v>2.4314318113313124E-3</c:v>
                </c:pt>
                <c:pt idx="291">
                  <c:v>2.4314318113313124E-3</c:v>
                </c:pt>
                <c:pt idx="292">
                  <c:v>2.4314318113313124E-3</c:v>
                </c:pt>
                <c:pt idx="293">
                  <c:v>2.4314318113313124E-3</c:v>
                </c:pt>
                <c:pt idx="294">
                  <c:v>2.4314318113313124E-3</c:v>
                </c:pt>
                <c:pt idx="295">
                  <c:v>2.4314318113313124E-3</c:v>
                </c:pt>
                <c:pt idx="296">
                  <c:v>2.4314318113313124E-3</c:v>
                </c:pt>
                <c:pt idx="297">
                  <c:v>2.4314318113313124E-3</c:v>
                </c:pt>
                <c:pt idx="298">
                  <c:v>2.4314318113313124E-3</c:v>
                </c:pt>
                <c:pt idx="299">
                  <c:v>2.4314318113313124E-3</c:v>
                </c:pt>
                <c:pt idx="300">
                  <c:v>2.4314318113313124E-3</c:v>
                </c:pt>
                <c:pt idx="301">
                  <c:v>2.4314318113313124E-3</c:v>
                </c:pt>
                <c:pt idx="302">
                  <c:v>2.4314318113313124E-3</c:v>
                </c:pt>
                <c:pt idx="303">
                  <c:v>2.4314318113313124E-3</c:v>
                </c:pt>
                <c:pt idx="304">
                  <c:v>2.4314318113313124E-3</c:v>
                </c:pt>
                <c:pt idx="305">
                  <c:v>4.8955742717251109E-3</c:v>
                </c:pt>
                <c:pt idx="306">
                  <c:v>4.8955742717251109E-3</c:v>
                </c:pt>
                <c:pt idx="307">
                  <c:v>4.8955742717251109E-3</c:v>
                </c:pt>
                <c:pt idx="308">
                  <c:v>4.8955742717251109E-3</c:v>
                </c:pt>
                <c:pt idx="309">
                  <c:v>4.8955742717251109E-3</c:v>
                </c:pt>
                <c:pt idx="310">
                  <c:v>4.8955742717251109E-3</c:v>
                </c:pt>
                <c:pt idx="311">
                  <c:v>4.8955742717251109E-3</c:v>
                </c:pt>
                <c:pt idx="312">
                  <c:v>4.8955742717251109E-3</c:v>
                </c:pt>
                <c:pt idx="313">
                  <c:v>4.8955742717251109E-3</c:v>
                </c:pt>
                <c:pt idx="314">
                  <c:v>4.8955742717251109E-3</c:v>
                </c:pt>
                <c:pt idx="315">
                  <c:v>4.8955742717251109E-3</c:v>
                </c:pt>
                <c:pt idx="316">
                  <c:v>4.8955742717251109E-3</c:v>
                </c:pt>
                <c:pt idx="317">
                  <c:v>4.8955742717251109E-3</c:v>
                </c:pt>
                <c:pt idx="318">
                  <c:v>4.8955742717251109E-3</c:v>
                </c:pt>
                <c:pt idx="319">
                  <c:v>4.8955742717251109E-3</c:v>
                </c:pt>
                <c:pt idx="320">
                  <c:v>4.8955742717251109E-3</c:v>
                </c:pt>
                <c:pt idx="321">
                  <c:v>4.8955742717251109E-3</c:v>
                </c:pt>
                <c:pt idx="322">
                  <c:v>4.8955742717251109E-3</c:v>
                </c:pt>
                <c:pt idx="323">
                  <c:v>4.8955742717251109E-3</c:v>
                </c:pt>
                <c:pt idx="324">
                  <c:v>4.8955742717251109E-3</c:v>
                </c:pt>
                <c:pt idx="325">
                  <c:v>4.8955742717251109E-3</c:v>
                </c:pt>
                <c:pt idx="326">
                  <c:v>5.5353078439423636E-3</c:v>
                </c:pt>
                <c:pt idx="327">
                  <c:v>5.5353078439423636E-3</c:v>
                </c:pt>
                <c:pt idx="328">
                  <c:v>5.5353078439423636E-3</c:v>
                </c:pt>
                <c:pt idx="329">
                  <c:v>5.5353078439423636E-3</c:v>
                </c:pt>
                <c:pt idx="330">
                  <c:v>5.5353078439423636E-3</c:v>
                </c:pt>
                <c:pt idx="331">
                  <c:v>5.5353078439423636E-3</c:v>
                </c:pt>
                <c:pt idx="332">
                  <c:v>5.5353078439423636E-3</c:v>
                </c:pt>
                <c:pt idx="333">
                  <c:v>5.5353078439423636E-3</c:v>
                </c:pt>
                <c:pt idx="334">
                  <c:v>5.5353078439423636E-3</c:v>
                </c:pt>
                <c:pt idx="335">
                  <c:v>5.5353078439423636E-3</c:v>
                </c:pt>
                <c:pt idx="336">
                  <c:v>5.5353078439423636E-3</c:v>
                </c:pt>
                <c:pt idx="337">
                  <c:v>5.5353078439423636E-3</c:v>
                </c:pt>
                <c:pt idx="338">
                  <c:v>5.5353078439423636E-3</c:v>
                </c:pt>
                <c:pt idx="339">
                  <c:v>5.5353078439423636E-3</c:v>
                </c:pt>
                <c:pt idx="340">
                  <c:v>5.5353078439423636E-3</c:v>
                </c:pt>
                <c:pt idx="341">
                  <c:v>5.5353078439423636E-3</c:v>
                </c:pt>
                <c:pt idx="342">
                  <c:v>5.5353078439423636E-3</c:v>
                </c:pt>
                <c:pt idx="343">
                  <c:v>5.5353078439423636E-3</c:v>
                </c:pt>
                <c:pt idx="344">
                  <c:v>5.5353078439423636E-3</c:v>
                </c:pt>
                <c:pt idx="345">
                  <c:v>5.5353078439423636E-3</c:v>
                </c:pt>
                <c:pt idx="346">
                  <c:v>5.5353078439423636E-3</c:v>
                </c:pt>
                <c:pt idx="347">
                  <c:v>5.5353078439423636E-3</c:v>
                </c:pt>
                <c:pt idx="348">
                  <c:v>5.2582154818487034E-3</c:v>
                </c:pt>
                <c:pt idx="349">
                  <c:v>5.2582154818487034E-3</c:v>
                </c:pt>
                <c:pt idx="350">
                  <c:v>5.2582154818487034E-3</c:v>
                </c:pt>
                <c:pt idx="351">
                  <c:v>5.2582154818487034E-3</c:v>
                </c:pt>
                <c:pt idx="352">
                  <c:v>5.2582154818487034E-3</c:v>
                </c:pt>
                <c:pt idx="353">
                  <c:v>5.2582154818487034E-3</c:v>
                </c:pt>
                <c:pt idx="354">
                  <c:v>5.2582154818487034E-3</c:v>
                </c:pt>
                <c:pt idx="355">
                  <c:v>5.2582154818487034E-3</c:v>
                </c:pt>
                <c:pt idx="356">
                  <c:v>5.2582154818487034E-3</c:v>
                </c:pt>
                <c:pt idx="357">
                  <c:v>5.2582154818487034E-3</c:v>
                </c:pt>
                <c:pt idx="358">
                  <c:v>5.2582154818487034E-3</c:v>
                </c:pt>
                <c:pt idx="359">
                  <c:v>5.2582154818487034E-3</c:v>
                </c:pt>
                <c:pt idx="360">
                  <c:v>5.2582154818487034E-3</c:v>
                </c:pt>
                <c:pt idx="361">
                  <c:v>5.2582154818487034E-3</c:v>
                </c:pt>
                <c:pt idx="362">
                  <c:v>5.2582154818487034E-3</c:v>
                </c:pt>
                <c:pt idx="363">
                  <c:v>5.2582154818487034E-3</c:v>
                </c:pt>
                <c:pt idx="364">
                  <c:v>5.2582154818487034E-3</c:v>
                </c:pt>
                <c:pt idx="365">
                  <c:v>5.2582154818487034E-3</c:v>
                </c:pt>
                <c:pt idx="366">
                  <c:v>5.2582154818487034E-3</c:v>
                </c:pt>
                <c:pt idx="367">
                  <c:v>5.2582154818487034E-3</c:v>
                </c:pt>
                <c:pt idx="368">
                  <c:v>5.2582154818487034E-3</c:v>
                </c:pt>
                <c:pt idx="369">
                  <c:v>5.2582154818487034E-3</c:v>
                </c:pt>
                <c:pt idx="370">
                  <c:v>5.7170914018468116E-3</c:v>
                </c:pt>
                <c:pt idx="371">
                  <c:v>5.7170914018468116E-3</c:v>
                </c:pt>
                <c:pt idx="372">
                  <c:v>5.7170914018468116E-3</c:v>
                </c:pt>
                <c:pt idx="373">
                  <c:v>5.7170914018468116E-3</c:v>
                </c:pt>
                <c:pt idx="374">
                  <c:v>5.7170914018468116E-3</c:v>
                </c:pt>
                <c:pt idx="375">
                  <c:v>5.7170914018468116E-3</c:v>
                </c:pt>
                <c:pt idx="376">
                  <c:v>5.7170914018468116E-3</c:v>
                </c:pt>
                <c:pt idx="377">
                  <c:v>5.7170914018468116E-3</c:v>
                </c:pt>
                <c:pt idx="378">
                  <c:v>5.7170914018468116E-3</c:v>
                </c:pt>
                <c:pt idx="379">
                  <c:v>5.7170914018468116E-3</c:v>
                </c:pt>
                <c:pt idx="380">
                  <c:v>5.7170914018468116E-3</c:v>
                </c:pt>
                <c:pt idx="381">
                  <c:v>5.7170914018468116E-3</c:v>
                </c:pt>
                <c:pt idx="382">
                  <c:v>5.7170914018468116E-3</c:v>
                </c:pt>
                <c:pt idx="383">
                  <c:v>5.7170914018468116E-3</c:v>
                </c:pt>
                <c:pt idx="384">
                  <c:v>5.7170914018468116E-3</c:v>
                </c:pt>
                <c:pt idx="385">
                  <c:v>5.7170914018468116E-3</c:v>
                </c:pt>
                <c:pt idx="386">
                  <c:v>5.7170914018468116E-3</c:v>
                </c:pt>
                <c:pt idx="387">
                  <c:v>5.7170914018468116E-3</c:v>
                </c:pt>
                <c:pt idx="388">
                  <c:v>5.7170914018468116E-3</c:v>
                </c:pt>
                <c:pt idx="389">
                  <c:v>5.7170914018468116E-3</c:v>
                </c:pt>
                <c:pt idx="390">
                  <c:v>5.7170914018468116E-3</c:v>
                </c:pt>
                <c:pt idx="391">
                  <c:v>6.1821753253351493E-3</c:v>
                </c:pt>
                <c:pt idx="392">
                  <c:v>6.1821753253351493E-3</c:v>
                </c:pt>
                <c:pt idx="393">
                  <c:v>6.1821753253351493E-3</c:v>
                </c:pt>
                <c:pt idx="394">
                  <c:v>6.1821753253351493E-3</c:v>
                </c:pt>
                <c:pt idx="395">
                  <c:v>6.1821753253351493E-3</c:v>
                </c:pt>
                <c:pt idx="396">
                  <c:v>6.1821753253351493E-3</c:v>
                </c:pt>
                <c:pt idx="397">
                  <c:v>6.1821753253351493E-3</c:v>
                </c:pt>
                <c:pt idx="398">
                  <c:v>6.1821753253351493E-3</c:v>
                </c:pt>
                <c:pt idx="399">
                  <c:v>6.1821753253351493E-3</c:v>
                </c:pt>
                <c:pt idx="400">
                  <c:v>6.1821753253351493E-3</c:v>
                </c:pt>
                <c:pt idx="401">
                  <c:v>6.1821753253351493E-3</c:v>
                </c:pt>
                <c:pt idx="402">
                  <c:v>6.1821753253351493E-3</c:v>
                </c:pt>
                <c:pt idx="403">
                  <c:v>6.1821753253351493E-3</c:v>
                </c:pt>
                <c:pt idx="404">
                  <c:v>6.1821753253351493E-3</c:v>
                </c:pt>
                <c:pt idx="405">
                  <c:v>6.1821753253351493E-3</c:v>
                </c:pt>
                <c:pt idx="406">
                  <c:v>6.1821753253351493E-3</c:v>
                </c:pt>
                <c:pt idx="407">
                  <c:v>6.1821753253351493E-3</c:v>
                </c:pt>
                <c:pt idx="408">
                  <c:v>6.1821753253351493E-3</c:v>
                </c:pt>
                <c:pt idx="409">
                  <c:v>6.1821753253351493E-3</c:v>
                </c:pt>
                <c:pt idx="410">
                  <c:v>6.1821753253351493E-3</c:v>
                </c:pt>
                <c:pt idx="411">
                  <c:v>6.1821753253351493E-3</c:v>
                </c:pt>
                <c:pt idx="412">
                  <c:v>6.1821753253351493E-3</c:v>
                </c:pt>
                <c:pt idx="413">
                  <c:v>6.1821753253351493E-3</c:v>
                </c:pt>
                <c:pt idx="414">
                  <c:v>6.2411984866563713E-3</c:v>
                </c:pt>
                <c:pt idx="415">
                  <c:v>6.2411984866563713E-3</c:v>
                </c:pt>
                <c:pt idx="416">
                  <c:v>6.2411984866563713E-3</c:v>
                </c:pt>
                <c:pt idx="417">
                  <c:v>6.2411984866563713E-3</c:v>
                </c:pt>
                <c:pt idx="418">
                  <c:v>6.2411984866563713E-3</c:v>
                </c:pt>
                <c:pt idx="419">
                  <c:v>6.2411984866563713E-3</c:v>
                </c:pt>
                <c:pt idx="420">
                  <c:v>6.2411984866563713E-3</c:v>
                </c:pt>
                <c:pt idx="421">
                  <c:v>6.2411984866563713E-3</c:v>
                </c:pt>
                <c:pt idx="422">
                  <c:v>6.2411984866563713E-3</c:v>
                </c:pt>
                <c:pt idx="423">
                  <c:v>6.2411984866563713E-3</c:v>
                </c:pt>
                <c:pt idx="424">
                  <c:v>6.2411984866563713E-3</c:v>
                </c:pt>
                <c:pt idx="425">
                  <c:v>6.2411984866563713E-3</c:v>
                </c:pt>
                <c:pt idx="426">
                  <c:v>6.2411984866563713E-3</c:v>
                </c:pt>
                <c:pt idx="427">
                  <c:v>6.2411984866563713E-3</c:v>
                </c:pt>
                <c:pt idx="428">
                  <c:v>6.2411984866563713E-3</c:v>
                </c:pt>
                <c:pt idx="429">
                  <c:v>6.2411984866563713E-3</c:v>
                </c:pt>
                <c:pt idx="430">
                  <c:v>6.2411984866563713E-3</c:v>
                </c:pt>
                <c:pt idx="431">
                  <c:v>6.2411984866563713E-3</c:v>
                </c:pt>
                <c:pt idx="432">
                  <c:v>6.2411984866563713E-3</c:v>
                </c:pt>
                <c:pt idx="433">
                  <c:v>6.2411984866563713E-3</c:v>
                </c:pt>
                <c:pt idx="434">
                  <c:v>6.2411984866563713E-3</c:v>
                </c:pt>
                <c:pt idx="435">
                  <c:v>6.7000836925960126E-3</c:v>
                </c:pt>
                <c:pt idx="436">
                  <c:v>6.7000836925960126E-3</c:v>
                </c:pt>
                <c:pt idx="437">
                  <c:v>6.7000836925960126E-3</c:v>
                </c:pt>
                <c:pt idx="438">
                  <c:v>6.7000836925960126E-3</c:v>
                </c:pt>
                <c:pt idx="439">
                  <c:v>6.7000836925960126E-3</c:v>
                </c:pt>
                <c:pt idx="440">
                  <c:v>6.7000836925960126E-3</c:v>
                </c:pt>
                <c:pt idx="441">
                  <c:v>6.7000836925960126E-3</c:v>
                </c:pt>
                <c:pt idx="442">
                  <c:v>6.7000836925960126E-3</c:v>
                </c:pt>
                <c:pt idx="443">
                  <c:v>6.7000836925960126E-3</c:v>
                </c:pt>
                <c:pt idx="444">
                  <c:v>6.7000836925960126E-3</c:v>
                </c:pt>
                <c:pt idx="445">
                  <c:v>6.7000836925960126E-3</c:v>
                </c:pt>
                <c:pt idx="446">
                  <c:v>6.7000836925960126E-3</c:v>
                </c:pt>
                <c:pt idx="447">
                  <c:v>6.7000836925960126E-3</c:v>
                </c:pt>
                <c:pt idx="448">
                  <c:v>6.7000836925960126E-3</c:v>
                </c:pt>
                <c:pt idx="449">
                  <c:v>6.7000836925960126E-3</c:v>
                </c:pt>
                <c:pt idx="450">
                  <c:v>6.7000836925960126E-3</c:v>
                </c:pt>
                <c:pt idx="451">
                  <c:v>6.7000836925960126E-3</c:v>
                </c:pt>
                <c:pt idx="452">
                  <c:v>6.7000836925960126E-3</c:v>
                </c:pt>
                <c:pt idx="453">
                  <c:v>6.7000836925960126E-3</c:v>
                </c:pt>
                <c:pt idx="454">
                  <c:v>6.7000836925960126E-3</c:v>
                </c:pt>
                <c:pt idx="455">
                  <c:v>6.7000836925960126E-3</c:v>
                </c:pt>
                <c:pt idx="456">
                  <c:v>6.7000836925960126E-3</c:v>
                </c:pt>
                <c:pt idx="457">
                  <c:v>6.7591068539172398E-3</c:v>
                </c:pt>
                <c:pt idx="458">
                  <c:v>6.7591068539172398E-3</c:v>
                </c:pt>
                <c:pt idx="459">
                  <c:v>6.7591068539172398E-3</c:v>
                </c:pt>
                <c:pt idx="460">
                  <c:v>6.7591068539172398E-3</c:v>
                </c:pt>
                <c:pt idx="461">
                  <c:v>6.7591068539172398E-3</c:v>
                </c:pt>
                <c:pt idx="462">
                  <c:v>6.7591068539172398E-3</c:v>
                </c:pt>
                <c:pt idx="463">
                  <c:v>6.7591068539172398E-3</c:v>
                </c:pt>
                <c:pt idx="464">
                  <c:v>6.7591068539172398E-3</c:v>
                </c:pt>
                <c:pt idx="465">
                  <c:v>6.7591068539172398E-3</c:v>
                </c:pt>
                <c:pt idx="466">
                  <c:v>6.7591068539172398E-3</c:v>
                </c:pt>
                <c:pt idx="467">
                  <c:v>6.7591068539172398E-3</c:v>
                </c:pt>
                <c:pt idx="468">
                  <c:v>6.7591068539172398E-3</c:v>
                </c:pt>
                <c:pt idx="469">
                  <c:v>6.7591068539172398E-3</c:v>
                </c:pt>
                <c:pt idx="470">
                  <c:v>6.7591068539172398E-3</c:v>
                </c:pt>
                <c:pt idx="471">
                  <c:v>6.7591068539172398E-3</c:v>
                </c:pt>
                <c:pt idx="472">
                  <c:v>6.7591068539172398E-3</c:v>
                </c:pt>
                <c:pt idx="473">
                  <c:v>6.7591068539172398E-3</c:v>
                </c:pt>
                <c:pt idx="474">
                  <c:v>6.7591068539172398E-3</c:v>
                </c:pt>
                <c:pt idx="475">
                  <c:v>6.7591068539172398E-3</c:v>
                </c:pt>
                <c:pt idx="476">
                  <c:v>6.7591068539172398E-3</c:v>
                </c:pt>
                <c:pt idx="477">
                  <c:v>6.7591068539172398E-3</c:v>
                </c:pt>
                <c:pt idx="478">
                  <c:v>6.7591068539172398E-3</c:v>
                </c:pt>
                <c:pt idx="479">
                  <c:v>6.7591068539172398E-3</c:v>
                </c:pt>
                <c:pt idx="480">
                  <c:v>6.816226042292645E-3</c:v>
                </c:pt>
                <c:pt idx="481">
                  <c:v>6.816226042292645E-3</c:v>
                </c:pt>
                <c:pt idx="482">
                  <c:v>6.816226042292645E-3</c:v>
                </c:pt>
                <c:pt idx="483">
                  <c:v>6.816226042292645E-3</c:v>
                </c:pt>
                <c:pt idx="484">
                  <c:v>6.816226042292645E-3</c:v>
                </c:pt>
                <c:pt idx="485">
                  <c:v>6.816226042292645E-3</c:v>
                </c:pt>
                <c:pt idx="486">
                  <c:v>6.816226042292645E-3</c:v>
                </c:pt>
                <c:pt idx="487">
                  <c:v>6.816226042292645E-3</c:v>
                </c:pt>
                <c:pt idx="488">
                  <c:v>6.816226042292645E-3</c:v>
                </c:pt>
                <c:pt idx="489">
                  <c:v>6.816226042292645E-3</c:v>
                </c:pt>
                <c:pt idx="490">
                  <c:v>6.816226042292645E-3</c:v>
                </c:pt>
                <c:pt idx="491">
                  <c:v>6.816226042292645E-3</c:v>
                </c:pt>
                <c:pt idx="492">
                  <c:v>6.816226042292645E-3</c:v>
                </c:pt>
                <c:pt idx="493">
                  <c:v>6.816226042292645E-3</c:v>
                </c:pt>
                <c:pt idx="494">
                  <c:v>6.816226042292645E-3</c:v>
                </c:pt>
                <c:pt idx="495">
                  <c:v>6.816226042292645E-3</c:v>
                </c:pt>
                <c:pt idx="496">
                  <c:v>6.816226042292645E-3</c:v>
                </c:pt>
                <c:pt idx="497">
                  <c:v>6.816226042292645E-3</c:v>
                </c:pt>
                <c:pt idx="498">
                  <c:v>6.816226042292645E-3</c:v>
                </c:pt>
                <c:pt idx="499">
                  <c:v>6.816226042292645E-3</c:v>
                </c:pt>
                <c:pt idx="500">
                  <c:v>6.8709637049699773E-3</c:v>
                </c:pt>
                <c:pt idx="501">
                  <c:v>6.8709637049699773E-3</c:v>
                </c:pt>
                <c:pt idx="502">
                  <c:v>6.8709637049699773E-3</c:v>
                </c:pt>
                <c:pt idx="503">
                  <c:v>6.8709637049699773E-3</c:v>
                </c:pt>
                <c:pt idx="504">
                  <c:v>6.8709637049699773E-3</c:v>
                </c:pt>
                <c:pt idx="505">
                  <c:v>6.8709637049699773E-3</c:v>
                </c:pt>
                <c:pt idx="506">
                  <c:v>6.8709637049699773E-3</c:v>
                </c:pt>
                <c:pt idx="507">
                  <c:v>6.8709637049699773E-3</c:v>
                </c:pt>
                <c:pt idx="508">
                  <c:v>6.8709637049699773E-3</c:v>
                </c:pt>
                <c:pt idx="509">
                  <c:v>6.8709637049699773E-3</c:v>
                </c:pt>
                <c:pt idx="510">
                  <c:v>6.8709637049699773E-3</c:v>
                </c:pt>
                <c:pt idx="511">
                  <c:v>6.8709637049699773E-3</c:v>
                </c:pt>
                <c:pt idx="512">
                  <c:v>6.8709637049699773E-3</c:v>
                </c:pt>
                <c:pt idx="513">
                  <c:v>6.8709637049699773E-3</c:v>
                </c:pt>
                <c:pt idx="514">
                  <c:v>6.8709637049699773E-3</c:v>
                </c:pt>
                <c:pt idx="515">
                  <c:v>6.8709637049699773E-3</c:v>
                </c:pt>
                <c:pt idx="516">
                  <c:v>6.8709637049699773E-3</c:v>
                </c:pt>
                <c:pt idx="517">
                  <c:v>6.8709637049699773E-3</c:v>
                </c:pt>
                <c:pt idx="518">
                  <c:v>6.8709637049699773E-3</c:v>
                </c:pt>
                <c:pt idx="519">
                  <c:v>6.8709637049699773E-3</c:v>
                </c:pt>
                <c:pt idx="520">
                  <c:v>6.8709637049699773E-3</c:v>
                </c:pt>
                <c:pt idx="521">
                  <c:v>6.8709637049699773E-3</c:v>
                </c:pt>
                <c:pt idx="522">
                  <c:v>6.8709637049699773E-3</c:v>
                </c:pt>
                <c:pt idx="523">
                  <c:v>6.8717424677881243E-3</c:v>
                </c:pt>
                <c:pt idx="524">
                  <c:v>6.8717424677881243E-3</c:v>
                </c:pt>
                <c:pt idx="525">
                  <c:v>6.8717424677881243E-3</c:v>
                </c:pt>
                <c:pt idx="526">
                  <c:v>6.8717424677881243E-3</c:v>
                </c:pt>
                <c:pt idx="527">
                  <c:v>6.8717424677881243E-3</c:v>
                </c:pt>
                <c:pt idx="528">
                  <c:v>6.8717424677881243E-3</c:v>
                </c:pt>
                <c:pt idx="529">
                  <c:v>6.8717424677881243E-3</c:v>
                </c:pt>
                <c:pt idx="530">
                  <c:v>6.8717424677881243E-3</c:v>
                </c:pt>
                <c:pt idx="531">
                  <c:v>6.8717424677881243E-3</c:v>
                </c:pt>
                <c:pt idx="532">
                  <c:v>6.8717424677881243E-3</c:v>
                </c:pt>
                <c:pt idx="533">
                  <c:v>6.8717424677881243E-3</c:v>
                </c:pt>
                <c:pt idx="534">
                  <c:v>6.8717424677881243E-3</c:v>
                </c:pt>
                <c:pt idx="535">
                  <c:v>6.8717424677881243E-3</c:v>
                </c:pt>
                <c:pt idx="536">
                  <c:v>6.8717424677881243E-3</c:v>
                </c:pt>
                <c:pt idx="537">
                  <c:v>6.8717424677881243E-3</c:v>
                </c:pt>
                <c:pt idx="538">
                  <c:v>6.8717424677881243E-3</c:v>
                </c:pt>
                <c:pt idx="539">
                  <c:v>6.8717424677881243E-3</c:v>
                </c:pt>
                <c:pt idx="540">
                  <c:v>6.8717424677881243E-3</c:v>
                </c:pt>
                <c:pt idx="541">
                  <c:v>6.8717424677881243E-3</c:v>
                </c:pt>
                <c:pt idx="542">
                  <c:v>6.8717424677881243E-3</c:v>
                </c:pt>
                <c:pt idx="543">
                  <c:v>6.8717424677881243E-3</c:v>
                </c:pt>
                <c:pt idx="544">
                  <c:v>6.8717424677881243E-3</c:v>
                </c:pt>
                <c:pt idx="545">
                  <c:v>6.8717424677881243E-3</c:v>
                </c:pt>
                <c:pt idx="546">
                  <c:v>6.8717424677881243E-3</c:v>
                </c:pt>
                <c:pt idx="547">
                  <c:v>6.8717424677881243E-3</c:v>
                </c:pt>
                <c:pt idx="548">
                  <c:v>6.8717424677881243E-3</c:v>
                </c:pt>
                <c:pt idx="549">
                  <c:v>6.8717424677881243E-3</c:v>
                </c:pt>
                <c:pt idx="550">
                  <c:v>6.8717424677881243E-3</c:v>
                </c:pt>
                <c:pt idx="551">
                  <c:v>6.8717424677881243E-3</c:v>
                </c:pt>
                <c:pt idx="552">
                  <c:v>6.8717424677881243E-3</c:v>
                </c:pt>
                <c:pt idx="553">
                  <c:v>6.8717424677881243E-3</c:v>
                </c:pt>
                <c:pt idx="554">
                  <c:v>6.8724458664625628E-3</c:v>
                </c:pt>
                <c:pt idx="555">
                  <c:v>6.8724458664625628E-3</c:v>
                </c:pt>
                <c:pt idx="556">
                  <c:v>6.8724458664625628E-3</c:v>
                </c:pt>
                <c:pt idx="557">
                  <c:v>6.8724458664625628E-3</c:v>
                </c:pt>
                <c:pt idx="558">
                  <c:v>6.8724458664625628E-3</c:v>
                </c:pt>
                <c:pt idx="559">
                  <c:v>6.8724458664625628E-3</c:v>
                </c:pt>
                <c:pt idx="560">
                  <c:v>6.8724458664625628E-3</c:v>
                </c:pt>
                <c:pt idx="561">
                  <c:v>6.8724458664625628E-3</c:v>
                </c:pt>
                <c:pt idx="562">
                  <c:v>6.8724458664625628E-3</c:v>
                </c:pt>
                <c:pt idx="563">
                  <c:v>6.8724458664625628E-3</c:v>
                </c:pt>
                <c:pt idx="564">
                  <c:v>6.8724458664625628E-3</c:v>
                </c:pt>
                <c:pt idx="565">
                  <c:v>6.8724458664625628E-3</c:v>
                </c:pt>
                <c:pt idx="566">
                  <c:v>6.8724458664625628E-3</c:v>
                </c:pt>
                <c:pt idx="567">
                  <c:v>6.8724458664625628E-3</c:v>
                </c:pt>
                <c:pt idx="568">
                  <c:v>6.8724458664625628E-3</c:v>
                </c:pt>
                <c:pt idx="569">
                  <c:v>6.8724458664625628E-3</c:v>
                </c:pt>
                <c:pt idx="570">
                  <c:v>6.8724458664625628E-3</c:v>
                </c:pt>
                <c:pt idx="571">
                  <c:v>6.8724458664625628E-3</c:v>
                </c:pt>
                <c:pt idx="572">
                  <c:v>6.8724458664625628E-3</c:v>
                </c:pt>
                <c:pt idx="573">
                  <c:v>6.8724458664625628E-3</c:v>
                </c:pt>
                <c:pt idx="574">
                  <c:v>6.8724458664625628E-3</c:v>
                </c:pt>
                <c:pt idx="575">
                  <c:v>6.8724458664625628E-3</c:v>
                </c:pt>
                <c:pt idx="576">
                  <c:v>6.8724458664625628E-3</c:v>
                </c:pt>
                <c:pt idx="577">
                  <c:v>6.8724458664625628E-3</c:v>
                </c:pt>
                <c:pt idx="578">
                  <c:v>6.8724458664625628E-3</c:v>
                </c:pt>
                <c:pt idx="579">
                  <c:v>6.8724458664625628E-3</c:v>
                </c:pt>
                <c:pt idx="580">
                  <c:v>6.8724458664625628E-3</c:v>
                </c:pt>
                <c:pt idx="581">
                  <c:v>6.8724458664625628E-3</c:v>
                </c:pt>
                <c:pt idx="582">
                  <c:v>6.8689483368708365E-3</c:v>
                </c:pt>
                <c:pt idx="583">
                  <c:v>6.8689483368708365E-3</c:v>
                </c:pt>
                <c:pt idx="584">
                  <c:v>6.8689483368708365E-3</c:v>
                </c:pt>
                <c:pt idx="585">
                  <c:v>6.8689483368708365E-3</c:v>
                </c:pt>
                <c:pt idx="586">
                  <c:v>6.8689483368708365E-3</c:v>
                </c:pt>
                <c:pt idx="587">
                  <c:v>6.8689483368708365E-3</c:v>
                </c:pt>
                <c:pt idx="588">
                  <c:v>6.8689483368708365E-3</c:v>
                </c:pt>
                <c:pt idx="589">
                  <c:v>6.8689483368708365E-3</c:v>
                </c:pt>
                <c:pt idx="590">
                  <c:v>6.8689483368708365E-3</c:v>
                </c:pt>
                <c:pt idx="591">
                  <c:v>6.8689483368708365E-3</c:v>
                </c:pt>
                <c:pt idx="592">
                  <c:v>6.8689483368708365E-3</c:v>
                </c:pt>
                <c:pt idx="593">
                  <c:v>6.8689483368708365E-3</c:v>
                </c:pt>
                <c:pt idx="594">
                  <c:v>6.8689483368708365E-3</c:v>
                </c:pt>
                <c:pt idx="595">
                  <c:v>6.8689483368708365E-3</c:v>
                </c:pt>
                <c:pt idx="596">
                  <c:v>6.8689483368708365E-3</c:v>
                </c:pt>
                <c:pt idx="597">
                  <c:v>6.8689483368708365E-3</c:v>
                </c:pt>
                <c:pt idx="598">
                  <c:v>6.8689483368708365E-3</c:v>
                </c:pt>
                <c:pt idx="599">
                  <c:v>6.8689483368708365E-3</c:v>
                </c:pt>
                <c:pt idx="600">
                  <c:v>6.8689483368708365E-3</c:v>
                </c:pt>
                <c:pt idx="601">
                  <c:v>6.8689483368708365E-3</c:v>
                </c:pt>
                <c:pt idx="602">
                  <c:v>6.8689483368708365E-3</c:v>
                </c:pt>
                <c:pt idx="603">
                  <c:v>6.8689483368708365E-3</c:v>
                </c:pt>
                <c:pt idx="604">
                  <c:v>6.8689483368708365E-3</c:v>
                </c:pt>
                <c:pt idx="605">
                  <c:v>6.8689483368708365E-3</c:v>
                </c:pt>
                <c:pt idx="606">
                  <c:v>6.8689483368708365E-3</c:v>
                </c:pt>
                <c:pt idx="607">
                  <c:v>6.8689483368708365E-3</c:v>
                </c:pt>
                <c:pt idx="608">
                  <c:v>6.8689483368708365E-3</c:v>
                </c:pt>
                <c:pt idx="609">
                  <c:v>6.8689483368708365E-3</c:v>
                </c:pt>
                <c:pt idx="610">
                  <c:v>6.8689483368708365E-3</c:v>
                </c:pt>
                <c:pt idx="611">
                  <c:v>6.8689483368708365E-3</c:v>
                </c:pt>
                <c:pt idx="612">
                  <c:v>6.8689483368708365E-3</c:v>
                </c:pt>
              </c:numCache>
            </c:numRef>
          </c:val>
          <c:smooth val="0"/>
          <c:extLst>
            <c:ext xmlns:c16="http://schemas.microsoft.com/office/drawing/2014/chart" uri="{C3380CC4-5D6E-409C-BE32-E72D297353CC}">
              <c16:uniqueId val="{00000004-F58E-4CA9-883E-EA8A749304ED}"/>
            </c:ext>
          </c:extLst>
        </c:ser>
        <c:ser>
          <c:idx val="1"/>
          <c:order val="1"/>
          <c:tx>
            <c:strRef>
              <c:f>FV_evolution_MbyM!$O$2</c:f>
              <c:strCache>
                <c:ptCount val="1"/>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FV_evolution_MbyM!$AP$4:$AP$1000</c:f>
              <c:numCache>
                <c:formatCode>0.00%</c:formatCode>
                <c:ptCount val="997"/>
                <c:pt idx="0">
                  <c:v>-1.0115063105781696E-3</c:v>
                </c:pt>
                <c:pt idx="1">
                  <c:v>-1.0115063105781696E-3</c:v>
                </c:pt>
                <c:pt idx="2">
                  <c:v>-1.0115063105781696E-3</c:v>
                </c:pt>
                <c:pt idx="3">
                  <c:v>-1.0115063105781696E-3</c:v>
                </c:pt>
                <c:pt idx="4">
                  <c:v>-1.0115063105781696E-3</c:v>
                </c:pt>
                <c:pt idx="5">
                  <c:v>-1.0115063105781696E-3</c:v>
                </c:pt>
                <c:pt idx="6">
                  <c:v>-1.0115063105781696E-3</c:v>
                </c:pt>
                <c:pt idx="7">
                  <c:v>-1.0115063105781696E-3</c:v>
                </c:pt>
                <c:pt idx="8">
                  <c:v>-1.0115063105781696E-3</c:v>
                </c:pt>
                <c:pt idx="9">
                  <c:v>-1.0115063105781696E-3</c:v>
                </c:pt>
                <c:pt idx="10">
                  <c:v>-1.0115063105781696E-3</c:v>
                </c:pt>
                <c:pt idx="11">
                  <c:v>-1.0115063105781696E-3</c:v>
                </c:pt>
                <c:pt idx="12">
                  <c:v>-1.0115063105781696E-3</c:v>
                </c:pt>
                <c:pt idx="13">
                  <c:v>-1.0115063105781696E-3</c:v>
                </c:pt>
                <c:pt idx="14">
                  <c:v>-1.0115063105781696E-3</c:v>
                </c:pt>
                <c:pt idx="15">
                  <c:v>-1.0115063105781696E-3</c:v>
                </c:pt>
                <c:pt idx="16">
                  <c:v>-1.0115063105781696E-3</c:v>
                </c:pt>
                <c:pt idx="17">
                  <c:v>-1.0115063105781696E-3</c:v>
                </c:pt>
                <c:pt idx="18">
                  <c:v>-1.0115063105781696E-3</c:v>
                </c:pt>
                <c:pt idx="19">
                  <c:v>-1.0115063105781696E-3</c:v>
                </c:pt>
                <c:pt idx="20">
                  <c:v>-1.0115063105781696E-3</c:v>
                </c:pt>
                <c:pt idx="21">
                  <c:v>-1.0115063105781696E-3</c:v>
                </c:pt>
                <c:pt idx="22">
                  <c:v>-1.0115063105781696E-3</c:v>
                </c:pt>
                <c:pt idx="23">
                  <c:v>-2.9070190334572026E-3</c:v>
                </c:pt>
                <c:pt idx="24">
                  <c:v>-2.9070190334572026E-3</c:v>
                </c:pt>
                <c:pt idx="25">
                  <c:v>-2.9070190334572026E-3</c:v>
                </c:pt>
                <c:pt idx="26">
                  <c:v>-2.9070190334572026E-3</c:v>
                </c:pt>
                <c:pt idx="27">
                  <c:v>-2.9070190334572026E-3</c:v>
                </c:pt>
                <c:pt idx="28">
                  <c:v>-2.9070190334572026E-3</c:v>
                </c:pt>
                <c:pt idx="29">
                  <c:v>-2.9070190334572026E-3</c:v>
                </c:pt>
                <c:pt idx="30">
                  <c:v>-2.9070190334572026E-3</c:v>
                </c:pt>
                <c:pt idx="31">
                  <c:v>-2.9070190334572026E-3</c:v>
                </c:pt>
                <c:pt idx="32">
                  <c:v>-2.9070190334572026E-3</c:v>
                </c:pt>
                <c:pt idx="33">
                  <c:v>-2.9070190334572026E-3</c:v>
                </c:pt>
                <c:pt idx="34">
                  <c:v>-2.9070190334572026E-3</c:v>
                </c:pt>
                <c:pt idx="35">
                  <c:v>-2.9070190334572026E-3</c:v>
                </c:pt>
                <c:pt idx="36">
                  <c:v>-2.9070190334572026E-3</c:v>
                </c:pt>
                <c:pt idx="37">
                  <c:v>-2.9070190334572026E-3</c:v>
                </c:pt>
                <c:pt idx="38">
                  <c:v>-2.9070190334572026E-3</c:v>
                </c:pt>
                <c:pt idx="39">
                  <c:v>-2.9070190334572026E-3</c:v>
                </c:pt>
                <c:pt idx="40">
                  <c:v>-2.9070190334572026E-3</c:v>
                </c:pt>
                <c:pt idx="41">
                  <c:v>-2.9070190334572026E-3</c:v>
                </c:pt>
                <c:pt idx="42">
                  <c:v>-2.9070190334572026E-3</c:v>
                </c:pt>
                <c:pt idx="43">
                  <c:v>-2.9070190334572026E-3</c:v>
                </c:pt>
                <c:pt idx="44">
                  <c:v>-3.1242065453142287E-3</c:v>
                </c:pt>
                <c:pt idx="45">
                  <c:v>-3.1242065453142287E-3</c:v>
                </c:pt>
                <c:pt idx="46">
                  <c:v>-3.1242065453142287E-3</c:v>
                </c:pt>
                <c:pt idx="47">
                  <c:v>-3.1242065453142287E-3</c:v>
                </c:pt>
                <c:pt idx="48">
                  <c:v>-3.1242065453142287E-3</c:v>
                </c:pt>
                <c:pt idx="49">
                  <c:v>-3.1242065453142287E-3</c:v>
                </c:pt>
                <c:pt idx="50">
                  <c:v>-3.1242065453142287E-3</c:v>
                </c:pt>
                <c:pt idx="51">
                  <c:v>-3.1242065453142287E-3</c:v>
                </c:pt>
                <c:pt idx="52">
                  <c:v>-3.1242065453142287E-3</c:v>
                </c:pt>
                <c:pt idx="53">
                  <c:v>-3.1242065453142287E-3</c:v>
                </c:pt>
                <c:pt idx="54">
                  <c:v>-3.1242065453142287E-3</c:v>
                </c:pt>
                <c:pt idx="55">
                  <c:v>-3.1242065453142287E-3</c:v>
                </c:pt>
                <c:pt idx="56">
                  <c:v>-3.1242065453142287E-3</c:v>
                </c:pt>
                <c:pt idx="57">
                  <c:v>-3.1242065453142287E-3</c:v>
                </c:pt>
                <c:pt idx="58">
                  <c:v>-3.1242065453142287E-3</c:v>
                </c:pt>
                <c:pt idx="59">
                  <c:v>-3.1242065453142287E-3</c:v>
                </c:pt>
                <c:pt idx="60">
                  <c:v>-3.1242065453142287E-3</c:v>
                </c:pt>
                <c:pt idx="61">
                  <c:v>-3.1242065453142287E-3</c:v>
                </c:pt>
                <c:pt idx="62">
                  <c:v>-3.1242065453142287E-3</c:v>
                </c:pt>
                <c:pt idx="63">
                  <c:v>-3.1242065453142287E-3</c:v>
                </c:pt>
                <c:pt idx="64">
                  <c:v>-3.1242065453142287E-3</c:v>
                </c:pt>
                <c:pt idx="65">
                  <c:v>-2.7871411844239309E-3</c:v>
                </c:pt>
                <c:pt idx="66">
                  <c:v>-2.7871411844239309E-3</c:v>
                </c:pt>
                <c:pt idx="67">
                  <c:v>-2.7871411844239309E-3</c:v>
                </c:pt>
                <c:pt idx="68">
                  <c:v>-2.7871411844239309E-3</c:v>
                </c:pt>
                <c:pt idx="69">
                  <c:v>-2.7871411844239309E-3</c:v>
                </c:pt>
                <c:pt idx="70">
                  <c:v>-2.7871411844239309E-3</c:v>
                </c:pt>
                <c:pt idx="71">
                  <c:v>-2.7871411844239309E-3</c:v>
                </c:pt>
                <c:pt idx="72">
                  <c:v>-2.7871411844239309E-3</c:v>
                </c:pt>
                <c:pt idx="73">
                  <c:v>-2.7871411844239309E-3</c:v>
                </c:pt>
                <c:pt idx="74">
                  <c:v>-2.7871411844239309E-3</c:v>
                </c:pt>
                <c:pt idx="75">
                  <c:v>-2.7871411844239309E-3</c:v>
                </c:pt>
                <c:pt idx="76">
                  <c:v>-2.7871411844239309E-3</c:v>
                </c:pt>
                <c:pt idx="77">
                  <c:v>-2.7871411844239309E-3</c:v>
                </c:pt>
                <c:pt idx="78">
                  <c:v>-2.7871411844239309E-3</c:v>
                </c:pt>
                <c:pt idx="79">
                  <c:v>-2.7871411844239309E-3</c:v>
                </c:pt>
                <c:pt idx="80">
                  <c:v>-2.7871411844239309E-3</c:v>
                </c:pt>
                <c:pt idx="81">
                  <c:v>-2.7871411844239309E-3</c:v>
                </c:pt>
                <c:pt idx="82">
                  <c:v>-2.7871411844239309E-3</c:v>
                </c:pt>
                <c:pt idx="83">
                  <c:v>-2.7871411844239309E-3</c:v>
                </c:pt>
                <c:pt idx="84">
                  <c:v>-2.7871411844239309E-3</c:v>
                </c:pt>
                <c:pt idx="85">
                  <c:v>-2.7871411844239309E-3</c:v>
                </c:pt>
                <c:pt idx="86">
                  <c:v>-2.7871411844239309E-3</c:v>
                </c:pt>
                <c:pt idx="87">
                  <c:v>-3.2342780909728162E-3</c:v>
                </c:pt>
                <c:pt idx="88">
                  <c:v>-3.2342780909728162E-3</c:v>
                </c:pt>
                <c:pt idx="89">
                  <c:v>-3.2342780909728162E-3</c:v>
                </c:pt>
                <c:pt idx="90">
                  <c:v>-3.2342780909728162E-3</c:v>
                </c:pt>
                <c:pt idx="91">
                  <c:v>-3.2342780909728162E-3</c:v>
                </c:pt>
                <c:pt idx="92">
                  <c:v>-3.2342780909728162E-3</c:v>
                </c:pt>
                <c:pt idx="93">
                  <c:v>-3.2342780909728162E-3</c:v>
                </c:pt>
                <c:pt idx="94">
                  <c:v>-3.2342780909728162E-3</c:v>
                </c:pt>
                <c:pt idx="95">
                  <c:v>-3.2342780909728162E-3</c:v>
                </c:pt>
                <c:pt idx="96">
                  <c:v>-3.2342780909728162E-3</c:v>
                </c:pt>
                <c:pt idx="97">
                  <c:v>-3.2342780909728162E-3</c:v>
                </c:pt>
                <c:pt idx="98">
                  <c:v>-3.2342780909728162E-3</c:v>
                </c:pt>
                <c:pt idx="99">
                  <c:v>-3.2342780909728162E-3</c:v>
                </c:pt>
                <c:pt idx="100">
                  <c:v>-3.2342780909728162E-3</c:v>
                </c:pt>
                <c:pt idx="101">
                  <c:v>-3.2342780909728162E-3</c:v>
                </c:pt>
                <c:pt idx="102">
                  <c:v>-3.2342780909728162E-3</c:v>
                </c:pt>
                <c:pt idx="103">
                  <c:v>-3.2342780909728162E-3</c:v>
                </c:pt>
                <c:pt idx="104">
                  <c:v>-3.2342780909728162E-3</c:v>
                </c:pt>
                <c:pt idx="105">
                  <c:v>-3.2342780909728162E-3</c:v>
                </c:pt>
                <c:pt idx="106">
                  <c:v>-3.2342780909728162E-3</c:v>
                </c:pt>
                <c:pt idx="107">
                  <c:v>-3.2342780909728162E-3</c:v>
                </c:pt>
                <c:pt idx="108">
                  <c:v>-3.2342780909728162E-3</c:v>
                </c:pt>
                <c:pt idx="109">
                  <c:v>-3.2342780909728162E-3</c:v>
                </c:pt>
                <c:pt idx="110">
                  <c:v>-1.7973374228603019E-3</c:v>
                </c:pt>
                <c:pt idx="111">
                  <c:v>-1.7973374228603019E-3</c:v>
                </c:pt>
                <c:pt idx="112">
                  <c:v>-1.7973374228603019E-3</c:v>
                </c:pt>
                <c:pt idx="113">
                  <c:v>-1.7973374228603019E-3</c:v>
                </c:pt>
                <c:pt idx="114">
                  <c:v>-1.7973374228603019E-3</c:v>
                </c:pt>
                <c:pt idx="115">
                  <c:v>-1.7973374228603019E-3</c:v>
                </c:pt>
                <c:pt idx="116">
                  <c:v>-1.7973374228603019E-3</c:v>
                </c:pt>
                <c:pt idx="117">
                  <c:v>-1.7973374228603019E-3</c:v>
                </c:pt>
                <c:pt idx="118">
                  <c:v>-1.7973374228603019E-3</c:v>
                </c:pt>
                <c:pt idx="119">
                  <c:v>-1.7973374228603019E-3</c:v>
                </c:pt>
                <c:pt idx="120">
                  <c:v>-1.7973374228603019E-3</c:v>
                </c:pt>
                <c:pt idx="121">
                  <c:v>-1.7973374228603019E-3</c:v>
                </c:pt>
                <c:pt idx="122">
                  <c:v>-1.7973374228603019E-3</c:v>
                </c:pt>
                <c:pt idx="123">
                  <c:v>-1.7973374228603019E-3</c:v>
                </c:pt>
                <c:pt idx="124">
                  <c:v>-1.7973374228603019E-3</c:v>
                </c:pt>
                <c:pt idx="125">
                  <c:v>-1.7973374228603019E-3</c:v>
                </c:pt>
                <c:pt idx="126">
                  <c:v>-1.7973374228603019E-3</c:v>
                </c:pt>
                <c:pt idx="127">
                  <c:v>-1.7973374228603019E-3</c:v>
                </c:pt>
                <c:pt idx="128">
                  <c:v>-1.7973374228603019E-3</c:v>
                </c:pt>
                <c:pt idx="129">
                  <c:v>-1.7973374228603019E-3</c:v>
                </c:pt>
                <c:pt idx="130">
                  <c:v>-1.0406720373292294E-3</c:v>
                </c:pt>
                <c:pt idx="131">
                  <c:v>-1.0406720373292294E-3</c:v>
                </c:pt>
                <c:pt idx="132">
                  <c:v>-1.0406720373292294E-3</c:v>
                </c:pt>
                <c:pt idx="133">
                  <c:v>-1.0406720373292294E-3</c:v>
                </c:pt>
                <c:pt idx="134">
                  <c:v>-1.0406720373292294E-3</c:v>
                </c:pt>
                <c:pt idx="135">
                  <c:v>-1.0406720373292294E-3</c:v>
                </c:pt>
                <c:pt idx="136">
                  <c:v>-1.0406720373292294E-3</c:v>
                </c:pt>
                <c:pt idx="137">
                  <c:v>-1.0406720373292294E-3</c:v>
                </c:pt>
                <c:pt idx="138">
                  <c:v>-1.0406720373292294E-3</c:v>
                </c:pt>
                <c:pt idx="139">
                  <c:v>-1.0406720373292294E-3</c:v>
                </c:pt>
                <c:pt idx="140">
                  <c:v>-1.0406720373292294E-3</c:v>
                </c:pt>
                <c:pt idx="141">
                  <c:v>-1.0406720373292294E-3</c:v>
                </c:pt>
                <c:pt idx="142">
                  <c:v>-1.0406720373292294E-3</c:v>
                </c:pt>
                <c:pt idx="143">
                  <c:v>-1.0406720373292294E-3</c:v>
                </c:pt>
                <c:pt idx="144">
                  <c:v>-1.0406720373292294E-3</c:v>
                </c:pt>
                <c:pt idx="145">
                  <c:v>-1.0406720373292294E-3</c:v>
                </c:pt>
                <c:pt idx="146">
                  <c:v>-1.0406720373292294E-3</c:v>
                </c:pt>
                <c:pt idx="147">
                  <c:v>-1.0406720373292294E-3</c:v>
                </c:pt>
                <c:pt idx="148">
                  <c:v>-1.0406720373292294E-3</c:v>
                </c:pt>
                <c:pt idx="149">
                  <c:v>-1.0406720373292294E-3</c:v>
                </c:pt>
                <c:pt idx="150">
                  <c:v>-1.0406720373292294E-3</c:v>
                </c:pt>
                <c:pt idx="151">
                  <c:v>-1.0406720373292294E-3</c:v>
                </c:pt>
                <c:pt idx="152">
                  <c:v>-1.0406720373292294E-3</c:v>
                </c:pt>
                <c:pt idx="153">
                  <c:v>-4.0984991918368435E-4</c:v>
                </c:pt>
                <c:pt idx="154">
                  <c:v>-4.0984991918368435E-4</c:v>
                </c:pt>
                <c:pt idx="155">
                  <c:v>-4.0984991918368435E-4</c:v>
                </c:pt>
                <c:pt idx="156">
                  <c:v>-4.0984991918368435E-4</c:v>
                </c:pt>
                <c:pt idx="157">
                  <c:v>-4.0984991918368435E-4</c:v>
                </c:pt>
                <c:pt idx="158">
                  <c:v>-4.0984991918368435E-4</c:v>
                </c:pt>
                <c:pt idx="159">
                  <c:v>-4.0984991918368435E-4</c:v>
                </c:pt>
                <c:pt idx="160">
                  <c:v>-4.0984991918368435E-4</c:v>
                </c:pt>
                <c:pt idx="161">
                  <c:v>-4.0984991918368435E-4</c:v>
                </c:pt>
                <c:pt idx="162">
                  <c:v>-4.0984991918368435E-4</c:v>
                </c:pt>
                <c:pt idx="163">
                  <c:v>-4.0984991918368435E-4</c:v>
                </c:pt>
                <c:pt idx="164">
                  <c:v>-4.0984991918368435E-4</c:v>
                </c:pt>
                <c:pt idx="165">
                  <c:v>-4.0984991918368435E-4</c:v>
                </c:pt>
                <c:pt idx="166">
                  <c:v>-4.0984991918368435E-4</c:v>
                </c:pt>
                <c:pt idx="167">
                  <c:v>-4.0984991918368435E-4</c:v>
                </c:pt>
                <c:pt idx="168">
                  <c:v>-4.0984991918368435E-4</c:v>
                </c:pt>
                <c:pt idx="169">
                  <c:v>-4.0984991918368435E-4</c:v>
                </c:pt>
                <c:pt idx="170">
                  <c:v>-4.0984991918368435E-4</c:v>
                </c:pt>
                <c:pt idx="171">
                  <c:v>-4.0984991918368435E-4</c:v>
                </c:pt>
                <c:pt idx="172">
                  <c:v>-4.0984991918368435E-4</c:v>
                </c:pt>
                <c:pt idx="173">
                  <c:v>-4.0984991918368435E-4</c:v>
                </c:pt>
                <c:pt idx="174">
                  <c:v>-4.0984991918368435E-4</c:v>
                </c:pt>
                <c:pt idx="175">
                  <c:v>2.3567022820827413E-3</c:v>
                </c:pt>
                <c:pt idx="176">
                  <c:v>2.3567022820827413E-3</c:v>
                </c:pt>
                <c:pt idx="177">
                  <c:v>2.3567022820827413E-3</c:v>
                </c:pt>
                <c:pt idx="178">
                  <c:v>2.3567022820827413E-3</c:v>
                </c:pt>
                <c:pt idx="179">
                  <c:v>2.3567022820827413E-3</c:v>
                </c:pt>
                <c:pt idx="180">
                  <c:v>2.3567022820827413E-3</c:v>
                </c:pt>
                <c:pt idx="181">
                  <c:v>2.3567022820827413E-3</c:v>
                </c:pt>
                <c:pt idx="182">
                  <c:v>2.3567022820827413E-3</c:v>
                </c:pt>
                <c:pt idx="183">
                  <c:v>2.3567022820827413E-3</c:v>
                </c:pt>
                <c:pt idx="184">
                  <c:v>2.3567022820827413E-3</c:v>
                </c:pt>
                <c:pt idx="185">
                  <c:v>2.3567022820827413E-3</c:v>
                </c:pt>
                <c:pt idx="186">
                  <c:v>2.3567022820827413E-3</c:v>
                </c:pt>
                <c:pt idx="187">
                  <c:v>2.3567022820827413E-3</c:v>
                </c:pt>
                <c:pt idx="188">
                  <c:v>2.3567022820827413E-3</c:v>
                </c:pt>
                <c:pt idx="189">
                  <c:v>2.3567022820827413E-3</c:v>
                </c:pt>
                <c:pt idx="190">
                  <c:v>2.3567022820827413E-3</c:v>
                </c:pt>
                <c:pt idx="191">
                  <c:v>2.3567022820827413E-3</c:v>
                </c:pt>
                <c:pt idx="192">
                  <c:v>2.3567022820827413E-3</c:v>
                </c:pt>
                <c:pt idx="193">
                  <c:v>2.3567022820827413E-3</c:v>
                </c:pt>
                <c:pt idx="194">
                  <c:v>2.3567022820827413E-3</c:v>
                </c:pt>
                <c:pt idx="195">
                  <c:v>2.3567022820827413E-3</c:v>
                </c:pt>
                <c:pt idx="196">
                  <c:v>2.769577068235083E-3</c:v>
                </c:pt>
                <c:pt idx="197">
                  <c:v>2.769577068235083E-3</c:v>
                </c:pt>
                <c:pt idx="198">
                  <c:v>2.769577068235083E-3</c:v>
                </c:pt>
                <c:pt idx="199">
                  <c:v>2.769577068235083E-3</c:v>
                </c:pt>
                <c:pt idx="200">
                  <c:v>2.769577068235083E-3</c:v>
                </c:pt>
                <c:pt idx="201">
                  <c:v>2.769577068235083E-3</c:v>
                </c:pt>
                <c:pt idx="202">
                  <c:v>2.769577068235083E-3</c:v>
                </c:pt>
                <c:pt idx="203">
                  <c:v>2.769577068235083E-3</c:v>
                </c:pt>
                <c:pt idx="204">
                  <c:v>2.769577068235083E-3</c:v>
                </c:pt>
                <c:pt idx="205">
                  <c:v>2.769577068235083E-3</c:v>
                </c:pt>
                <c:pt idx="206">
                  <c:v>2.769577068235083E-3</c:v>
                </c:pt>
                <c:pt idx="207">
                  <c:v>2.769577068235083E-3</c:v>
                </c:pt>
                <c:pt idx="208">
                  <c:v>2.769577068235083E-3</c:v>
                </c:pt>
                <c:pt idx="209">
                  <c:v>2.769577068235083E-3</c:v>
                </c:pt>
                <c:pt idx="210">
                  <c:v>2.769577068235083E-3</c:v>
                </c:pt>
                <c:pt idx="211">
                  <c:v>2.769577068235083E-3</c:v>
                </c:pt>
                <c:pt idx="212">
                  <c:v>2.769577068235083E-3</c:v>
                </c:pt>
                <c:pt idx="213">
                  <c:v>2.769577068235083E-3</c:v>
                </c:pt>
                <c:pt idx="214">
                  <c:v>2.769577068235083E-3</c:v>
                </c:pt>
                <c:pt idx="215">
                  <c:v>2.769577068235083E-3</c:v>
                </c:pt>
                <c:pt idx="216">
                  <c:v>2.769577068235083E-3</c:v>
                </c:pt>
                <c:pt idx="217">
                  <c:v>2.769577068235083E-3</c:v>
                </c:pt>
                <c:pt idx="218">
                  <c:v>2.769577068235083E-3</c:v>
                </c:pt>
                <c:pt idx="219">
                  <c:v>2.8738623101188208E-3</c:v>
                </c:pt>
                <c:pt idx="220">
                  <c:v>2.8738623101188208E-3</c:v>
                </c:pt>
                <c:pt idx="221">
                  <c:v>2.8738623101188208E-3</c:v>
                </c:pt>
                <c:pt idx="222">
                  <c:v>2.8738623101188208E-3</c:v>
                </c:pt>
                <c:pt idx="223">
                  <c:v>2.8738623101188208E-3</c:v>
                </c:pt>
                <c:pt idx="224">
                  <c:v>2.8738623101188208E-3</c:v>
                </c:pt>
                <c:pt idx="225">
                  <c:v>2.8738623101188208E-3</c:v>
                </c:pt>
                <c:pt idx="226">
                  <c:v>2.8738623101188208E-3</c:v>
                </c:pt>
                <c:pt idx="227">
                  <c:v>2.8738623101188208E-3</c:v>
                </c:pt>
                <c:pt idx="228">
                  <c:v>2.8738623101188208E-3</c:v>
                </c:pt>
                <c:pt idx="229">
                  <c:v>2.8738623101188208E-3</c:v>
                </c:pt>
                <c:pt idx="230">
                  <c:v>2.8738623101188208E-3</c:v>
                </c:pt>
                <c:pt idx="231">
                  <c:v>2.8738623101188208E-3</c:v>
                </c:pt>
                <c:pt idx="232">
                  <c:v>2.8738623101188208E-3</c:v>
                </c:pt>
                <c:pt idx="233">
                  <c:v>2.8738623101188208E-3</c:v>
                </c:pt>
                <c:pt idx="234">
                  <c:v>2.8738623101188208E-3</c:v>
                </c:pt>
                <c:pt idx="235">
                  <c:v>2.8738623101188208E-3</c:v>
                </c:pt>
                <c:pt idx="236">
                  <c:v>2.8738623101188208E-3</c:v>
                </c:pt>
                <c:pt idx="237">
                  <c:v>2.8738623101188208E-3</c:v>
                </c:pt>
                <c:pt idx="238">
                  <c:v>2.8738623101188208E-3</c:v>
                </c:pt>
                <c:pt idx="239">
                  <c:v>2.8738623101188208E-3</c:v>
                </c:pt>
                <c:pt idx="240">
                  <c:v>3.2362796467113944E-3</c:v>
                </c:pt>
                <c:pt idx="241">
                  <c:v>3.2362796467113944E-3</c:v>
                </c:pt>
                <c:pt idx="242">
                  <c:v>3.2362796467113944E-3</c:v>
                </c:pt>
                <c:pt idx="243">
                  <c:v>3.2362796467113944E-3</c:v>
                </c:pt>
                <c:pt idx="244">
                  <c:v>3.2362796467113944E-3</c:v>
                </c:pt>
                <c:pt idx="245">
                  <c:v>3.2362796467113944E-3</c:v>
                </c:pt>
                <c:pt idx="246">
                  <c:v>3.2362796467113944E-3</c:v>
                </c:pt>
                <c:pt idx="247">
                  <c:v>3.2362796467113944E-3</c:v>
                </c:pt>
                <c:pt idx="248">
                  <c:v>3.2362796467113944E-3</c:v>
                </c:pt>
                <c:pt idx="249">
                  <c:v>3.2362796467113944E-3</c:v>
                </c:pt>
                <c:pt idx="250">
                  <c:v>3.2362796467113944E-3</c:v>
                </c:pt>
                <c:pt idx="251">
                  <c:v>3.2362796467113944E-3</c:v>
                </c:pt>
                <c:pt idx="252">
                  <c:v>3.2362796467113944E-3</c:v>
                </c:pt>
                <c:pt idx="253">
                  <c:v>3.2362796467113944E-3</c:v>
                </c:pt>
                <c:pt idx="254">
                  <c:v>3.2362796467113944E-3</c:v>
                </c:pt>
                <c:pt idx="255">
                  <c:v>3.2362796467113944E-3</c:v>
                </c:pt>
                <c:pt idx="256">
                  <c:v>3.2362796467113944E-3</c:v>
                </c:pt>
                <c:pt idx="257">
                  <c:v>3.2362796467113944E-3</c:v>
                </c:pt>
                <c:pt idx="258">
                  <c:v>3.2362796467113944E-3</c:v>
                </c:pt>
                <c:pt idx="259">
                  <c:v>3.2362796467113944E-3</c:v>
                </c:pt>
                <c:pt idx="260">
                  <c:v>3.2362796467113944E-3</c:v>
                </c:pt>
                <c:pt idx="261">
                  <c:v>3.2362796467113944E-3</c:v>
                </c:pt>
                <c:pt idx="262">
                  <c:v>4.2889027924655453E-3</c:v>
                </c:pt>
                <c:pt idx="263">
                  <c:v>4.2889027924655453E-3</c:v>
                </c:pt>
                <c:pt idx="264">
                  <c:v>4.2889027924655453E-3</c:v>
                </c:pt>
                <c:pt idx="265">
                  <c:v>4.2889027924655453E-3</c:v>
                </c:pt>
                <c:pt idx="266">
                  <c:v>4.2889027924655453E-3</c:v>
                </c:pt>
                <c:pt idx="267">
                  <c:v>4.2889027924655453E-3</c:v>
                </c:pt>
                <c:pt idx="268">
                  <c:v>4.2889027924655453E-3</c:v>
                </c:pt>
                <c:pt idx="269">
                  <c:v>4.2889027924655453E-3</c:v>
                </c:pt>
                <c:pt idx="270">
                  <c:v>4.2889027924655453E-3</c:v>
                </c:pt>
                <c:pt idx="271">
                  <c:v>4.2889027924655453E-3</c:v>
                </c:pt>
                <c:pt idx="272">
                  <c:v>4.2889027924655453E-3</c:v>
                </c:pt>
                <c:pt idx="273">
                  <c:v>4.2889027924655453E-3</c:v>
                </c:pt>
                <c:pt idx="274">
                  <c:v>4.2889027924655453E-3</c:v>
                </c:pt>
                <c:pt idx="275">
                  <c:v>4.2889027924655453E-3</c:v>
                </c:pt>
                <c:pt idx="276">
                  <c:v>4.2889027924655453E-3</c:v>
                </c:pt>
                <c:pt idx="277">
                  <c:v>4.2889027924655453E-3</c:v>
                </c:pt>
                <c:pt idx="278">
                  <c:v>4.2889027924655453E-3</c:v>
                </c:pt>
                <c:pt idx="279">
                  <c:v>4.2889027924655453E-3</c:v>
                </c:pt>
                <c:pt idx="280">
                  <c:v>4.2889027924655453E-3</c:v>
                </c:pt>
                <c:pt idx="281">
                  <c:v>4.2889027924655453E-3</c:v>
                </c:pt>
                <c:pt idx="282">
                  <c:v>4.2889027924655453E-3</c:v>
                </c:pt>
                <c:pt idx="283">
                  <c:v>4.2889027924655453E-3</c:v>
                </c:pt>
                <c:pt idx="284">
                  <c:v>4.2889027924655453E-3</c:v>
                </c:pt>
                <c:pt idx="285">
                  <c:v>3.8290657811927836E-3</c:v>
                </c:pt>
                <c:pt idx="286">
                  <c:v>3.8290657811927836E-3</c:v>
                </c:pt>
                <c:pt idx="287">
                  <c:v>3.8290657811927836E-3</c:v>
                </c:pt>
                <c:pt idx="288">
                  <c:v>3.8290657811927836E-3</c:v>
                </c:pt>
                <c:pt idx="289">
                  <c:v>3.8290657811927836E-3</c:v>
                </c:pt>
                <c:pt idx="290">
                  <c:v>3.8290657811927836E-3</c:v>
                </c:pt>
                <c:pt idx="291">
                  <c:v>3.8290657811927836E-3</c:v>
                </c:pt>
                <c:pt idx="292">
                  <c:v>3.8290657811927836E-3</c:v>
                </c:pt>
                <c:pt idx="293">
                  <c:v>3.8290657811927836E-3</c:v>
                </c:pt>
                <c:pt idx="294">
                  <c:v>3.8290657811927836E-3</c:v>
                </c:pt>
                <c:pt idx="295">
                  <c:v>3.8290657811927836E-3</c:v>
                </c:pt>
                <c:pt idx="296">
                  <c:v>3.8290657811927836E-3</c:v>
                </c:pt>
                <c:pt idx="297">
                  <c:v>3.8290657811927836E-3</c:v>
                </c:pt>
                <c:pt idx="298">
                  <c:v>3.8290657811927836E-3</c:v>
                </c:pt>
                <c:pt idx="299">
                  <c:v>3.8290657811927836E-3</c:v>
                </c:pt>
                <c:pt idx="300">
                  <c:v>3.8290657811927836E-3</c:v>
                </c:pt>
                <c:pt idx="301">
                  <c:v>3.8290657811927836E-3</c:v>
                </c:pt>
                <c:pt idx="302">
                  <c:v>3.8290657811927836E-3</c:v>
                </c:pt>
                <c:pt idx="303">
                  <c:v>3.8290657811927836E-3</c:v>
                </c:pt>
                <c:pt idx="304">
                  <c:v>3.8290657811927836E-3</c:v>
                </c:pt>
                <c:pt idx="305">
                  <c:v>6.2932082415865821E-3</c:v>
                </c:pt>
                <c:pt idx="306">
                  <c:v>6.2932082415865821E-3</c:v>
                </c:pt>
                <c:pt idx="307">
                  <c:v>6.2932082415865821E-3</c:v>
                </c:pt>
                <c:pt idx="308">
                  <c:v>6.2932082415865821E-3</c:v>
                </c:pt>
                <c:pt idx="309">
                  <c:v>6.2932082415865821E-3</c:v>
                </c:pt>
                <c:pt idx="310">
                  <c:v>6.2932082415865821E-3</c:v>
                </c:pt>
                <c:pt idx="311">
                  <c:v>6.2932082415865821E-3</c:v>
                </c:pt>
                <c:pt idx="312">
                  <c:v>6.2932082415865821E-3</c:v>
                </c:pt>
                <c:pt idx="313">
                  <c:v>6.2932082415865821E-3</c:v>
                </c:pt>
                <c:pt idx="314">
                  <c:v>6.2932082415865821E-3</c:v>
                </c:pt>
                <c:pt idx="315">
                  <c:v>6.2932082415865821E-3</c:v>
                </c:pt>
                <c:pt idx="316">
                  <c:v>6.2932082415865821E-3</c:v>
                </c:pt>
                <c:pt idx="317">
                  <c:v>6.2932082415865821E-3</c:v>
                </c:pt>
                <c:pt idx="318">
                  <c:v>6.2932082415865821E-3</c:v>
                </c:pt>
                <c:pt idx="319">
                  <c:v>6.2932082415865821E-3</c:v>
                </c:pt>
                <c:pt idx="320">
                  <c:v>6.2932082415865821E-3</c:v>
                </c:pt>
                <c:pt idx="321">
                  <c:v>6.2932082415865821E-3</c:v>
                </c:pt>
                <c:pt idx="322">
                  <c:v>6.2932082415865821E-3</c:v>
                </c:pt>
                <c:pt idx="323">
                  <c:v>6.2932082415865821E-3</c:v>
                </c:pt>
                <c:pt idx="324">
                  <c:v>6.2932082415865821E-3</c:v>
                </c:pt>
                <c:pt idx="325">
                  <c:v>6.2932082415865821E-3</c:v>
                </c:pt>
                <c:pt idx="326">
                  <c:v>6.9329418138038348E-3</c:v>
                </c:pt>
                <c:pt idx="327">
                  <c:v>6.9329418138038348E-3</c:v>
                </c:pt>
                <c:pt idx="328">
                  <c:v>6.9329418138038348E-3</c:v>
                </c:pt>
                <c:pt idx="329">
                  <c:v>6.9329418138038348E-3</c:v>
                </c:pt>
                <c:pt idx="330">
                  <c:v>6.9329418138038348E-3</c:v>
                </c:pt>
                <c:pt idx="331">
                  <c:v>6.9329418138038348E-3</c:v>
                </c:pt>
                <c:pt idx="332">
                  <c:v>6.9329418138038348E-3</c:v>
                </c:pt>
                <c:pt idx="333">
                  <c:v>6.9329418138038348E-3</c:v>
                </c:pt>
                <c:pt idx="334">
                  <c:v>6.9329418138038348E-3</c:v>
                </c:pt>
                <c:pt idx="335">
                  <c:v>6.9329418138038348E-3</c:v>
                </c:pt>
                <c:pt idx="336">
                  <c:v>6.9329418138038348E-3</c:v>
                </c:pt>
                <c:pt idx="337">
                  <c:v>6.9329418138038348E-3</c:v>
                </c:pt>
                <c:pt idx="338">
                  <c:v>6.9329418138038348E-3</c:v>
                </c:pt>
                <c:pt idx="339">
                  <c:v>6.9329418138038348E-3</c:v>
                </c:pt>
                <c:pt idx="340">
                  <c:v>6.9329418138038348E-3</c:v>
                </c:pt>
                <c:pt idx="341">
                  <c:v>6.9329418138038348E-3</c:v>
                </c:pt>
                <c:pt idx="342">
                  <c:v>6.9329418138038348E-3</c:v>
                </c:pt>
                <c:pt idx="343">
                  <c:v>6.9329418138038348E-3</c:v>
                </c:pt>
                <c:pt idx="344">
                  <c:v>6.9329418138038348E-3</c:v>
                </c:pt>
                <c:pt idx="345">
                  <c:v>6.9329418138038348E-3</c:v>
                </c:pt>
                <c:pt idx="346">
                  <c:v>6.9329418138038348E-3</c:v>
                </c:pt>
                <c:pt idx="347">
                  <c:v>6.9329418138038348E-3</c:v>
                </c:pt>
                <c:pt idx="348">
                  <c:v>6.6558494517101746E-3</c:v>
                </c:pt>
                <c:pt idx="349">
                  <c:v>6.6558494517101746E-3</c:v>
                </c:pt>
                <c:pt idx="350">
                  <c:v>6.6558494517101746E-3</c:v>
                </c:pt>
                <c:pt idx="351">
                  <c:v>6.6558494517101746E-3</c:v>
                </c:pt>
                <c:pt idx="352">
                  <c:v>6.6558494517101746E-3</c:v>
                </c:pt>
                <c:pt idx="353">
                  <c:v>6.6558494517101746E-3</c:v>
                </c:pt>
                <c:pt idx="354">
                  <c:v>6.6558494517101746E-3</c:v>
                </c:pt>
                <c:pt idx="355">
                  <c:v>6.6558494517101746E-3</c:v>
                </c:pt>
                <c:pt idx="356">
                  <c:v>6.6558494517101746E-3</c:v>
                </c:pt>
                <c:pt idx="357">
                  <c:v>6.6558494517101746E-3</c:v>
                </c:pt>
                <c:pt idx="358">
                  <c:v>6.6558494517101746E-3</c:v>
                </c:pt>
                <c:pt idx="359">
                  <c:v>6.6558494517101746E-3</c:v>
                </c:pt>
                <c:pt idx="360">
                  <c:v>6.6558494517101746E-3</c:v>
                </c:pt>
                <c:pt idx="361">
                  <c:v>6.6558494517101746E-3</c:v>
                </c:pt>
                <c:pt idx="362">
                  <c:v>6.6558494517101746E-3</c:v>
                </c:pt>
                <c:pt idx="363">
                  <c:v>6.6558494517101746E-3</c:v>
                </c:pt>
                <c:pt idx="364">
                  <c:v>6.6558494517101746E-3</c:v>
                </c:pt>
                <c:pt idx="365">
                  <c:v>6.6558494517101746E-3</c:v>
                </c:pt>
                <c:pt idx="366">
                  <c:v>6.6558494517101746E-3</c:v>
                </c:pt>
                <c:pt idx="367">
                  <c:v>6.6558494517101746E-3</c:v>
                </c:pt>
                <c:pt idx="368">
                  <c:v>6.6558494517101746E-3</c:v>
                </c:pt>
                <c:pt idx="369">
                  <c:v>6.6558494517101746E-3</c:v>
                </c:pt>
                <c:pt idx="370">
                  <c:v>7.1147253717082828E-3</c:v>
                </c:pt>
                <c:pt idx="371">
                  <c:v>7.1147253717082828E-3</c:v>
                </c:pt>
                <c:pt idx="372">
                  <c:v>7.1147253717082828E-3</c:v>
                </c:pt>
                <c:pt idx="373">
                  <c:v>7.1147253717082828E-3</c:v>
                </c:pt>
                <c:pt idx="374">
                  <c:v>7.1147253717082828E-3</c:v>
                </c:pt>
                <c:pt idx="375">
                  <c:v>7.1147253717082828E-3</c:v>
                </c:pt>
                <c:pt idx="376">
                  <c:v>7.1147253717082828E-3</c:v>
                </c:pt>
                <c:pt idx="377">
                  <c:v>7.1147253717082828E-3</c:v>
                </c:pt>
                <c:pt idx="378">
                  <c:v>7.1147253717082828E-3</c:v>
                </c:pt>
                <c:pt idx="379">
                  <c:v>7.1147253717082828E-3</c:v>
                </c:pt>
                <c:pt idx="380">
                  <c:v>7.1147253717082828E-3</c:v>
                </c:pt>
                <c:pt idx="381">
                  <c:v>7.1147253717082828E-3</c:v>
                </c:pt>
                <c:pt idx="382">
                  <c:v>7.1147253717082828E-3</c:v>
                </c:pt>
                <c:pt idx="383">
                  <c:v>7.1147253717082828E-3</c:v>
                </c:pt>
                <c:pt idx="384">
                  <c:v>7.1147253717082828E-3</c:v>
                </c:pt>
                <c:pt idx="385">
                  <c:v>7.1147253717082828E-3</c:v>
                </c:pt>
                <c:pt idx="386">
                  <c:v>7.1147253717082828E-3</c:v>
                </c:pt>
                <c:pt idx="387">
                  <c:v>7.1147253717082828E-3</c:v>
                </c:pt>
                <c:pt idx="388">
                  <c:v>7.1147253717082828E-3</c:v>
                </c:pt>
                <c:pt idx="389">
                  <c:v>7.1147253717082828E-3</c:v>
                </c:pt>
                <c:pt idx="390">
                  <c:v>7.1147253717082828E-3</c:v>
                </c:pt>
                <c:pt idx="391">
                  <c:v>7.5798092951966205E-3</c:v>
                </c:pt>
                <c:pt idx="392">
                  <c:v>7.5798092951966205E-3</c:v>
                </c:pt>
                <c:pt idx="393">
                  <c:v>7.5798092951966205E-3</c:v>
                </c:pt>
                <c:pt idx="394">
                  <c:v>7.5798092951966205E-3</c:v>
                </c:pt>
                <c:pt idx="395">
                  <c:v>7.5798092951966205E-3</c:v>
                </c:pt>
                <c:pt idx="396">
                  <c:v>7.5798092951966205E-3</c:v>
                </c:pt>
                <c:pt idx="397">
                  <c:v>7.5798092951966205E-3</c:v>
                </c:pt>
                <c:pt idx="398">
                  <c:v>7.5798092951966205E-3</c:v>
                </c:pt>
                <c:pt idx="399">
                  <c:v>7.5798092951966205E-3</c:v>
                </c:pt>
                <c:pt idx="400">
                  <c:v>7.5798092951966205E-3</c:v>
                </c:pt>
                <c:pt idx="401">
                  <c:v>7.5798092951966205E-3</c:v>
                </c:pt>
                <c:pt idx="402">
                  <c:v>7.5798092951966205E-3</c:v>
                </c:pt>
                <c:pt idx="403">
                  <c:v>7.5798092951966205E-3</c:v>
                </c:pt>
                <c:pt idx="404">
                  <c:v>7.5798092951966205E-3</c:v>
                </c:pt>
                <c:pt idx="405">
                  <c:v>7.5798092951966205E-3</c:v>
                </c:pt>
                <c:pt idx="406">
                  <c:v>7.5798092951966205E-3</c:v>
                </c:pt>
                <c:pt idx="407">
                  <c:v>7.5798092951966205E-3</c:v>
                </c:pt>
                <c:pt idx="408">
                  <c:v>7.5798092951966205E-3</c:v>
                </c:pt>
                <c:pt idx="409">
                  <c:v>7.5798092951966205E-3</c:v>
                </c:pt>
                <c:pt idx="410">
                  <c:v>7.5798092951966205E-3</c:v>
                </c:pt>
                <c:pt idx="411">
                  <c:v>7.5798092951966205E-3</c:v>
                </c:pt>
                <c:pt idx="412">
                  <c:v>7.5798092951966205E-3</c:v>
                </c:pt>
                <c:pt idx="413">
                  <c:v>7.5798092951966205E-3</c:v>
                </c:pt>
                <c:pt idx="414">
                  <c:v>7.6388324565178425E-3</c:v>
                </c:pt>
                <c:pt idx="415">
                  <c:v>7.6388324565178425E-3</c:v>
                </c:pt>
                <c:pt idx="416">
                  <c:v>7.6388324565178425E-3</c:v>
                </c:pt>
                <c:pt idx="417">
                  <c:v>7.6388324565178425E-3</c:v>
                </c:pt>
                <c:pt idx="418">
                  <c:v>7.6388324565178425E-3</c:v>
                </c:pt>
                <c:pt idx="419">
                  <c:v>7.6388324565178425E-3</c:v>
                </c:pt>
                <c:pt idx="420">
                  <c:v>7.6388324565178425E-3</c:v>
                </c:pt>
                <c:pt idx="421">
                  <c:v>7.6388324565178425E-3</c:v>
                </c:pt>
                <c:pt idx="422">
                  <c:v>7.6388324565178425E-3</c:v>
                </c:pt>
                <c:pt idx="423">
                  <c:v>7.6388324565178425E-3</c:v>
                </c:pt>
                <c:pt idx="424">
                  <c:v>7.6388324565178425E-3</c:v>
                </c:pt>
                <c:pt idx="425">
                  <c:v>7.6388324565178425E-3</c:v>
                </c:pt>
                <c:pt idx="426">
                  <c:v>7.6388324565178425E-3</c:v>
                </c:pt>
                <c:pt idx="427">
                  <c:v>7.6388324565178425E-3</c:v>
                </c:pt>
                <c:pt idx="428">
                  <c:v>7.6388324565178425E-3</c:v>
                </c:pt>
                <c:pt idx="429">
                  <c:v>7.6388324565178425E-3</c:v>
                </c:pt>
                <c:pt idx="430">
                  <c:v>7.6388324565178425E-3</c:v>
                </c:pt>
                <c:pt idx="431">
                  <c:v>7.6388324565178425E-3</c:v>
                </c:pt>
                <c:pt idx="432">
                  <c:v>7.6388324565178425E-3</c:v>
                </c:pt>
                <c:pt idx="433">
                  <c:v>7.6388324565178425E-3</c:v>
                </c:pt>
                <c:pt idx="434">
                  <c:v>7.6388324565178425E-3</c:v>
                </c:pt>
                <c:pt idx="435">
                  <c:v>8.0977176624574838E-3</c:v>
                </c:pt>
                <c:pt idx="436">
                  <c:v>8.0977176624574838E-3</c:v>
                </c:pt>
                <c:pt idx="437">
                  <c:v>8.0977176624574838E-3</c:v>
                </c:pt>
                <c:pt idx="438">
                  <c:v>8.0977176624574838E-3</c:v>
                </c:pt>
                <c:pt idx="439">
                  <c:v>8.0977176624574838E-3</c:v>
                </c:pt>
                <c:pt idx="440">
                  <c:v>8.0977176624574838E-3</c:v>
                </c:pt>
                <c:pt idx="441">
                  <c:v>8.0977176624574838E-3</c:v>
                </c:pt>
                <c:pt idx="442">
                  <c:v>8.0977176624574838E-3</c:v>
                </c:pt>
                <c:pt idx="443">
                  <c:v>8.0977176624574838E-3</c:v>
                </c:pt>
                <c:pt idx="444">
                  <c:v>8.0977176624574838E-3</c:v>
                </c:pt>
                <c:pt idx="445">
                  <c:v>8.0977176624574838E-3</c:v>
                </c:pt>
                <c:pt idx="446">
                  <c:v>8.0977176624574838E-3</c:v>
                </c:pt>
                <c:pt idx="447">
                  <c:v>8.0977176624574838E-3</c:v>
                </c:pt>
                <c:pt idx="448">
                  <c:v>8.0977176624574838E-3</c:v>
                </c:pt>
                <c:pt idx="449">
                  <c:v>8.0977176624574838E-3</c:v>
                </c:pt>
                <c:pt idx="450">
                  <c:v>8.0977176624574838E-3</c:v>
                </c:pt>
                <c:pt idx="451">
                  <c:v>8.0977176624574838E-3</c:v>
                </c:pt>
                <c:pt idx="452">
                  <c:v>8.0977176624574838E-3</c:v>
                </c:pt>
                <c:pt idx="453">
                  <c:v>8.0977176624574838E-3</c:v>
                </c:pt>
                <c:pt idx="454">
                  <c:v>8.0977176624574838E-3</c:v>
                </c:pt>
                <c:pt idx="455">
                  <c:v>8.0977176624574838E-3</c:v>
                </c:pt>
                <c:pt idx="456">
                  <c:v>8.0977176624574838E-3</c:v>
                </c:pt>
                <c:pt idx="457">
                  <c:v>8.156740823778711E-3</c:v>
                </c:pt>
                <c:pt idx="458">
                  <c:v>8.156740823778711E-3</c:v>
                </c:pt>
                <c:pt idx="459">
                  <c:v>8.156740823778711E-3</c:v>
                </c:pt>
                <c:pt idx="460">
                  <c:v>8.156740823778711E-3</c:v>
                </c:pt>
                <c:pt idx="461">
                  <c:v>8.156740823778711E-3</c:v>
                </c:pt>
                <c:pt idx="462">
                  <c:v>8.156740823778711E-3</c:v>
                </c:pt>
                <c:pt idx="463">
                  <c:v>8.156740823778711E-3</c:v>
                </c:pt>
                <c:pt idx="464">
                  <c:v>8.156740823778711E-3</c:v>
                </c:pt>
                <c:pt idx="465">
                  <c:v>8.156740823778711E-3</c:v>
                </c:pt>
                <c:pt idx="466">
                  <c:v>8.156740823778711E-3</c:v>
                </c:pt>
                <c:pt idx="467">
                  <c:v>8.156740823778711E-3</c:v>
                </c:pt>
                <c:pt idx="468">
                  <c:v>8.156740823778711E-3</c:v>
                </c:pt>
                <c:pt idx="469">
                  <c:v>8.156740823778711E-3</c:v>
                </c:pt>
                <c:pt idx="470">
                  <c:v>8.156740823778711E-3</c:v>
                </c:pt>
                <c:pt idx="471">
                  <c:v>8.156740823778711E-3</c:v>
                </c:pt>
                <c:pt idx="472">
                  <c:v>8.156740823778711E-3</c:v>
                </c:pt>
                <c:pt idx="473">
                  <c:v>8.156740823778711E-3</c:v>
                </c:pt>
                <c:pt idx="474">
                  <c:v>8.156740823778711E-3</c:v>
                </c:pt>
                <c:pt idx="475">
                  <c:v>8.156740823778711E-3</c:v>
                </c:pt>
                <c:pt idx="476">
                  <c:v>8.156740823778711E-3</c:v>
                </c:pt>
                <c:pt idx="477">
                  <c:v>8.156740823778711E-3</c:v>
                </c:pt>
                <c:pt idx="478">
                  <c:v>8.156740823778711E-3</c:v>
                </c:pt>
                <c:pt idx="479">
                  <c:v>8.156740823778711E-3</c:v>
                </c:pt>
                <c:pt idx="480">
                  <c:v>8.2138600121541162E-3</c:v>
                </c:pt>
                <c:pt idx="481">
                  <c:v>8.2138600121541162E-3</c:v>
                </c:pt>
                <c:pt idx="482">
                  <c:v>8.2138600121541162E-3</c:v>
                </c:pt>
                <c:pt idx="483">
                  <c:v>8.2138600121541162E-3</c:v>
                </c:pt>
                <c:pt idx="484">
                  <c:v>8.2138600121541162E-3</c:v>
                </c:pt>
                <c:pt idx="485">
                  <c:v>8.2138600121541162E-3</c:v>
                </c:pt>
                <c:pt idx="486">
                  <c:v>8.2138600121541162E-3</c:v>
                </c:pt>
                <c:pt idx="487">
                  <c:v>8.2138600121541162E-3</c:v>
                </c:pt>
                <c:pt idx="488">
                  <c:v>8.2138600121541162E-3</c:v>
                </c:pt>
                <c:pt idx="489">
                  <c:v>8.2138600121541162E-3</c:v>
                </c:pt>
                <c:pt idx="490">
                  <c:v>8.2138600121541162E-3</c:v>
                </c:pt>
                <c:pt idx="491">
                  <c:v>8.2138600121541162E-3</c:v>
                </c:pt>
                <c:pt idx="492">
                  <c:v>8.2138600121541162E-3</c:v>
                </c:pt>
                <c:pt idx="493">
                  <c:v>8.2138600121541162E-3</c:v>
                </c:pt>
                <c:pt idx="494">
                  <c:v>8.2138600121541162E-3</c:v>
                </c:pt>
                <c:pt idx="495">
                  <c:v>8.2138600121541162E-3</c:v>
                </c:pt>
                <c:pt idx="496">
                  <c:v>8.2138600121541162E-3</c:v>
                </c:pt>
                <c:pt idx="497">
                  <c:v>8.2138600121541162E-3</c:v>
                </c:pt>
                <c:pt idx="498">
                  <c:v>8.2138600121541162E-3</c:v>
                </c:pt>
                <c:pt idx="499">
                  <c:v>8.2138600121541162E-3</c:v>
                </c:pt>
                <c:pt idx="500">
                  <c:v>8.2685976748314485E-3</c:v>
                </c:pt>
                <c:pt idx="501">
                  <c:v>8.2685976748314485E-3</c:v>
                </c:pt>
                <c:pt idx="502">
                  <c:v>8.2685976748314485E-3</c:v>
                </c:pt>
                <c:pt idx="503">
                  <c:v>8.2685976748314485E-3</c:v>
                </c:pt>
                <c:pt idx="504">
                  <c:v>8.2685976748314485E-3</c:v>
                </c:pt>
                <c:pt idx="505">
                  <c:v>8.2685976748314485E-3</c:v>
                </c:pt>
                <c:pt idx="506">
                  <c:v>8.2685976748314485E-3</c:v>
                </c:pt>
                <c:pt idx="507">
                  <c:v>8.2685976748314485E-3</c:v>
                </c:pt>
                <c:pt idx="508">
                  <c:v>8.2685976748314485E-3</c:v>
                </c:pt>
                <c:pt idx="509">
                  <c:v>8.2685976748314485E-3</c:v>
                </c:pt>
                <c:pt idx="510">
                  <c:v>8.2685976748314485E-3</c:v>
                </c:pt>
                <c:pt idx="511">
                  <c:v>8.2685976748314485E-3</c:v>
                </c:pt>
                <c:pt idx="512">
                  <c:v>8.2685976748314485E-3</c:v>
                </c:pt>
                <c:pt idx="513">
                  <c:v>8.2685976748314485E-3</c:v>
                </c:pt>
                <c:pt idx="514">
                  <c:v>8.2685976748314485E-3</c:v>
                </c:pt>
                <c:pt idx="515">
                  <c:v>8.2685976748314485E-3</c:v>
                </c:pt>
                <c:pt idx="516">
                  <c:v>8.2685976748314485E-3</c:v>
                </c:pt>
                <c:pt idx="517">
                  <c:v>8.2685976748314485E-3</c:v>
                </c:pt>
                <c:pt idx="518">
                  <c:v>8.2685976748314485E-3</c:v>
                </c:pt>
                <c:pt idx="519">
                  <c:v>8.2685976748314485E-3</c:v>
                </c:pt>
                <c:pt idx="520">
                  <c:v>8.2685976748314485E-3</c:v>
                </c:pt>
                <c:pt idx="521">
                  <c:v>8.2685976748314485E-3</c:v>
                </c:pt>
                <c:pt idx="522">
                  <c:v>8.2685976748314485E-3</c:v>
                </c:pt>
                <c:pt idx="523">
                  <c:v>8.2693764376495955E-3</c:v>
                </c:pt>
                <c:pt idx="524">
                  <c:v>8.2693764376495955E-3</c:v>
                </c:pt>
                <c:pt idx="525">
                  <c:v>8.2693764376495955E-3</c:v>
                </c:pt>
                <c:pt idx="526">
                  <c:v>8.2693764376495955E-3</c:v>
                </c:pt>
                <c:pt idx="527">
                  <c:v>8.2693764376495955E-3</c:v>
                </c:pt>
                <c:pt idx="528">
                  <c:v>8.2693764376495955E-3</c:v>
                </c:pt>
                <c:pt idx="529">
                  <c:v>8.2693764376495955E-3</c:v>
                </c:pt>
                <c:pt idx="530">
                  <c:v>8.2693764376495955E-3</c:v>
                </c:pt>
                <c:pt idx="531">
                  <c:v>8.2693764376495955E-3</c:v>
                </c:pt>
                <c:pt idx="532">
                  <c:v>8.2693764376495955E-3</c:v>
                </c:pt>
                <c:pt idx="533">
                  <c:v>8.2693764376495955E-3</c:v>
                </c:pt>
                <c:pt idx="534">
                  <c:v>8.2693764376495955E-3</c:v>
                </c:pt>
                <c:pt idx="535">
                  <c:v>8.2693764376495955E-3</c:v>
                </c:pt>
                <c:pt idx="536">
                  <c:v>8.2693764376495955E-3</c:v>
                </c:pt>
                <c:pt idx="537">
                  <c:v>8.2693764376495955E-3</c:v>
                </c:pt>
                <c:pt idx="538">
                  <c:v>8.2693764376495955E-3</c:v>
                </c:pt>
                <c:pt idx="539">
                  <c:v>8.2693764376495955E-3</c:v>
                </c:pt>
                <c:pt idx="540">
                  <c:v>8.2693764376495955E-3</c:v>
                </c:pt>
                <c:pt idx="541">
                  <c:v>8.2693764376495955E-3</c:v>
                </c:pt>
                <c:pt idx="542">
                  <c:v>8.2693764376495955E-3</c:v>
                </c:pt>
                <c:pt idx="543">
                  <c:v>8.2693764376495955E-3</c:v>
                </c:pt>
                <c:pt idx="544">
                  <c:v>8.2693764376495955E-3</c:v>
                </c:pt>
                <c:pt idx="545">
                  <c:v>8.2693764376495955E-3</c:v>
                </c:pt>
                <c:pt idx="546">
                  <c:v>8.2693764376495955E-3</c:v>
                </c:pt>
                <c:pt idx="547">
                  <c:v>8.2693764376495955E-3</c:v>
                </c:pt>
                <c:pt idx="548">
                  <c:v>8.2693764376495955E-3</c:v>
                </c:pt>
                <c:pt idx="549">
                  <c:v>8.2693764376495955E-3</c:v>
                </c:pt>
                <c:pt idx="550">
                  <c:v>8.2693764376495955E-3</c:v>
                </c:pt>
                <c:pt idx="551">
                  <c:v>8.2693764376495955E-3</c:v>
                </c:pt>
                <c:pt idx="552">
                  <c:v>8.2693764376495955E-3</c:v>
                </c:pt>
                <c:pt idx="553">
                  <c:v>8.2693764376495955E-3</c:v>
                </c:pt>
                <c:pt idx="554">
                  <c:v>8.270079836324034E-3</c:v>
                </c:pt>
                <c:pt idx="555">
                  <c:v>8.270079836324034E-3</c:v>
                </c:pt>
                <c:pt idx="556">
                  <c:v>8.270079836324034E-3</c:v>
                </c:pt>
                <c:pt idx="557">
                  <c:v>8.270079836324034E-3</c:v>
                </c:pt>
                <c:pt idx="558">
                  <c:v>8.270079836324034E-3</c:v>
                </c:pt>
                <c:pt idx="559">
                  <c:v>8.270079836324034E-3</c:v>
                </c:pt>
                <c:pt idx="560">
                  <c:v>8.270079836324034E-3</c:v>
                </c:pt>
                <c:pt idx="561">
                  <c:v>8.270079836324034E-3</c:v>
                </c:pt>
                <c:pt idx="562">
                  <c:v>8.270079836324034E-3</c:v>
                </c:pt>
                <c:pt idx="563">
                  <c:v>8.270079836324034E-3</c:v>
                </c:pt>
                <c:pt idx="564">
                  <c:v>8.270079836324034E-3</c:v>
                </c:pt>
                <c:pt idx="565">
                  <c:v>8.270079836324034E-3</c:v>
                </c:pt>
                <c:pt idx="566">
                  <c:v>8.270079836324034E-3</c:v>
                </c:pt>
                <c:pt idx="567">
                  <c:v>8.270079836324034E-3</c:v>
                </c:pt>
                <c:pt idx="568">
                  <c:v>8.270079836324034E-3</c:v>
                </c:pt>
                <c:pt idx="569">
                  <c:v>8.270079836324034E-3</c:v>
                </c:pt>
                <c:pt idx="570">
                  <c:v>8.270079836324034E-3</c:v>
                </c:pt>
                <c:pt idx="571">
                  <c:v>8.270079836324034E-3</c:v>
                </c:pt>
                <c:pt idx="572">
                  <c:v>8.270079836324034E-3</c:v>
                </c:pt>
                <c:pt idx="573">
                  <c:v>8.270079836324034E-3</c:v>
                </c:pt>
                <c:pt idx="574">
                  <c:v>8.270079836324034E-3</c:v>
                </c:pt>
                <c:pt idx="575">
                  <c:v>8.270079836324034E-3</c:v>
                </c:pt>
                <c:pt idx="576">
                  <c:v>8.270079836324034E-3</c:v>
                </c:pt>
                <c:pt idx="577">
                  <c:v>8.270079836324034E-3</c:v>
                </c:pt>
                <c:pt idx="578">
                  <c:v>8.270079836324034E-3</c:v>
                </c:pt>
                <c:pt idx="579">
                  <c:v>8.270079836324034E-3</c:v>
                </c:pt>
                <c:pt idx="580">
                  <c:v>8.270079836324034E-3</c:v>
                </c:pt>
                <c:pt idx="581">
                  <c:v>8.270079836324034E-3</c:v>
                </c:pt>
                <c:pt idx="582">
                  <c:v>8.2665823067323077E-3</c:v>
                </c:pt>
                <c:pt idx="583">
                  <c:v>8.2665823067323077E-3</c:v>
                </c:pt>
                <c:pt idx="584">
                  <c:v>8.2665823067323077E-3</c:v>
                </c:pt>
                <c:pt idx="585">
                  <c:v>8.2665823067323077E-3</c:v>
                </c:pt>
                <c:pt idx="586">
                  <c:v>8.2665823067323077E-3</c:v>
                </c:pt>
                <c:pt idx="587">
                  <c:v>8.2665823067323077E-3</c:v>
                </c:pt>
                <c:pt idx="588">
                  <c:v>8.2665823067323077E-3</c:v>
                </c:pt>
                <c:pt idx="589">
                  <c:v>8.2665823067323077E-3</c:v>
                </c:pt>
                <c:pt idx="590">
                  <c:v>8.2665823067323077E-3</c:v>
                </c:pt>
                <c:pt idx="591">
                  <c:v>8.2665823067323077E-3</c:v>
                </c:pt>
                <c:pt idx="592">
                  <c:v>8.2665823067323077E-3</c:v>
                </c:pt>
                <c:pt idx="593">
                  <c:v>8.2665823067323077E-3</c:v>
                </c:pt>
                <c:pt idx="594">
                  <c:v>8.2665823067323077E-3</c:v>
                </c:pt>
                <c:pt idx="595">
                  <c:v>8.2665823067323077E-3</c:v>
                </c:pt>
                <c:pt idx="596">
                  <c:v>8.2665823067323077E-3</c:v>
                </c:pt>
                <c:pt idx="597">
                  <c:v>8.2665823067323077E-3</c:v>
                </c:pt>
                <c:pt idx="598">
                  <c:v>8.2665823067323077E-3</c:v>
                </c:pt>
                <c:pt idx="599">
                  <c:v>8.2665823067323077E-3</c:v>
                </c:pt>
                <c:pt idx="600">
                  <c:v>8.2665823067323077E-3</c:v>
                </c:pt>
                <c:pt idx="601">
                  <c:v>8.2665823067323077E-3</c:v>
                </c:pt>
                <c:pt idx="602">
                  <c:v>8.2665823067323077E-3</c:v>
                </c:pt>
                <c:pt idx="603">
                  <c:v>8.2665823067323077E-3</c:v>
                </c:pt>
                <c:pt idx="604">
                  <c:v>8.2665823067323077E-3</c:v>
                </c:pt>
                <c:pt idx="605">
                  <c:v>8.2665823067323077E-3</c:v>
                </c:pt>
                <c:pt idx="606">
                  <c:v>8.2665823067323077E-3</c:v>
                </c:pt>
                <c:pt idx="607">
                  <c:v>8.2665823067323077E-3</c:v>
                </c:pt>
                <c:pt idx="608">
                  <c:v>8.2665823067323077E-3</c:v>
                </c:pt>
                <c:pt idx="609">
                  <c:v>8.2665823067323077E-3</c:v>
                </c:pt>
                <c:pt idx="610">
                  <c:v>8.2665823067323077E-3</c:v>
                </c:pt>
                <c:pt idx="611">
                  <c:v>8.2665823067323077E-3</c:v>
                </c:pt>
                <c:pt idx="612">
                  <c:v>8.2665823067323077E-3</c:v>
                </c:pt>
              </c:numCache>
            </c:numRef>
          </c:val>
          <c:smooth val="0"/>
          <c:extLst>
            <c:ext xmlns:c16="http://schemas.microsoft.com/office/drawing/2014/chart" uri="{C3380CC4-5D6E-409C-BE32-E72D297353CC}">
              <c16:uniqueId val="{00000005-F58E-4CA9-883E-EA8A749304ED}"/>
            </c:ext>
          </c:extLst>
        </c:ser>
        <c:ser>
          <c:idx val="2"/>
          <c:order val="2"/>
          <c:tx>
            <c:strRef>
              <c:f>FV_evolution_MbyM!$P$3</c:f>
              <c:strCache>
                <c:ptCount val="1"/>
                <c:pt idx="0">
                  <c:v>FV 10Y</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FV_evolution_MbyM!$AQ$4:$AQ$1000</c:f>
              <c:numCache>
                <c:formatCode>0.00%</c:formatCode>
                <c:ptCount val="997"/>
                <c:pt idx="0">
                  <c:v>-3.8067742503011121E-3</c:v>
                </c:pt>
                <c:pt idx="1">
                  <c:v>-3.8067742503011121E-3</c:v>
                </c:pt>
                <c:pt idx="2">
                  <c:v>-3.8067742503011121E-3</c:v>
                </c:pt>
                <c:pt idx="3">
                  <c:v>-3.8067742503011121E-3</c:v>
                </c:pt>
                <c:pt idx="4">
                  <c:v>-3.8067742503011121E-3</c:v>
                </c:pt>
                <c:pt idx="5">
                  <c:v>-3.8067742503011121E-3</c:v>
                </c:pt>
                <c:pt idx="6">
                  <c:v>-3.8067742503011121E-3</c:v>
                </c:pt>
                <c:pt idx="7">
                  <c:v>-3.8067742503011121E-3</c:v>
                </c:pt>
                <c:pt idx="8">
                  <c:v>-3.8067742503011121E-3</c:v>
                </c:pt>
                <c:pt idx="9">
                  <c:v>-3.8067742503011121E-3</c:v>
                </c:pt>
                <c:pt idx="10">
                  <c:v>-3.8067742503011121E-3</c:v>
                </c:pt>
                <c:pt idx="11">
                  <c:v>-3.8067742503011121E-3</c:v>
                </c:pt>
                <c:pt idx="12">
                  <c:v>-3.8067742503011121E-3</c:v>
                </c:pt>
                <c:pt idx="13">
                  <c:v>-3.8067742503011121E-3</c:v>
                </c:pt>
                <c:pt idx="14">
                  <c:v>-3.8067742503011121E-3</c:v>
                </c:pt>
                <c:pt idx="15">
                  <c:v>-3.8067742503011121E-3</c:v>
                </c:pt>
                <c:pt idx="16">
                  <c:v>-3.8067742503011121E-3</c:v>
                </c:pt>
                <c:pt idx="17">
                  <c:v>-3.8067742503011121E-3</c:v>
                </c:pt>
                <c:pt idx="18">
                  <c:v>-3.8067742503011121E-3</c:v>
                </c:pt>
                <c:pt idx="19">
                  <c:v>-3.8067742503011121E-3</c:v>
                </c:pt>
                <c:pt idx="20">
                  <c:v>-3.8067742503011121E-3</c:v>
                </c:pt>
                <c:pt idx="21">
                  <c:v>-3.8067742503011121E-3</c:v>
                </c:pt>
                <c:pt idx="22">
                  <c:v>-3.8067742503011121E-3</c:v>
                </c:pt>
                <c:pt idx="23">
                  <c:v>-5.702286973180145E-3</c:v>
                </c:pt>
                <c:pt idx="24">
                  <c:v>-5.702286973180145E-3</c:v>
                </c:pt>
                <c:pt idx="25">
                  <c:v>-5.702286973180145E-3</c:v>
                </c:pt>
                <c:pt idx="26">
                  <c:v>-5.702286973180145E-3</c:v>
                </c:pt>
                <c:pt idx="27">
                  <c:v>-5.702286973180145E-3</c:v>
                </c:pt>
                <c:pt idx="28">
                  <c:v>-5.702286973180145E-3</c:v>
                </c:pt>
                <c:pt idx="29">
                  <c:v>-5.702286973180145E-3</c:v>
                </c:pt>
                <c:pt idx="30">
                  <c:v>-5.702286973180145E-3</c:v>
                </c:pt>
                <c:pt idx="31">
                  <c:v>-5.702286973180145E-3</c:v>
                </c:pt>
                <c:pt idx="32">
                  <c:v>-5.702286973180145E-3</c:v>
                </c:pt>
                <c:pt idx="33">
                  <c:v>-5.702286973180145E-3</c:v>
                </c:pt>
                <c:pt idx="34">
                  <c:v>-5.702286973180145E-3</c:v>
                </c:pt>
                <c:pt idx="35">
                  <c:v>-5.702286973180145E-3</c:v>
                </c:pt>
                <c:pt idx="36">
                  <c:v>-5.702286973180145E-3</c:v>
                </c:pt>
                <c:pt idx="37">
                  <c:v>-5.702286973180145E-3</c:v>
                </c:pt>
                <c:pt idx="38">
                  <c:v>-5.702286973180145E-3</c:v>
                </c:pt>
                <c:pt idx="39">
                  <c:v>-5.702286973180145E-3</c:v>
                </c:pt>
                <c:pt idx="40">
                  <c:v>-5.702286973180145E-3</c:v>
                </c:pt>
                <c:pt idx="41">
                  <c:v>-5.702286973180145E-3</c:v>
                </c:pt>
                <c:pt idx="42">
                  <c:v>-5.702286973180145E-3</c:v>
                </c:pt>
                <c:pt idx="43">
                  <c:v>-5.702286973180145E-3</c:v>
                </c:pt>
                <c:pt idx="44">
                  <c:v>-5.9194744850371711E-3</c:v>
                </c:pt>
                <c:pt idx="45">
                  <c:v>-5.9194744850371711E-3</c:v>
                </c:pt>
                <c:pt idx="46">
                  <c:v>-5.9194744850371711E-3</c:v>
                </c:pt>
                <c:pt idx="47">
                  <c:v>-5.9194744850371711E-3</c:v>
                </c:pt>
                <c:pt idx="48">
                  <c:v>-5.9194744850371711E-3</c:v>
                </c:pt>
                <c:pt idx="49">
                  <c:v>-5.9194744850371711E-3</c:v>
                </c:pt>
                <c:pt idx="50">
                  <c:v>-5.9194744850371711E-3</c:v>
                </c:pt>
                <c:pt idx="51">
                  <c:v>-5.9194744850371711E-3</c:v>
                </c:pt>
                <c:pt idx="52">
                  <c:v>-5.9194744850371711E-3</c:v>
                </c:pt>
                <c:pt idx="53">
                  <c:v>-5.9194744850371711E-3</c:v>
                </c:pt>
                <c:pt idx="54">
                  <c:v>-5.9194744850371711E-3</c:v>
                </c:pt>
                <c:pt idx="55">
                  <c:v>-5.9194744850371711E-3</c:v>
                </c:pt>
                <c:pt idx="56">
                  <c:v>-5.9194744850371711E-3</c:v>
                </c:pt>
                <c:pt idx="57">
                  <c:v>-5.9194744850371711E-3</c:v>
                </c:pt>
                <c:pt idx="58">
                  <c:v>-5.9194744850371711E-3</c:v>
                </c:pt>
                <c:pt idx="59">
                  <c:v>-5.9194744850371711E-3</c:v>
                </c:pt>
                <c:pt idx="60">
                  <c:v>-5.9194744850371711E-3</c:v>
                </c:pt>
                <c:pt idx="61">
                  <c:v>-5.9194744850371711E-3</c:v>
                </c:pt>
                <c:pt idx="62">
                  <c:v>-5.9194744850371711E-3</c:v>
                </c:pt>
                <c:pt idx="63">
                  <c:v>-5.9194744850371711E-3</c:v>
                </c:pt>
                <c:pt idx="64">
                  <c:v>-5.9194744850371711E-3</c:v>
                </c:pt>
                <c:pt idx="65">
                  <c:v>-5.5824091241468733E-3</c:v>
                </c:pt>
                <c:pt idx="66">
                  <c:v>-5.5824091241468733E-3</c:v>
                </c:pt>
                <c:pt idx="67">
                  <c:v>-5.5824091241468733E-3</c:v>
                </c:pt>
                <c:pt idx="68">
                  <c:v>-5.5824091241468733E-3</c:v>
                </c:pt>
                <c:pt idx="69">
                  <c:v>-5.5824091241468733E-3</c:v>
                </c:pt>
                <c:pt idx="70">
                  <c:v>-5.5824091241468733E-3</c:v>
                </c:pt>
                <c:pt idx="71">
                  <c:v>-5.5824091241468733E-3</c:v>
                </c:pt>
                <c:pt idx="72">
                  <c:v>-5.5824091241468733E-3</c:v>
                </c:pt>
                <c:pt idx="73">
                  <c:v>-5.5824091241468733E-3</c:v>
                </c:pt>
                <c:pt idx="74">
                  <c:v>-5.5824091241468733E-3</c:v>
                </c:pt>
                <c:pt idx="75">
                  <c:v>-5.5824091241468733E-3</c:v>
                </c:pt>
                <c:pt idx="76">
                  <c:v>-5.5824091241468733E-3</c:v>
                </c:pt>
                <c:pt idx="77">
                  <c:v>-5.5824091241468733E-3</c:v>
                </c:pt>
                <c:pt idx="78">
                  <c:v>-5.5824091241468733E-3</c:v>
                </c:pt>
                <c:pt idx="79">
                  <c:v>-5.5824091241468733E-3</c:v>
                </c:pt>
                <c:pt idx="80">
                  <c:v>-5.5824091241468733E-3</c:v>
                </c:pt>
                <c:pt idx="81">
                  <c:v>-5.5824091241468733E-3</c:v>
                </c:pt>
                <c:pt idx="82">
                  <c:v>-5.5824091241468733E-3</c:v>
                </c:pt>
                <c:pt idx="83">
                  <c:v>-5.5824091241468733E-3</c:v>
                </c:pt>
                <c:pt idx="84">
                  <c:v>-5.5824091241468733E-3</c:v>
                </c:pt>
                <c:pt idx="85">
                  <c:v>-5.5824091241468733E-3</c:v>
                </c:pt>
                <c:pt idx="86">
                  <c:v>-5.5824091241468733E-3</c:v>
                </c:pt>
                <c:pt idx="87">
                  <c:v>-6.0295460306957586E-3</c:v>
                </c:pt>
                <c:pt idx="88">
                  <c:v>-6.0295460306957586E-3</c:v>
                </c:pt>
                <c:pt idx="89">
                  <c:v>-6.0295460306957586E-3</c:v>
                </c:pt>
                <c:pt idx="90">
                  <c:v>-6.0295460306957586E-3</c:v>
                </c:pt>
                <c:pt idx="91">
                  <c:v>-6.0295460306957586E-3</c:v>
                </c:pt>
                <c:pt idx="92">
                  <c:v>-6.0295460306957586E-3</c:v>
                </c:pt>
                <c:pt idx="93">
                  <c:v>-6.0295460306957586E-3</c:v>
                </c:pt>
                <c:pt idx="94">
                  <c:v>-6.0295460306957586E-3</c:v>
                </c:pt>
                <c:pt idx="95">
                  <c:v>-6.0295460306957586E-3</c:v>
                </c:pt>
                <c:pt idx="96">
                  <c:v>-6.0295460306957586E-3</c:v>
                </c:pt>
                <c:pt idx="97">
                  <c:v>-6.0295460306957586E-3</c:v>
                </c:pt>
                <c:pt idx="98">
                  <c:v>-6.0295460306957586E-3</c:v>
                </c:pt>
                <c:pt idx="99">
                  <c:v>-6.0295460306957586E-3</c:v>
                </c:pt>
                <c:pt idx="100">
                  <c:v>-6.0295460306957586E-3</c:v>
                </c:pt>
                <c:pt idx="101">
                  <c:v>-6.0295460306957586E-3</c:v>
                </c:pt>
                <c:pt idx="102">
                  <c:v>-6.0295460306957586E-3</c:v>
                </c:pt>
                <c:pt idx="103">
                  <c:v>-6.0295460306957586E-3</c:v>
                </c:pt>
                <c:pt idx="104">
                  <c:v>-6.0295460306957586E-3</c:v>
                </c:pt>
                <c:pt idx="105">
                  <c:v>-6.0295460306957586E-3</c:v>
                </c:pt>
                <c:pt idx="106">
                  <c:v>-6.0295460306957586E-3</c:v>
                </c:pt>
                <c:pt idx="107">
                  <c:v>-6.0295460306957586E-3</c:v>
                </c:pt>
                <c:pt idx="108">
                  <c:v>-6.0295460306957586E-3</c:v>
                </c:pt>
                <c:pt idx="109">
                  <c:v>-6.0295460306957586E-3</c:v>
                </c:pt>
                <c:pt idx="110">
                  <c:v>-4.5926053625832443E-3</c:v>
                </c:pt>
                <c:pt idx="111">
                  <c:v>-4.5926053625832443E-3</c:v>
                </c:pt>
                <c:pt idx="112">
                  <c:v>-4.5926053625832443E-3</c:v>
                </c:pt>
                <c:pt idx="113">
                  <c:v>-4.5926053625832443E-3</c:v>
                </c:pt>
                <c:pt idx="114">
                  <c:v>-4.5926053625832443E-3</c:v>
                </c:pt>
                <c:pt idx="115">
                  <c:v>-4.5926053625832443E-3</c:v>
                </c:pt>
                <c:pt idx="116">
                  <c:v>-4.5926053625832443E-3</c:v>
                </c:pt>
                <c:pt idx="117">
                  <c:v>-4.5926053625832443E-3</c:v>
                </c:pt>
                <c:pt idx="118">
                  <c:v>-4.5926053625832443E-3</c:v>
                </c:pt>
                <c:pt idx="119">
                  <c:v>-4.5926053625832443E-3</c:v>
                </c:pt>
                <c:pt idx="120">
                  <c:v>-4.5926053625832443E-3</c:v>
                </c:pt>
                <c:pt idx="121">
                  <c:v>-4.5926053625832443E-3</c:v>
                </c:pt>
                <c:pt idx="122">
                  <c:v>-4.5926053625832443E-3</c:v>
                </c:pt>
                <c:pt idx="123">
                  <c:v>-4.5926053625832443E-3</c:v>
                </c:pt>
                <c:pt idx="124">
                  <c:v>-4.5926053625832443E-3</c:v>
                </c:pt>
                <c:pt idx="125">
                  <c:v>-4.5926053625832443E-3</c:v>
                </c:pt>
                <c:pt idx="126">
                  <c:v>-4.5926053625832443E-3</c:v>
                </c:pt>
                <c:pt idx="127">
                  <c:v>-4.5926053625832443E-3</c:v>
                </c:pt>
                <c:pt idx="128">
                  <c:v>-4.5926053625832443E-3</c:v>
                </c:pt>
                <c:pt idx="129">
                  <c:v>-4.5926053625832443E-3</c:v>
                </c:pt>
                <c:pt idx="130">
                  <c:v>-3.8359399770521718E-3</c:v>
                </c:pt>
                <c:pt idx="131">
                  <c:v>-3.8359399770521718E-3</c:v>
                </c:pt>
                <c:pt idx="132">
                  <c:v>-3.8359399770521718E-3</c:v>
                </c:pt>
                <c:pt idx="133">
                  <c:v>-3.8359399770521718E-3</c:v>
                </c:pt>
                <c:pt idx="134">
                  <c:v>-3.8359399770521718E-3</c:v>
                </c:pt>
                <c:pt idx="135">
                  <c:v>-3.8359399770521718E-3</c:v>
                </c:pt>
                <c:pt idx="136">
                  <c:v>-3.8359399770521718E-3</c:v>
                </c:pt>
                <c:pt idx="137">
                  <c:v>-3.8359399770521718E-3</c:v>
                </c:pt>
                <c:pt idx="138">
                  <c:v>-3.8359399770521718E-3</c:v>
                </c:pt>
                <c:pt idx="139">
                  <c:v>-3.8359399770521718E-3</c:v>
                </c:pt>
                <c:pt idx="140">
                  <c:v>-3.8359399770521718E-3</c:v>
                </c:pt>
                <c:pt idx="141">
                  <c:v>-3.8359399770521718E-3</c:v>
                </c:pt>
                <c:pt idx="142">
                  <c:v>-3.8359399770521718E-3</c:v>
                </c:pt>
                <c:pt idx="143">
                  <c:v>-3.8359399770521718E-3</c:v>
                </c:pt>
                <c:pt idx="144">
                  <c:v>-3.8359399770521718E-3</c:v>
                </c:pt>
                <c:pt idx="145">
                  <c:v>-3.8359399770521718E-3</c:v>
                </c:pt>
                <c:pt idx="146">
                  <c:v>-3.8359399770521718E-3</c:v>
                </c:pt>
                <c:pt idx="147">
                  <c:v>-3.8359399770521718E-3</c:v>
                </c:pt>
                <c:pt idx="148">
                  <c:v>-3.8359399770521718E-3</c:v>
                </c:pt>
                <c:pt idx="149">
                  <c:v>-3.8359399770521718E-3</c:v>
                </c:pt>
                <c:pt idx="150">
                  <c:v>-3.8359399770521718E-3</c:v>
                </c:pt>
                <c:pt idx="151">
                  <c:v>-3.8359399770521718E-3</c:v>
                </c:pt>
                <c:pt idx="152">
                  <c:v>-3.8359399770521718E-3</c:v>
                </c:pt>
                <c:pt idx="153">
                  <c:v>-3.2051178589066268E-3</c:v>
                </c:pt>
                <c:pt idx="154">
                  <c:v>-3.2051178589066268E-3</c:v>
                </c:pt>
                <c:pt idx="155">
                  <c:v>-3.2051178589066268E-3</c:v>
                </c:pt>
                <c:pt idx="156">
                  <c:v>-3.2051178589066268E-3</c:v>
                </c:pt>
                <c:pt idx="157">
                  <c:v>-3.2051178589066268E-3</c:v>
                </c:pt>
                <c:pt idx="158">
                  <c:v>-3.2051178589066268E-3</c:v>
                </c:pt>
                <c:pt idx="159">
                  <c:v>-3.2051178589066268E-3</c:v>
                </c:pt>
                <c:pt idx="160">
                  <c:v>-3.2051178589066268E-3</c:v>
                </c:pt>
                <c:pt idx="161">
                  <c:v>-3.2051178589066268E-3</c:v>
                </c:pt>
                <c:pt idx="162">
                  <c:v>-3.2051178589066268E-3</c:v>
                </c:pt>
                <c:pt idx="163">
                  <c:v>-3.2051178589066268E-3</c:v>
                </c:pt>
                <c:pt idx="164">
                  <c:v>-3.2051178589066268E-3</c:v>
                </c:pt>
                <c:pt idx="165">
                  <c:v>-3.2051178589066268E-3</c:v>
                </c:pt>
                <c:pt idx="166">
                  <c:v>-3.2051178589066268E-3</c:v>
                </c:pt>
                <c:pt idx="167">
                  <c:v>-3.2051178589066268E-3</c:v>
                </c:pt>
                <c:pt idx="168">
                  <c:v>-3.2051178589066268E-3</c:v>
                </c:pt>
                <c:pt idx="169">
                  <c:v>-3.2051178589066268E-3</c:v>
                </c:pt>
                <c:pt idx="170">
                  <c:v>-3.2051178589066268E-3</c:v>
                </c:pt>
                <c:pt idx="171">
                  <c:v>-3.2051178589066268E-3</c:v>
                </c:pt>
                <c:pt idx="172">
                  <c:v>-3.2051178589066268E-3</c:v>
                </c:pt>
                <c:pt idx="173">
                  <c:v>-3.2051178589066268E-3</c:v>
                </c:pt>
                <c:pt idx="174">
                  <c:v>-3.2051178589066268E-3</c:v>
                </c:pt>
                <c:pt idx="175">
                  <c:v>-4.3856565764020111E-4</c:v>
                </c:pt>
                <c:pt idx="176">
                  <c:v>-4.3856565764020111E-4</c:v>
                </c:pt>
                <c:pt idx="177">
                  <c:v>-4.3856565764020111E-4</c:v>
                </c:pt>
                <c:pt idx="178">
                  <c:v>-4.3856565764020111E-4</c:v>
                </c:pt>
                <c:pt idx="179">
                  <c:v>-4.3856565764020111E-4</c:v>
                </c:pt>
                <c:pt idx="180">
                  <c:v>-4.3856565764020111E-4</c:v>
                </c:pt>
                <c:pt idx="181">
                  <c:v>-4.3856565764020111E-4</c:v>
                </c:pt>
                <c:pt idx="182">
                  <c:v>-4.3856565764020111E-4</c:v>
                </c:pt>
                <c:pt idx="183">
                  <c:v>-4.3856565764020111E-4</c:v>
                </c:pt>
                <c:pt idx="184">
                  <c:v>-4.3856565764020111E-4</c:v>
                </c:pt>
                <c:pt idx="185">
                  <c:v>-4.3856565764020111E-4</c:v>
                </c:pt>
                <c:pt idx="186">
                  <c:v>-4.3856565764020111E-4</c:v>
                </c:pt>
                <c:pt idx="187">
                  <c:v>-4.3856565764020111E-4</c:v>
                </c:pt>
                <c:pt idx="188">
                  <c:v>-4.3856565764020111E-4</c:v>
                </c:pt>
                <c:pt idx="189">
                  <c:v>-4.3856565764020111E-4</c:v>
                </c:pt>
                <c:pt idx="190">
                  <c:v>-4.3856565764020111E-4</c:v>
                </c:pt>
                <c:pt idx="191">
                  <c:v>-4.3856565764020111E-4</c:v>
                </c:pt>
                <c:pt idx="192">
                  <c:v>-4.3856565764020111E-4</c:v>
                </c:pt>
                <c:pt idx="193">
                  <c:v>-4.3856565764020111E-4</c:v>
                </c:pt>
                <c:pt idx="194">
                  <c:v>-4.3856565764020111E-4</c:v>
                </c:pt>
                <c:pt idx="195">
                  <c:v>-4.3856565764020111E-4</c:v>
                </c:pt>
                <c:pt idx="196">
                  <c:v>-2.5690871487859396E-5</c:v>
                </c:pt>
                <c:pt idx="197">
                  <c:v>-2.5690871487859396E-5</c:v>
                </c:pt>
                <c:pt idx="198">
                  <c:v>-2.5690871487859396E-5</c:v>
                </c:pt>
                <c:pt idx="199">
                  <c:v>-2.5690871487859396E-5</c:v>
                </c:pt>
                <c:pt idx="200">
                  <c:v>-2.5690871487859396E-5</c:v>
                </c:pt>
                <c:pt idx="201">
                  <c:v>-2.5690871487859396E-5</c:v>
                </c:pt>
                <c:pt idx="202">
                  <c:v>-2.5690871487859396E-5</c:v>
                </c:pt>
                <c:pt idx="203">
                  <c:v>-2.5690871487859396E-5</c:v>
                </c:pt>
                <c:pt idx="204">
                  <c:v>-2.5690871487859396E-5</c:v>
                </c:pt>
                <c:pt idx="205">
                  <c:v>-2.5690871487859396E-5</c:v>
                </c:pt>
                <c:pt idx="206">
                  <c:v>-2.5690871487859396E-5</c:v>
                </c:pt>
                <c:pt idx="207">
                  <c:v>-2.5690871487859396E-5</c:v>
                </c:pt>
                <c:pt idx="208">
                  <c:v>-2.5690871487859396E-5</c:v>
                </c:pt>
                <c:pt idx="209">
                  <c:v>-2.5690871487859396E-5</c:v>
                </c:pt>
                <c:pt idx="210">
                  <c:v>-2.5690871487859396E-5</c:v>
                </c:pt>
                <c:pt idx="211">
                  <c:v>-2.5690871487859396E-5</c:v>
                </c:pt>
                <c:pt idx="212">
                  <c:v>-2.5690871487859396E-5</c:v>
                </c:pt>
                <c:pt idx="213">
                  <c:v>-2.5690871487859396E-5</c:v>
                </c:pt>
                <c:pt idx="214">
                  <c:v>-2.5690871487859396E-5</c:v>
                </c:pt>
                <c:pt idx="215">
                  <c:v>-2.5690871487859396E-5</c:v>
                </c:pt>
                <c:pt idx="216">
                  <c:v>-2.5690871487859396E-5</c:v>
                </c:pt>
                <c:pt idx="217">
                  <c:v>-2.5690871487859396E-5</c:v>
                </c:pt>
                <c:pt idx="218">
                  <c:v>-2.5690871487859396E-5</c:v>
                </c:pt>
                <c:pt idx="219">
                  <c:v>7.8594370395878438E-5</c:v>
                </c:pt>
                <c:pt idx="220">
                  <c:v>7.8594370395878438E-5</c:v>
                </c:pt>
                <c:pt idx="221">
                  <c:v>7.8594370395878438E-5</c:v>
                </c:pt>
                <c:pt idx="222">
                  <c:v>7.8594370395878438E-5</c:v>
                </c:pt>
                <c:pt idx="223">
                  <c:v>7.8594370395878438E-5</c:v>
                </c:pt>
                <c:pt idx="224">
                  <c:v>7.8594370395878438E-5</c:v>
                </c:pt>
                <c:pt idx="225">
                  <c:v>7.8594370395878438E-5</c:v>
                </c:pt>
                <c:pt idx="226">
                  <c:v>7.8594370395878438E-5</c:v>
                </c:pt>
                <c:pt idx="227">
                  <c:v>7.8594370395878438E-5</c:v>
                </c:pt>
                <c:pt idx="228">
                  <c:v>7.8594370395878438E-5</c:v>
                </c:pt>
                <c:pt idx="229">
                  <c:v>7.8594370395878438E-5</c:v>
                </c:pt>
                <c:pt idx="230">
                  <c:v>7.8594370395878438E-5</c:v>
                </c:pt>
                <c:pt idx="231">
                  <c:v>7.8594370395878438E-5</c:v>
                </c:pt>
                <c:pt idx="232">
                  <c:v>7.8594370395878438E-5</c:v>
                </c:pt>
                <c:pt idx="233">
                  <c:v>7.8594370395878438E-5</c:v>
                </c:pt>
                <c:pt idx="234">
                  <c:v>7.8594370395878438E-5</c:v>
                </c:pt>
                <c:pt idx="235">
                  <c:v>7.8594370395878438E-5</c:v>
                </c:pt>
                <c:pt idx="236">
                  <c:v>7.8594370395878438E-5</c:v>
                </c:pt>
                <c:pt idx="237">
                  <c:v>7.8594370395878438E-5</c:v>
                </c:pt>
                <c:pt idx="238">
                  <c:v>7.8594370395878438E-5</c:v>
                </c:pt>
                <c:pt idx="239">
                  <c:v>7.8594370395878438E-5</c:v>
                </c:pt>
                <c:pt idx="240">
                  <c:v>4.4101170698845199E-4</c:v>
                </c:pt>
                <c:pt idx="241">
                  <c:v>4.4101170698845199E-4</c:v>
                </c:pt>
                <c:pt idx="242">
                  <c:v>4.4101170698845199E-4</c:v>
                </c:pt>
                <c:pt idx="243">
                  <c:v>4.4101170698845199E-4</c:v>
                </c:pt>
                <c:pt idx="244">
                  <c:v>4.4101170698845199E-4</c:v>
                </c:pt>
                <c:pt idx="245">
                  <c:v>4.4101170698845199E-4</c:v>
                </c:pt>
                <c:pt idx="246">
                  <c:v>4.4101170698845199E-4</c:v>
                </c:pt>
                <c:pt idx="247">
                  <c:v>4.4101170698845199E-4</c:v>
                </c:pt>
                <c:pt idx="248">
                  <c:v>4.4101170698845199E-4</c:v>
                </c:pt>
                <c:pt idx="249">
                  <c:v>4.4101170698845199E-4</c:v>
                </c:pt>
                <c:pt idx="250">
                  <c:v>4.4101170698845199E-4</c:v>
                </c:pt>
                <c:pt idx="251">
                  <c:v>4.4101170698845199E-4</c:v>
                </c:pt>
                <c:pt idx="252">
                  <c:v>4.4101170698845199E-4</c:v>
                </c:pt>
                <c:pt idx="253">
                  <c:v>4.4101170698845199E-4</c:v>
                </c:pt>
                <c:pt idx="254">
                  <c:v>4.4101170698845199E-4</c:v>
                </c:pt>
                <c:pt idx="255">
                  <c:v>4.4101170698845199E-4</c:v>
                </c:pt>
                <c:pt idx="256">
                  <c:v>4.4101170698845199E-4</c:v>
                </c:pt>
                <c:pt idx="257">
                  <c:v>4.4101170698845199E-4</c:v>
                </c:pt>
                <c:pt idx="258">
                  <c:v>4.4101170698845199E-4</c:v>
                </c:pt>
                <c:pt idx="259">
                  <c:v>4.4101170698845199E-4</c:v>
                </c:pt>
                <c:pt idx="260">
                  <c:v>4.4101170698845199E-4</c:v>
                </c:pt>
                <c:pt idx="261">
                  <c:v>4.4101170698845199E-4</c:v>
                </c:pt>
                <c:pt idx="262">
                  <c:v>1.4936348527426029E-3</c:v>
                </c:pt>
                <c:pt idx="263">
                  <c:v>1.4936348527426029E-3</c:v>
                </c:pt>
                <c:pt idx="264">
                  <c:v>1.4936348527426029E-3</c:v>
                </c:pt>
                <c:pt idx="265">
                  <c:v>1.4936348527426029E-3</c:v>
                </c:pt>
                <c:pt idx="266">
                  <c:v>1.4936348527426029E-3</c:v>
                </c:pt>
                <c:pt idx="267">
                  <c:v>1.4936348527426029E-3</c:v>
                </c:pt>
                <c:pt idx="268">
                  <c:v>1.4936348527426029E-3</c:v>
                </c:pt>
                <c:pt idx="269">
                  <c:v>1.4936348527426029E-3</c:v>
                </c:pt>
                <c:pt idx="270">
                  <c:v>1.4936348527426029E-3</c:v>
                </c:pt>
                <c:pt idx="271">
                  <c:v>1.4936348527426029E-3</c:v>
                </c:pt>
                <c:pt idx="272">
                  <c:v>1.4936348527426029E-3</c:v>
                </c:pt>
                <c:pt idx="273">
                  <c:v>1.4936348527426029E-3</c:v>
                </c:pt>
                <c:pt idx="274">
                  <c:v>1.4936348527426029E-3</c:v>
                </c:pt>
                <c:pt idx="275">
                  <c:v>1.4936348527426029E-3</c:v>
                </c:pt>
                <c:pt idx="276">
                  <c:v>1.4936348527426029E-3</c:v>
                </c:pt>
                <c:pt idx="277">
                  <c:v>1.4936348527426029E-3</c:v>
                </c:pt>
                <c:pt idx="278">
                  <c:v>1.4936348527426029E-3</c:v>
                </c:pt>
                <c:pt idx="279">
                  <c:v>1.4936348527426029E-3</c:v>
                </c:pt>
                <c:pt idx="280">
                  <c:v>1.4936348527426029E-3</c:v>
                </c:pt>
                <c:pt idx="281">
                  <c:v>1.4936348527426029E-3</c:v>
                </c:pt>
                <c:pt idx="282">
                  <c:v>1.4936348527426029E-3</c:v>
                </c:pt>
                <c:pt idx="283">
                  <c:v>1.4936348527426029E-3</c:v>
                </c:pt>
                <c:pt idx="284">
                  <c:v>1.4936348527426029E-3</c:v>
                </c:pt>
                <c:pt idx="285">
                  <c:v>1.0337978414698412E-3</c:v>
                </c:pt>
                <c:pt idx="286">
                  <c:v>1.0337978414698412E-3</c:v>
                </c:pt>
                <c:pt idx="287">
                  <c:v>1.0337978414698412E-3</c:v>
                </c:pt>
                <c:pt idx="288">
                  <c:v>1.0337978414698412E-3</c:v>
                </c:pt>
                <c:pt idx="289">
                  <c:v>1.0337978414698412E-3</c:v>
                </c:pt>
                <c:pt idx="290">
                  <c:v>1.0337978414698412E-3</c:v>
                </c:pt>
                <c:pt idx="291">
                  <c:v>1.0337978414698412E-3</c:v>
                </c:pt>
                <c:pt idx="292">
                  <c:v>1.0337978414698412E-3</c:v>
                </c:pt>
                <c:pt idx="293">
                  <c:v>1.0337978414698412E-3</c:v>
                </c:pt>
                <c:pt idx="294">
                  <c:v>1.0337978414698412E-3</c:v>
                </c:pt>
                <c:pt idx="295">
                  <c:v>1.0337978414698412E-3</c:v>
                </c:pt>
                <c:pt idx="296">
                  <c:v>1.0337978414698412E-3</c:v>
                </c:pt>
                <c:pt idx="297">
                  <c:v>1.0337978414698412E-3</c:v>
                </c:pt>
                <c:pt idx="298">
                  <c:v>1.0337978414698412E-3</c:v>
                </c:pt>
                <c:pt idx="299">
                  <c:v>1.0337978414698412E-3</c:v>
                </c:pt>
                <c:pt idx="300">
                  <c:v>1.0337978414698412E-3</c:v>
                </c:pt>
                <c:pt idx="301">
                  <c:v>1.0337978414698412E-3</c:v>
                </c:pt>
                <c:pt idx="302">
                  <c:v>1.0337978414698412E-3</c:v>
                </c:pt>
                <c:pt idx="303">
                  <c:v>1.0337978414698412E-3</c:v>
                </c:pt>
                <c:pt idx="304">
                  <c:v>1.0337978414698412E-3</c:v>
                </c:pt>
                <c:pt idx="305">
                  <c:v>3.4979403018636397E-3</c:v>
                </c:pt>
                <c:pt idx="306">
                  <c:v>3.4979403018636397E-3</c:v>
                </c:pt>
                <c:pt idx="307">
                  <c:v>3.4979403018636397E-3</c:v>
                </c:pt>
                <c:pt idx="308">
                  <c:v>3.4979403018636397E-3</c:v>
                </c:pt>
                <c:pt idx="309">
                  <c:v>3.4979403018636397E-3</c:v>
                </c:pt>
                <c:pt idx="310">
                  <c:v>3.4979403018636397E-3</c:v>
                </c:pt>
                <c:pt idx="311">
                  <c:v>3.4979403018636397E-3</c:v>
                </c:pt>
                <c:pt idx="312">
                  <c:v>3.4979403018636397E-3</c:v>
                </c:pt>
                <c:pt idx="313">
                  <c:v>3.4979403018636397E-3</c:v>
                </c:pt>
                <c:pt idx="314">
                  <c:v>3.4979403018636397E-3</c:v>
                </c:pt>
                <c:pt idx="315">
                  <c:v>3.4979403018636397E-3</c:v>
                </c:pt>
                <c:pt idx="316">
                  <c:v>3.4979403018636397E-3</c:v>
                </c:pt>
                <c:pt idx="317">
                  <c:v>3.4979403018636397E-3</c:v>
                </c:pt>
                <c:pt idx="318">
                  <c:v>3.4979403018636397E-3</c:v>
                </c:pt>
                <c:pt idx="319">
                  <c:v>3.4979403018636397E-3</c:v>
                </c:pt>
                <c:pt idx="320">
                  <c:v>3.4979403018636397E-3</c:v>
                </c:pt>
                <c:pt idx="321">
                  <c:v>3.4979403018636397E-3</c:v>
                </c:pt>
                <c:pt idx="322">
                  <c:v>3.4979403018636397E-3</c:v>
                </c:pt>
                <c:pt idx="323">
                  <c:v>3.4979403018636397E-3</c:v>
                </c:pt>
                <c:pt idx="324">
                  <c:v>3.4979403018636397E-3</c:v>
                </c:pt>
                <c:pt idx="325">
                  <c:v>3.4979403018636397E-3</c:v>
                </c:pt>
                <c:pt idx="326">
                  <c:v>4.1376738740808924E-3</c:v>
                </c:pt>
                <c:pt idx="327">
                  <c:v>4.1376738740808924E-3</c:v>
                </c:pt>
                <c:pt idx="328">
                  <c:v>4.1376738740808924E-3</c:v>
                </c:pt>
                <c:pt idx="329">
                  <c:v>4.1376738740808924E-3</c:v>
                </c:pt>
                <c:pt idx="330">
                  <c:v>4.1376738740808924E-3</c:v>
                </c:pt>
                <c:pt idx="331">
                  <c:v>4.1376738740808924E-3</c:v>
                </c:pt>
                <c:pt idx="332">
                  <c:v>4.1376738740808924E-3</c:v>
                </c:pt>
                <c:pt idx="333">
                  <c:v>4.1376738740808924E-3</c:v>
                </c:pt>
                <c:pt idx="334">
                  <c:v>4.1376738740808924E-3</c:v>
                </c:pt>
                <c:pt idx="335">
                  <c:v>4.1376738740808924E-3</c:v>
                </c:pt>
                <c:pt idx="336">
                  <c:v>4.1376738740808924E-3</c:v>
                </c:pt>
                <c:pt idx="337">
                  <c:v>4.1376738740808924E-3</c:v>
                </c:pt>
                <c:pt idx="338">
                  <c:v>4.1376738740808924E-3</c:v>
                </c:pt>
                <c:pt idx="339">
                  <c:v>4.1376738740808924E-3</c:v>
                </c:pt>
                <c:pt idx="340">
                  <c:v>4.1376738740808924E-3</c:v>
                </c:pt>
                <c:pt idx="341">
                  <c:v>4.1376738740808924E-3</c:v>
                </c:pt>
                <c:pt idx="342">
                  <c:v>4.1376738740808924E-3</c:v>
                </c:pt>
                <c:pt idx="343">
                  <c:v>4.1376738740808924E-3</c:v>
                </c:pt>
                <c:pt idx="344">
                  <c:v>4.1376738740808924E-3</c:v>
                </c:pt>
                <c:pt idx="345">
                  <c:v>4.1376738740808924E-3</c:v>
                </c:pt>
                <c:pt idx="346">
                  <c:v>4.1376738740808924E-3</c:v>
                </c:pt>
                <c:pt idx="347">
                  <c:v>4.1376738740808924E-3</c:v>
                </c:pt>
                <c:pt idx="348">
                  <c:v>3.8605815119872322E-3</c:v>
                </c:pt>
                <c:pt idx="349">
                  <c:v>3.8605815119872322E-3</c:v>
                </c:pt>
                <c:pt idx="350">
                  <c:v>3.8605815119872322E-3</c:v>
                </c:pt>
                <c:pt idx="351">
                  <c:v>3.8605815119872322E-3</c:v>
                </c:pt>
                <c:pt idx="352">
                  <c:v>3.8605815119872322E-3</c:v>
                </c:pt>
                <c:pt idx="353">
                  <c:v>3.8605815119872322E-3</c:v>
                </c:pt>
                <c:pt idx="354">
                  <c:v>3.8605815119872322E-3</c:v>
                </c:pt>
                <c:pt idx="355">
                  <c:v>3.8605815119872322E-3</c:v>
                </c:pt>
                <c:pt idx="356">
                  <c:v>3.8605815119872322E-3</c:v>
                </c:pt>
                <c:pt idx="357">
                  <c:v>3.8605815119872322E-3</c:v>
                </c:pt>
                <c:pt idx="358">
                  <c:v>3.8605815119872322E-3</c:v>
                </c:pt>
                <c:pt idx="359">
                  <c:v>3.8605815119872322E-3</c:v>
                </c:pt>
                <c:pt idx="360">
                  <c:v>3.8605815119872322E-3</c:v>
                </c:pt>
                <c:pt idx="361">
                  <c:v>3.8605815119872322E-3</c:v>
                </c:pt>
                <c:pt idx="362">
                  <c:v>3.8605815119872322E-3</c:v>
                </c:pt>
                <c:pt idx="363">
                  <c:v>3.8605815119872322E-3</c:v>
                </c:pt>
                <c:pt idx="364">
                  <c:v>3.8605815119872322E-3</c:v>
                </c:pt>
                <c:pt idx="365">
                  <c:v>3.8605815119872322E-3</c:v>
                </c:pt>
                <c:pt idx="366">
                  <c:v>3.8605815119872322E-3</c:v>
                </c:pt>
                <c:pt idx="367">
                  <c:v>3.8605815119872322E-3</c:v>
                </c:pt>
                <c:pt idx="368">
                  <c:v>3.8605815119872322E-3</c:v>
                </c:pt>
                <c:pt idx="369">
                  <c:v>3.8605815119872322E-3</c:v>
                </c:pt>
                <c:pt idx="370">
                  <c:v>4.3194574319853404E-3</c:v>
                </c:pt>
                <c:pt idx="371">
                  <c:v>4.3194574319853404E-3</c:v>
                </c:pt>
                <c:pt idx="372">
                  <c:v>4.3194574319853404E-3</c:v>
                </c:pt>
                <c:pt idx="373">
                  <c:v>4.3194574319853404E-3</c:v>
                </c:pt>
                <c:pt idx="374">
                  <c:v>4.3194574319853404E-3</c:v>
                </c:pt>
                <c:pt idx="375">
                  <c:v>4.3194574319853404E-3</c:v>
                </c:pt>
                <c:pt idx="376">
                  <c:v>4.3194574319853404E-3</c:v>
                </c:pt>
                <c:pt idx="377">
                  <c:v>4.3194574319853404E-3</c:v>
                </c:pt>
                <c:pt idx="378">
                  <c:v>4.3194574319853404E-3</c:v>
                </c:pt>
                <c:pt idx="379">
                  <c:v>4.3194574319853404E-3</c:v>
                </c:pt>
                <c:pt idx="380">
                  <c:v>4.3194574319853404E-3</c:v>
                </c:pt>
                <c:pt idx="381">
                  <c:v>4.3194574319853404E-3</c:v>
                </c:pt>
                <c:pt idx="382">
                  <c:v>4.3194574319853404E-3</c:v>
                </c:pt>
                <c:pt idx="383">
                  <c:v>4.3194574319853404E-3</c:v>
                </c:pt>
                <c:pt idx="384">
                  <c:v>4.3194574319853404E-3</c:v>
                </c:pt>
                <c:pt idx="385">
                  <c:v>4.3194574319853404E-3</c:v>
                </c:pt>
                <c:pt idx="386">
                  <c:v>4.3194574319853404E-3</c:v>
                </c:pt>
                <c:pt idx="387">
                  <c:v>4.3194574319853404E-3</c:v>
                </c:pt>
                <c:pt idx="388">
                  <c:v>4.3194574319853404E-3</c:v>
                </c:pt>
                <c:pt idx="389">
                  <c:v>4.3194574319853404E-3</c:v>
                </c:pt>
                <c:pt idx="390">
                  <c:v>4.3194574319853404E-3</c:v>
                </c:pt>
                <c:pt idx="391">
                  <c:v>4.7845413554736781E-3</c:v>
                </c:pt>
                <c:pt idx="392">
                  <c:v>4.7845413554736781E-3</c:v>
                </c:pt>
                <c:pt idx="393">
                  <c:v>4.7845413554736781E-3</c:v>
                </c:pt>
                <c:pt idx="394">
                  <c:v>4.7845413554736781E-3</c:v>
                </c:pt>
                <c:pt idx="395">
                  <c:v>4.7845413554736781E-3</c:v>
                </c:pt>
                <c:pt idx="396">
                  <c:v>4.7845413554736781E-3</c:v>
                </c:pt>
                <c:pt idx="397">
                  <c:v>4.7845413554736781E-3</c:v>
                </c:pt>
                <c:pt idx="398">
                  <c:v>4.7845413554736781E-3</c:v>
                </c:pt>
                <c:pt idx="399">
                  <c:v>4.7845413554736781E-3</c:v>
                </c:pt>
                <c:pt idx="400">
                  <c:v>4.7845413554736781E-3</c:v>
                </c:pt>
                <c:pt idx="401">
                  <c:v>4.7845413554736781E-3</c:v>
                </c:pt>
                <c:pt idx="402">
                  <c:v>4.7845413554736781E-3</c:v>
                </c:pt>
                <c:pt idx="403">
                  <c:v>4.7845413554736781E-3</c:v>
                </c:pt>
                <c:pt idx="404">
                  <c:v>4.7845413554736781E-3</c:v>
                </c:pt>
                <c:pt idx="405">
                  <c:v>4.7845413554736781E-3</c:v>
                </c:pt>
                <c:pt idx="406">
                  <c:v>4.7845413554736781E-3</c:v>
                </c:pt>
                <c:pt idx="407">
                  <c:v>4.7845413554736781E-3</c:v>
                </c:pt>
                <c:pt idx="408">
                  <c:v>4.7845413554736781E-3</c:v>
                </c:pt>
                <c:pt idx="409">
                  <c:v>4.7845413554736781E-3</c:v>
                </c:pt>
                <c:pt idx="410">
                  <c:v>4.7845413554736781E-3</c:v>
                </c:pt>
                <c:pt idx="411">
                  <c:v>4.7845413554736781E-3</c:v>
                </c:pt>
                <c:pt idx="412">
                  <c:v>4.7845413554736781E-3</c:v>
                </c:pt>
                <c:pt idx="413">
                  <c:v>4.7845413554736781E-3</c:v>
                </c:pt>
                <c:pt idx="414">
                  <c:v>4.8435645167949001E-3</c:v>
                </c:pt>
                <c:pt idx="415">
                  <c:v>4.8435645167949001E-3</c:v>
                </c:pt>
                <c:pt idx="416">
                  <c:v>4.8435645167949001E-3</c:v>
                </c:pt>
                <c:pt idx="417">
                  <c:v>4.8435645167949001E-3</c:v>
                </c:pt>
                <c:pt idx="418">
                  <c:v>4.8435645167949001E-3</c:v>
                </c:pt>
                <c:pt idx="419">
                  <c:v>4.8435645167949001E-3</c:v>
                </c:pt>
                <c:pt idx="420">
                  <c:v>4.8435645167949001E-3</c:v>
                </c:pt>
                <c:pt idx="421">
                  <c:v>4.8435645167949001E-3</c:v>
                </c:pt>
                <c:pt idx="422">
                  <c:v>4.8435645167949001E-3</c:v>
                </c:pt>
                <c:pt idx="423">
                  <c:v>4.8435645167949001E-3</c:v>
                </c:pt>
                <c:pt idx="424">
                  <c:v>4.8435645167949001E-3</c:v>
                </c:pt>
                <c:pt idx="425">
                  <c:v>4.8435645167949001E-3</c:v>
                </c:pt>
                <c:pt idx="426">
                  <c:v>4.8435645167949001E-3</c:v>
                </c:pt>
                <c:pt idx="427">
                  <c:v>4.8435645167949001E-3</c:v>
                </c:pt>
                <c:pt idx="428">
                  <c:v>4.8435645167949001E-3</c:v>
                </c:pt>
                <c:pt idx="429">
                  <c:v>4.8435645167949001E-3</c:v>
                </c:pt>
                <c:pt idx="430">
                  <c:v>4.8435645167949001E-3</c:v>
                </c:pt>
                <c:pt idx="431">
                  <c:v>4.8435645167949001E-3</c:v>
                </c:pt>
                <c:pt idx="432">
                  <c:v>4.8435645167949001E-3</c:v>
                </c:pt>
                <c:pt idx="433">
                  <c:v>4.8435645167949001E-3</c:v>
                </c:pt>
                <c:pt idx="434">
                  <c:v>4.8435645167949001E-3</c:v>
                </c:pt>
                <c:pt idx="435">
                  <c:v>5.3024497227345414E-3</c:v>
                </c:pt>
                <c:pt idx="436">
                  <c:v>5.3024497227345414E-3</c:v>
                </c:pt>
                <c:pt idx="437">
                  <c:v>5.3024497227345414E-3</c:v>
                </c:pt>
                <c:pt idx="438">
                  <c:v>5.3024497227345414E-3</c:v>
                </c:pt>
                <c:pt idx="439">
                  <c:v>5.3024497227345414E-3</c:v>
                </c:pt>
                <c:pt idx="440">
                  <c:v>5.3024497227345414E-3</c:v>
                </c:pt>
                <c:pt idx="441">
                  <c:v>5.3024497227345414E-3</c:v>
                </c:pt>
                <c:pt idx="442">
                  <c:v>5.3024497227345414E-3</c:v>
                </c:pt>
                <c:pt idx="443">
                  <c:v>5.3024497227345414E-3</c:v>
                </c:pt>
                <c:pt idx="444">
                  <c:v>5.3024497227345414E-3</c:v>
                </c:pt>
                <c:pt idx="445">
                  <c:v>5.3024497227345414E-3</c:v>
                </c:pt>
                <c:pt idx="446">
                  <c:v>5.3024497227345414E-3</c:v>
                </c:pt>
                <c:pt idx="447">
                  <c:v>5.3024497227345414E-3</c:v>
                </c:pt>
                <c:pt idx="448">
                  <c:v>5.3024497227345414E-3</c:v>
                </c:pt>
                <c:pt idx="449">
                  <c:v>5.3024497227345414E-3</c:v>
                </c:pt>
                <c:pt idx="450">
                  <c:v>5.3024497227345414E-3</c:v>
                </c:pt>
                <c:pt idx="451">
                  <c:v>5.3024497227345414E-3</c:v>
                </c:pt>
                <c:pt idx="452">
                  <c:v>5.3024497227345414E-3</c:v>
                </c:pt>
                <c:pt idx="453">
                  <c:v>5.3024497227345414E-3</c:v>
                </c:pt>
                <c:pt idx="454">
                  <c:v>5.3024497227345414E-3</c:v>
                </c:pt>
                <c:pt idx="455">
                  <c:v>5.3024497227345414E-3</c:v>
                </c:pt>
                <c:pt idx="456">
                  <c:v>5.3024497227345414E-3</c:v>
                </c:pt>
                <c:pt idx="457">
                  <c:v>5.3614728840557686E-3</c:v>
                </c:pt>
                <c:pt idx="458">
                  <c:v>5.3614728840557686E-3</c:v>
                </c:pt>
                <c:pt idx="459">
                  <c:v>5.3614728840557686E-3</c:v>
                </c:pt>
                <c:pt idx="460">
                  <c:v>5.3614728840557686E-3</c:v>
                </c:pt>
                <c:pt idx="461">
                  <c:v>5.3614728840557686E-3</c:v>
                </c:pt>
                <c:pt idx="462">
                  <c:v>5.3614728840557686E-3</c:v>
                </c:pt>
                <c:pt idx="463">
                  <c:v>5.3614728840557686E-3</c:v>
                </c:pt>
                <c:pt idx="464">
                  <c:v>5.3614728840557686E-3</c:v>
                </c:pt>
                <c:pt idx="465">
                  <c:v>5.3614728840557686E-3</c:v>
                </c:pt>
                <c:pt idx="466">
                  <c:v>5.3614728840557686E-3</c:v>
                </c:pt>
                <c:pt idx="467">
                  <c:v>5.3614728840557686E-3</c:v>
                </c:pt>
                <c:pt idx="468">
                  <c:v>5.3614728840557686E-3</c:v>
                </c:pt>
                <c:pt idx="469">
                  <c:v>5.3614728840557686E-3</c:v>
                </c:pt>
                <c:pt idx="470">
                  <c:v>5.3614728840557686E-3</c:v>
                </c:pt>
                <c:pt idx="471">
                  <c:v>5.3614728840557686E-3</c:v>
                </c:pt>
                <c:pt idx="472">
                  <c:v>5.3614728840557686E-3</c:v>
                </c:pt>
                <c:pt idx="473">
                  <c:v>5.3614728840557686E-3</c:v>
                </c:pt>
                <c:pt idx="474">
                  <c:v>5.3614728840557686E-3</c:v>
                </c:pt>
                <c:pt idx="475">
                  <c:v>5.3614728840557686E-3</c:v>
                </c:pt>
                <c:pt idx="476">
                  <c:v>5.3614728840557686E-3</c:v>
                </c:pt>
                <c:pt idx="477">
                  <c:v>5.3614728840557686E-3</c:v>
                </c:pt>
                <c:pt idx="478">
                  <c:v>5.3614728840557686E-3</c:v>
                </c:pt>
                <c:pt idx="479">
                  <c:v>5.3614728840557686E-3</c:v>
                </c:pt>
                <c:pt idx="480">
                  <c:v>5.4185920724311738E-3</c:v>
                </c:pt>
                <c:pt idx="481">
                  <c:v>5.4185920724311738E-3</c:v>
                </c:pt>
                <c:pt idx="482">
                  <c:v>5.4185920724311738E-3</c:v>
                </c:pt>
                <c:pt idx="483">
                  <c:v>5.4185920724311738E-3</c:v>
                </c:pt>
                <c:pt idx="484">
                  <c:v>5.4185920724311738E-3</c:v>
                </c:pt>
                <c:pt idx="485">
                  <c:v>5.4185920724311738E-3</c:v>
                </c:pt>
                <c:pt idx="486">
                  <c:v>5.4185920724311738E-3</c:v>
                </c:pt>
                <c:pt idx="487">
                  <c:v>5.4185920724311738E-3</c:v>
                </c:pt>
                <c:pt idx="488">
                  <c:v>5.4185920724311738E-3</c:v>
                </c:pt>
                <c:pt idx="489">
                  <c:v>5.4185920724311738E-3</c:v>
                </c:pt>
                <c:pt idx="490">
                  <c:v>5.4185920724311738E-3</c:v>
                </c:pt>
                <c:pt idx="491">
                  <c:v>5.4185920724311738E-3</c:v>
                </c:pt>
                <c:pt idx="492">
                  <c:v>5.4185920724311738E-3</c:v>
                </c:pt>
                <c:pt idx="493">
                  <c:v>5.4185920724311738E-3</c:v>
                </c:pt>
                <c:pt idx="494">
                  <c:v>5.4185920724311738E-3</c:v>
                </c:pt>
                <c:pt idx="495">
                  <c:v>5.4185920724311738E-3</c:v>
                </c:pt>
                <c:pt idx="496">
                  <c:v>5.4185920724311738E-3</c:v>
                </c:pt>
                <c:pt idx="497">
                  <c:v>5.4185920724311738E-3</c:v>
                </c:pt>
                <c:pt idx="498">
                  <c:v>5.4185920724311738E-3</c:v>
                </c:pt>
                <c:pt idx="499">
                  <c:v>5.4185920724311738E-3</c:v>
                </c:pt>
                <c:pt idx="500">
                  <c:v>5.4733297351085061E-3</c:v>
                </c:pt>
                <c:pt idx="501">
                  <c:v>5.4733297351085061E-3</c:v>
                </c:pt>
                <c:pt idx="502">
                  <c:v>5.4733297351085061E-3</c:v>
                </c:pt>
                <c:pt idx="503">
                  <c:v>5.4733297351085061E-3</c:v>
                </c:pt>
                <c:pt idx="504">
                  <c:v>5.4733297351085061E-3</c:v>
                </c:pt>
                <c:pt idx="505">
                  <c:v>5.4733297351085061E-3</c:v>
                </c:pt>
                <c:pt idx="506">
                  <c:v>5.4733297351085061E-3</c:v>
                </c:pt>
                <c:pt idx="507">
                  <c:v>5.4733297351085061E-3</c:v>
                </c:pt>
                <c:pt idx="508">
                  <c:v>5.4733297351085061E-3</c:v>
                </c:pt>
                <c:pt idx="509">
                  <c:v>5.4733297351085061E-3</c:v>
                </c:pt>
                <c:pt idx="510">
                  <c:v>5.4733297351085061E-3</c:v>
                </c:pt>
                <c:pt idx="511">
                  <c:v>5.4733297351085061E-3</c:v>
                </c:pt>
                <c:pt idx="512">
                  <c:v>5.4733297351085061E-3</c:v>
                </c:pt>
                <c:pt idx="513">
                  <c:v>5.4733297351085061E-3</c:v>
                </c:pt>
                <c:pt idx="514">
                  <c:v>5.4733297351085061E-3</c:v>
                </c:pt>
                <c:pt idx="515">
                  <c:v>5.4733297351085061E-3</c:v>
                </c:pt>
                <c:pt idx="516">
                  <c:v>5.4733297351085061E-3</c:v>
                </c:pt>
                <c:pt idx="517">
                  <c:v>5.4733297351085061E-3</c:v>
                </c:pt>
                <c:pt idx="518">
                  <c:v>5.4733297351085061E-3</c:v>
                </c:pt>
                <c:pt idx="519">
                  <c:v>5.4733297351085061E-3</c:v>
                </c:pt>
                <c:pt idx="520">
                  <c:v>5.4733297351085061E-3</c:v>
                </c:pt>
                <c:pt idx="521">
                  <c:v>5.4733297351085061E-3</c:v>
                </c:pt>
                <c:pt idx="522">
                  <c:v>5.4733297351085061E-3</c:v>
                </c:pt>
                <c:pt idx="523">
                  <c:v>5.4741084979266531E-3</c:v>
                </c:pt>
                <c:pt idx="524">
                  <c:v>5.4741084979266531E-3</c:v>
                </c:pt>
                <c:pt idx="525">
                  <c:v>5.4741084979266531E-3</c:v>
                </c:pt>
                <c:pt idx="526">
                  <c:v>5.4741084979266531E-3</c:v>
                </c:pt>
                <c:pt idx="527">
                  <c:v>5.4741084979266531E-3</c:v>
                </c:pt>
                <c:pt idx="528">
                  <c:v>5.4741084979266531E-3</c:v>
                </c:pt>
                <c:pt idx="529">
                  <c:v>5.4741084979266531E-3</c:v>
                </c:pt>
                <c:pt idx="530">
                  <c:v>5.4741084979266531E-3</c:v>
                </c:pt>
                <c:pt idx="531">
                  <c:v>5.4741084979266531E-3</c:v>
                </c:pt>
                <c:pt idx="532">
                  <c:v>5.4741084979266531E-3</c:v>
                </c:pt>
                <c:pt idx="533">
                  <c:v>5.4741084979266531E-3</c:v>
                </c:pt>
                <c:pt idx="534">
                  <c:v>5.4741084979266531E-3</c:v>
                </c:pt>
                <c:pt idx="535">
                  <c:v>5.4741084979266531E-3</c:v>
                </c:pt>
                <c:pt idx="536">
                  <c:v>5.4741084979266531E-3</c:v>
                </c:pt>
                <c:pt idx="537">
                  <c:v>5.4741084979266531E-3</c:v>
                </c:pt>
                <c:pt idx="538">
                  <c:v>5.4741084979266531E-3</c:v>
                </c:pt>
                <c:pt idx="539">
                  <c:v>5.4741084979266531E-3</c:v>
                </c:pt>
                <c:pt idx="540">
                  <c:v>5.4741084979266531E-3</c:v>
                </c:pt>
                <c:pt idx="541">
                  <c:v>5.4741084979266531E-3</c:v>
                </c:pt>
                <c:pt idx="542">
                  <c:v>5.4741084979266531E-3</c:v>
                </c:pt>
                <c:pt idx="543">
                  <c:v>5.4741084979266531E-3</c:v>
                </c:pt>
                <c:pt idx="544">
                  <c:v>5.4741084979266531E-3</c:v>
                </c:pt>
                <c:pt idx="545">
                  <c:v>5.4741084979266531E-3</c:v>
                </c:pt>
                <c:pt idx="546">
                  <c:v>5.4741084979266531E-3</c:v>
                </c:pt>
                <c:pt idx="547">
                  <c:v>5.4741084979266531E-3</c:v>
                </c:pt>
                <c:pt idx="548">
                  <c:v>5.4741084979266531E-3</c:v>
                </c:pt>
                <c:pt idx="549">
                  <c:v>5.4741084979266531E-3</c:v>
                </c:pt>
                <c:pt idx="550">
                  <c:v>5.4741084979266531E-3</c:v>
                </c:pt>
                <c:pt idx="551">
                  <c:v>5.4741084979266531E-3</c:v>
                </c:pt>
                <c:pt idx="552">
                  <c:v>5.4741084979266531E-3</c:v>
                </c:pt>
                <c:pt idx="553">
                  <c:v>5.4741084979266531E-3</c:v>
                </c:pt>
                <c:pt idx="554">
                  <c:v>5.4748118966010915E-3</c:v>
                </c:pt>
                <c:pt idx="555">
                  <c:v>5.4748118966010915E-3</c:v>
                </c:pt>
                <c:pt idx="556">
                  <c:v>5.4748118966010915E-3</c:v>
                </c:pt>
                <c:pt idx="557">
                  <c:v>5.4748118966010915E-3</c:v>
                </c:pt>
                <c:pt idx="558">
                  <c:v>5.4748118966010915E-3</c:v>
                </c:pt>
                <c:pt idx="559">
                  <c:v>5.4748118966010915E-3</c:v>
                </c:pt>
                <c:pt idx="560">
                  <c:v>5.4748118966010915E-3</c:v>
                </c:pt>
                <c:pt idx="561">
                  <c:v>5.4748118966010915E-3</c:v>
                </c:pt>
                <c:pt idx="562">
                  <c:v>5.4748118966010915E-3</c:v>
                </c:pt>
                <c:pt idx="563">
                  <c:v>5.4748118966010915E-3</c:v>
                </c:pt>
                <c:pt idx="564">
                  <c:v>5.4748118966010915E-3</c:v>
                </c:pt>
                <c:pt idx="565">
                  <c:v>5.4748118966010915E-3</c:v>
                </c:pt>
                <c:pt idx="566">
                  <c:v>5.4748118966010915E-3</c:v>
                </c:pt>
                <c:pt idx="567">
                  <c:v>5.4748118966010915E-3</c:v>
                </c:pt>
                <c:pt idx="568">
                  <c:v>5.4748118966010915E-3</c:v>
                </c:pt>
                <c:pt idx="569">
                  <c:v>5.4748118966010915E-3</c:v>
                </c:pt>
                <c:pt idx="570">
                  <c:v>5.4748118966010915E-3</c:v>
                </c:pt>
                <c:pt idx="571">
                  <c:v>5.4748118966010915E-3</c:v>
                </c:pt>
                <c:pt idx="572">
                  <c:v>5.4748118966010915E-3</c:v>
                </c:pt>
                <c:pt idx="573">
                  <c:v>5.4748118966010915E-3</c:v>
                </c:pt>
                <c:pt idx="574">
                  <c:v>5.4748118966010915E-3</c:v>
                </c:pt>
                <c:pt idx="575">
                  <c:v>5.4748118966010915E-3</c:v>
                </c:pt>
                <c:pt idx="576">
                  <c:v>5.4748118966010915E-3</c:v>
                </c:pt>
                <c:pt idx="577">
                  <c:v>5.4748118966010915E-3</c:v>
                </c:pt>
                <c:pt idx="578">
                  <c:v>5.4748118966010915E-3</c:v>
                </c:pt>
                <c:pt idx="579">
                  <c:v>5.4748118966010915E-3</c:v>
                </c:pt>
                <c:pt idx="580">
                  <c:v>5.4748118966010915E-3</c:v>
                </c:pt>
                <c:pt idx="581">
                  <c:v>5.4748118966010915E-3</c:v>
                </c:pt>
                <c:pt idx="582">
                  <c:v>5.4713143670093653E-3</c:v>
                </c:pt>
                <c:pt idx="583">
                  <c:v>5.4713143670093653E-3</c:v>
                </c:pt>
                <c:pt idx="584">
                  <c:v>5.4713143670093653E-3</c:v>
                </c:pt>
                <c:pt idx="585">
                  <c:v>5.4713143670093653E-3</c:v>
                </c:pt>
                <c:pt idx="586">
                  <c:v>5.4713143670093653E-3</c:v>
                </c:pt>
                <c:pt idx="587">
                  <c:v>5.4713143670093653E-3</c:v>
                </c:pt>
                <c:pt idx="588">
                  <c:v>5.4713143670093653E-3</c:v>
                </c:pt>
                <c:pt idx="589">
                  <c:v>5.4713143670093653E-3</c:v>
                </c:pt>
                <c:pt idx="590">
                  <c:v>5.4713143670093653E-3</c:v>
                </c:pt>
                <c:pt idx="591">
                  <c:v>5.4713143670093653E-3</c:v>
                </c:pt>
                <c:pt idx="592">
                  <c:v>5.4713143670093653E-3</c:v>
                </c:pt>
                <c:pt idx="593">
                  <c:v>5.4713143670093653E-3</c:v>
                </c:pt>
                <c:pt idx="594">
                  <c:v>5.4713143670093653E-3</c:v>
                </c:pt>
                <c:pt idx="595">
                  <c:v>5.4713143670093653E-3</c:v>
                </c:pt>
                <c:pt idx="596">
                  <c:v>5.4713143670093653E-3</c:v>
                </c:pt>
                <c:pt idx="597">
                  <c:v>5.4713143670093653E-3</c:v>
                </c:pt>
                <c:pt idx="598">
                  <c:v>5.4713143670093653E-3</c:v>
                </c:pt>
                <c:pt idx="599">
                  <c:v>5.4713143670093653E-3</c:v>
                </c:pt>
                <c:pt idx="600">
                  <c:v>5.4713143670093653E-3</c:v>
                </c:pt>
                <c:pt idx="601">
                  <c:v>5.4713143670093653E-3</c:v>
                </c:pt>
                <c:pt idx="602">
                  <c:v>5.4713143670093653E-3</c:v>
                </c:pt>
                <c:pt idx="603">
                  <c:v>5.4713143670093653E-3</c:v>
                </c:pt>
                <c:pt idx="604">
                  <c:v>5.4713143670093653E-3</c:v>
                </c:pt>
                <c:pt idx="605">
                  <c:v>5.4713143670093653E-3</c:v>
                </c:pt>
                <c:pt idx="606">
                  <c:v>5.4713143670093653E-3</c:v>
                </c:pt>
                <c:pt idx="607">
                  <c:v>5.4713143670093653E-3</c:v>
                </c:pt>
                <c:pt idx="608">
                  <c:v>5.4713143670093653E-3</c:v>
                </c:pt>
                <c:pt idx="609">
                  <c:v>5.4713143670093653E-3</c:v>
                </c:pt>
                <c:pt idx="610">
                  <c:v>5.4713143670093653E-3</c:v>
                </c:pt>
                <c:pt idx="611">
                  <c:v>5.4713143670093653E-3</c:v>
                </c:pt>
                <c:pt idx="612">
                  <c:v>5.4713143670093653E-3</c:v>
                </c:pt>
              </c:numCache>
            </c:numRef>
          </c:val>
          <c:smooth val="0"/>
          <c:extLst>
            <c:ext xmlns:c16="http://schemas.microsoft.com/office/drawing/2014/chart" uri="{C3380CC4-5D6E-409C-BE32-E72D297353CC}">
              <c16:uniqueId val="{00000006-F58E-4CA9-883E-EA8A749304ED}"/>
            </c:ext>
          </c:extLst>
        </c:ser>
        <c:ser>
          <c:idx val="3"/>
          <c:order val="3"/>
          <c:tx>
            <c:strRef>
              <c:f>FV_evolution_MbyM!$AN$3</c:f>
              <c:strCache>
                <c:ptCount val="1"/>
                <c:pt idx="0">
                  <c:v>GE 2Y-10Y spot</c:v>
                </c:pt>
              </c:strCache>
            </c:strRef>
          </c:tx>
          <c:spPr>
            <a:ln w="19050" cap="rnd">
              <a:solidFill>
                <a:schemeClr val="tx1"/>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FV_evolution_MbyM!$AN$4:$AN$1000</c:f>
              <c:numCache>
                <c:formatCode>0.00%</c:formatCode>
                <c:ptCount val="997"/>
                <c:pt idx="0">
                  <c:v>-3.7999999999999978E-3</c:v>
                </c:pt>
                <c:pt idx="1">
                  <c:v>-3.8499999999999993E-3</c:v>
                </c:pt>
                <c:pt idx="2">
                  <c:v>-3.9000000000000007E-3</c:v>
                </c:pt>
                <c:pt idx="3">
                  <c:v>-4.0899999999999964E-3</c:v>
                </c:pt>
                <c:pt idx="4">
                  <c:v>-4.1199999999999987E-3</c:v>
                </c:pt>
                <c:pt idx="5">
                  <c:v>-4.1199999999999987E-3</c:v>
                </c:pt>
                <c:pt idx="6">
                  <c:v>-4.2199999999999981E-3</c:v>
                </c:pt>
                <c:pt idx="7">
                  <c:v>-4.3699999999999989E-3</c:v>
                </c:pt>
                <c:pt idx="8">
                  <c:v>-3.8999999999999972E-3</c:v>
                </c:pt>
                <c:pt idx="9">
                  <c:v>-3.3299999999999962E-3</c:v>
                </c:pt>
                <c:pt idx="10">
                  <c:v>-3.649999999999997E-3</c:v>
                </c:pt>
                <c:pt idx="11">
                  <c:v>-3.4200000000000029E-3</c:v>
                </c:pt>
                <c:pt idx="12">
                  <c:v>-3.8200000000000005E-3</c:v>
                </c:pt>
                <c:pt idx="13">
                  <c:v>-3.369999999999998E-3</c:v>
                </c:pt>
                <c:pt idx="14">
                  <c:v>-3.9600000000000017E-3</c:v>
                </c:pt>
                <c:pt idx="15">
                  <c:v>-3.9900000000000005E-3</c:v>
                </c:pt>
                <c:pt idx="16">
                  <c:v>-3.6200000000000017E-3</c:v>
                </c:pt>
                <c:pt idx="17">
                  <c:v>-3.6699999999999997E-3</c:v>
                </c:pt>
                <c:pt idx="18">
                  <c:v>-3.2699999999999986E-3</c:v>
                </c:pt>
                <c:pt idx="19">
                  <c:v>-3.3399999999999992E-3</c:v>
                </c:pt>
                <c:pt idx="20">
                  <c:v>-3.3900000000000007E-3</c:v>
                </c:pt>
                <c:pt idx="21">
                  <c:v>-2.6000000000000016E-3</c:v>
                </c:pt>
                <c:pt idx="22">
                  <c:v>-2.6200000000000008E-3</c:v>
                </c:pt>
                <c:pt idx="23">
                  <c:v>-3.0799999999999994E-3</c:v>
                </c:pt>
                <c:pt idx="24">
                  <c:v>-3.2800000000000017E-3</c:v>
                </c:pt>
                <c:pt idx="25">
                  <c:v>-2.9700000000000004E-3</c:v>
                </c:pt>
                <c:pt idx="26">
                  <c:v>-3.0300000000000014E-3</c:v>
                </c:pt>
                <c:pt idx="27">
                  <c:v>-3.1400000000000004E-3</c:v>
                </c:pt>
                <c:pt idx="28">
                  <c:v>-3.0600000000000002E-3</c:v>
                </c:pt>
                <c:pt idx="29">
                  <c:v>-3.3400000000000027E-3</c:v>
                </c:pt>
                <c:pt idx="30">
                  <c:v>-3.309999999999997E-3</c:v>
                </c:pt>
                <c:pt idx="31">
                  <c:v>-3.7400000000000037E-3</c:v>
                </c:pt>
                <c:pt idx="32">
                  <c:v>-3.9299999999999995E-3</c:v>
                </c:pt>
                <c:pt idx="33">
                  <c:v>-3.9599999999999982E-3</c:v>
                </c:pt>
                <c:pt idx="34">
                  <c:v>-4.1399999999999978E-3</c:v>
                </c:pt>
                <c:pt idx="35">
                  <c:v>-4.049999999999998E-3</c:v>
                </c:pt>
                <c:pt idx="36">
                  <c:v>-4.0099999999999997E-3</c:v>
                </c:pt>
                <c:pt idx="37">
                  <c:v>-4.0399999999999985E-3</c:v>
                </c:pt>
                <c:pt idx="38">
                  <c:v>-4.6500000000000014E-3</c:v>
                </c:pt>
                <c:pt idx="39">
                  <c:v>-4.900000000000005E-3</c:v>
                </c:pt>
                <c:pt idx="40">
                  <c:v>-4.8400000000000006E-3</c:v>
                </c:pt>
                <c:pt idx="41">
                  <c:v>-4.6400000000000018E-3</c:v>
                </c:pt>
                <c:pt idx="42">
                  <c:v>-4.5599999999999981E-3</c:v>
                </c:pt>
                <c:pt idx="43">
                  <c:v>-4.8999999999999981E-3</c:v>
                </c:pt>
                <c:pt idx="44">
                  <c:v>-4.7600000000000003E-3</c:v>
                </c:pt>
                <c:pt idx="45">
                  <c:v>-5.11E-3</c:v>
                </c:pt>
                <c:pt idx="46">
                  <c:v>-5.28E-3</c:v>
                </c:pt>
                <c:pt idx="47">
                  <c:v>-5.3399999999999975E-3</c:v>
                </c:pt>
                <c:pt idx="48">
                  <c:v>-5.28E-3</c:v>
                </c:pt>
                <c:pt idx="49">
                  <c:v>-4.9200000000000008E-3</c:v>
                </c:pt>
                <c:pt idx="50">
                  <c:v>-5.0100000000000006E-3</c:v>
                </c:pt>
                <c:pt idx="51">
                  <c:v>-5.1699999999999975E-3</c:v>
                </c:pt>
                <c:pt idx="52">
                  <c:v>-5.2099999999999994E-3</c:v>
                </c:pt>
                <c:pt idx="53">
                  <c:v>-4.8999999999999981E-3</c:v>
                </c:pt>
                <c:pt idx="54">
                  <c:v>-5.0399999999999993E-3</c:v>
                </c:pt>
                <c:pt idx="55">
                  <c:v>-4.9300000000000004E-3</c:v>
                </c:pt>
                <c:pt idx="56">
                  <c:v>-4.6899999999999997E-3</c:v>
                </c:pt>
                <c:pt idx="57">
                  <c:v>-4.9300000000000004E-3</c:v>
                </c:pt>
                <c:pt idx="58">
                  <c:v>-4.7000000000000028E-3</c:v>
                </c:pt>
                <c:pt idx="59">
                  <c:v>-5.0399999999999993E-3</c:v>
                </c:pt>
                <c:pt idx="60">
                  <c:v>-5.1299999999999991E-3</c:v>
                </c:pt>
                <c:pt idx="61">
                  <c:v>-5.2199999999999989E-3</c:v>
                </c:pt>
                <c:pt idx="62">
                  <c:v>-5.3700000000000032E-3</c:v>
                </c:pt>
                <c:pt idx="63">
                  <c:v>-5.4999999999999979E-3</c:v>
                </c:pt>
                <c:pt idx="64">
                  <c:v>-5.510000000000001E-3</c:v>
                </c:pt>
                <c:pt idx="65">
                  <c:v>-5.510000000000001E-3</c:v>
                </c:pt>
                <c:pt idx="66">
                  <c:v>-4.3899999999999981E-3</c:v>
                </c:pt>
                <c:pt idx="67">
                  <c:v>-4.5800000000000042E-3</c:v>
                </c:pt>
                <c:pt idx="68">
                  <c:v>-5.0199999999999967E-3</c:v>
                </c:pt>
                <c:pt idx="69">
                  <c:v>-4.7600000000000003E-3</c:v>
                </c:pt>
                <c:pt idx="70">
                  <c:v>-4.9200000000000008E-3</c:v>
                </c:pt>
                <c:pt idx="71">
                  <c:v>-5.170000000000001E-3</c:v>
                </c:pt>
                <c:pt idx="72">
                  <c:v>-5.3100000000000022E-3</c:v>
                </c:pt>
                <c:pt idx="73">
                  <c:v>-4.9900000000000014E-3</c:v>
                </c:pt>
                <c:pt idx="74">
                  <c:v>-4.9699999999999987E-3</c:v>
                </c:pt>
                <c:pt idx="75">
                  <c:v>-4.720000000000002E-3</c:v>
                </c:pt>
                <c:pt idx="76">
                  <c:v>-4.4999999999999971E-3</c:v>
                </c:pt>
                <c:pt idx="77">
                  <c:v>-4.7900000000000026E-3</c:v>
                </c:pt>
                <c:pt idx="78">
                  <c:v>-4.8500000000000036E-3</c:v>
                </c:pt>
                <c:pt idx="79">
                  <c:v>-4.9999999999999975E-3</c:v>
                </c:pt>
                <c:pt idx="80">
                  <c:v>-4.7899999999999957E-3</c:v>
                </c:pt>
                <c:pt idx="81">
                  <c:v>-4.2500000000000038E-3</c:v>
                </c:pt>
                <c:pt idx="82">
                  <c:v>-3.8300000000000001E-3</c:v>
                </c:pt>
                <c:pt idx="83">
                  <c:v>-3.8399999999999962E-3</c:v>
                </c:pt>
                <c:pt idx="84">
                  <c:v>-4.1299999999999983E-3</c:v>
                </c:pt>
                <c:pt idx="85">
                  <c:v>-4.3000000000000017E-3</c:v>
                </c:pt>
                <c:pt idx="86">
                  <c:v>-4.4999999999999971E-3</c:v>
                </c:pt>
                <c:pt idx="87">
                  <c:v>-4.4999999999999971E-3</c:v>
                </c:pt>
                <c:pt idx="88">
                  <c:v>-4.4900000000000044E-3</c:v>
                </c:pt>
                <c:pt idx="89">
                  <c:v>-4.2899999999999987E-3</c:v>
                </c:pt>
                <c:pt idx="90">
                  <c:v>-4.4399999999999995E-3</c:v>
                </c:pt>
                <c:pt idx="91">
                  <c:v>-4.7999999999999987E-3</c:v>
                </c:pt>
                <c:pt idx="92">
                  <c:v>-4.6800000000000001E-3</c:v>
                </c:pt>
                <c:pt idx="93">
                  <c:v>-4.4300000000000034E-3</c:v>
                </c:pt>
                <c:pt idx="94">
                  <c:v>-4.500000000000004E-3</c:v>
                </c:pt>
                <c:pt idx="95">
                  <c:v>-4.4500000000000026E-3</c:v>
                </c:pt>
                <c:pt idx="96">
                  <c:v>-4.3900000000000015E-3</c:v>
                </c:pt>
                <c:pt idx="97">
                  <c:v>-4.7299999999999981E-3</c:v>
                </c:pt>
                <c:pt idx="98">
                  <c:v>-4.6700000000000005E-3</c:v>
                </c:pt>
                <c:pt idx="99">
                  <c:v>-4.7099999999999989E-3</c:v>
                </c:pt>
                <c:pt idx="100">
                  <c:v>-4.6399999999999983E-3</c:v>
                </c:pt>
                <c:pt idx="101">
                  <c:v>-4.7099999999999989E-3</c:v>
                </c:pt>
                <c:pt idx="102">
                  <c:v>-4.7400000000000012E-3</c:v>
                </c:pt>
                <c:pt idx="103">
                  <c:v>-4.830000000000001E-3</c:v>
                </c:pt>
                <c:pt idx="104">
                  <c:v>-5.0399999999999993E-3</c:v>
                </c:pt>
                <c:pt idx="105">
                  <c:v>-4.9299999999999969E-3</c:v>
                </c:pt>
                <c:pt idx="106">
                  <c:v>-4.6800000000000001E-3</c:v>
                </c:pt>
                <c:pt idx="107">
                  <c:v>-4.1099999999999991E-3</c:v>
                </c:pt>
                <c:pt idx="108">
                  <c:v>-4.2599999999999964E-3</c:v>
                </c:pt>
                <c:pt idx="109">
                  <c:v>-4.3300000000000005E-3</c:v>
                </c:pt>
                <c:pt idx="110">
                  <c:v>-4.4899999999999975E-3</c:v>
                </c:pt>
                <c:pt idx="111">
                  <c:v>-4.6000000000000034E-3</c:v>
                </c:pt>
                <c:pt idx="112">
                  <c:v>-4.6800000000000001E-3</c:v>
                </c:pt>
                <c:pt idx="113">
                  <c:v>-4.6800000000000001E-3</c:v>
                </c:pt>
                <c:pt idx="114">
                  <c:v>-4.6399999999999983E-3</c:v>
                </c:pt>
                <c:pt idx="115">
                  <c:v>-4.1600000000000005E-3</c:v>
                </c:pt>
                <c:pt idx="116">
                  <c:v>-3.9800000000000009E-3</c:v>
                </c:pt>
                <c:pt idx="117">
                  <c:v>-4.2299999999999977E-3</c:v>
                </c:pt>
                <c:pt idx="118">
                  <c:v>-4.0099999999999962E-3</c:v>
                </c:pt>
                <c:pt idx="119">
                  <c:v>-4.0299999999999989E-3</c:v>
                </c:pt>
                <c:pt idx="120">
                  <c:v>-4.0000000000000001E-3</c:v>
                </c:pt>
                <c:pt idx="121">
                  <c:v>-4.0700000000000007E-3</c:v>
                </c:pt>
                <c:pt idx="122">
                  <c:v>-4.0399999999999985E-3</c:v>
                </c:pt>
                <c:pt idx="123">
                  <c:v>-3.9699999999999978E-3</c:v>
                </c:pt>
                <c:pt idx="124">
                  <c:v>-3.7700000000000025E-3</c:v>
                </c:pt>
                <c:pt idx="125">
                  <c:v>-3.8600000000000023E-3</c:v>
                </c:pt>
                <c:pt idx="126">
                  <c:v>-3.9800000000000009E-3</c:v>
                </c:pt>
                <c:pt idx="127">
                  <c:v>-3.7300000000000007E-3</c:v>
                </c:pt>
                <c:pt idx="128">
                  <c:v>-3.5899999999999994E-3</c:v>
                </c:pt>
                <c:pt idx="129">
                  <c:v>-3.3299999999999996E-3</c:v>
                </c:pt>
                <c:pt idx="130">
                  <c:v>-3.1699999999999957E-3</c:v>
                </c:pt>
                <c:pt idx="131">
                  <c:v>-3.0300000000000014E-3</c:v>
                </c:pt>
                <c:pt idx="132">
                  <c:v>-3.3300000000000031E-3</c:v>
                </c:pt>
                <c:pt idx="133">
                  <c:v>-3.3499999999999988E-3</c:v>
                </c:pt>
                <c:pt idx="134">
                  <c:v>-3.3299999999999996E-3</c:v>
                </c:pt>
                <c:pt idx="135">
                  <c:v>-3.6600000000000035E-3</c:v>
                </c:pt>
                <c:pt idx="136">
                  <c:v>-3.4399999999999986E-3</c:v>
                </c:pt>
                <c:pt idx="137">
                  <c:v>-3.6400000000000009E-3</c:v>
                </c:pt>
                <c:pt idx="138">
                  <c:v>-3.2899999999999978E-3</c:v>
                </c:pt>
                <c:pt idx="139">
                  <c:v>-3.2699999999999986E-3</c:v>
                </c:pt>
                <c:pt idx="140">
                  <c:v>-3.2700000000000021E-3</c:v>
                </c:pt>
                <c:pt idx="141">
                  <c:v>-3.3599999999999984E-3</c:v>
                </c:pt>
                <c:pt idx="142">
                  <c:v>-3.5400000000000015E-3</c:v>
                </c:pt>
                <c:pt idx="143">
                  <c:v>-3.3300000000000031E-3</c:v>
                </c:pt>
                <c:pt idx="144">
                  <c:v>-3.1699999999999957E-3</c:v>
                </c:pt>
                <c:pt idx="145">
                  <c:v>-3.3500000000000023E-3</c:v>
                </c:pt>
                <c:pt idx="146">
                  <c:v>-2.749999999999999E-3</c:v>
                </c:pt>
                <c:pt idx="147">
                  <c:v>-2.1099999999999973E-3</c:v>
                </c:pt>
                <c:pt idx="148">
                  <c:v>-2.1700000000000018E-3</c:v>
                </c:pt>
                <c:pt idx="149">
                  <c:v>-2.1499999999999991E-3</c:v>
                </c:pt>
                <c:pt idx="150">
                  <c:v>-2.3399999999999983E-3</c:v>
                </c:pt>
                <c:pt idx="151">
                  <c:v>-2.1100000000000042E-3</c:v>
                </c:pt>
                <c:pt idx="152">
                  <c:v>-2.2700000000000047E-3</c:v>
                </c:pt>
                <c:pt idx="153">
                  <c:v>-2.0899999999999981E-3</c:v>
                </c:pt>
                <c:pt idx="154">
                  <c:v>-1.7800000000000003E-3</c:v>
                </c:pt>
                <c:pt idx="155">
                  <c:v>-1.6200000000000034E-3</c:v>
                </c:pt>
                <c:pt idx="156">
                  <c:v>-1.8699999999999967E-3</c:v>
                </c:pt>
                <c:pt idx="157">
                  <c:v>-1.4200000000000011E-3</c:v>
                </c:pt>
                <c:pt idx="158">
                  <c:v>-1.2799999999999999E-3</c:v>
                </c:pt>
                <c:pt idx="159">
                  <c:v>-1.6100000000000003E-3</c:v>
                </c:pt>
                <c:pt idx="160">
                  <c:v>-1.6699999999999979E-3</c:v>
                </c:pt>
                <c:pt idx="161">
                  <c:v>-1.5399999999999962E-3</c:v>
                </c:pt>
                <c:pt idx="162">
                  <c:v>-1.740000000000002E-3</c:v>
                </c:pt>
                <c:pt idx="163">
                  <c:v>-1.970000000000003E-3</c:v>
                </c:pt>
                <c:pt idx="164">
                  <c:v>-1.8599999999999971E-3</c:v>
                </c:pt>
                <c:pt idx="165">
                  <c:v>-1.8799999999999997E-3</c:v>
                </c:pt>
                <c:pt idx="166">
                  <c:v>-1.9200000000000016E-3</c:v>
                </c:pt>
                <c:pt idx="167">
                  <c:v>-1.6600000000000018E-3</c:v>
                </c:pt>
                <c:pt idx="168">
                  <c:v>-1.5299999999999966E-3</c:v>
                </c:pt>
                <c:pt idx="169">
                  <c:v>-1.4899999999999983E-3</c:v>
                </c:pt>
                <c:pt idx="170">
                  <c:v>-1.4999999999999979E-3</c:v>
                </c:pt>
                <c:pt idx="171">
                  <c:v>-1.1600000000000013E-3</c:v>
                </c:pt>
                <c:pt idx="172">
                  <c:v>-1.2399999999999946E-3</c:v>
                </c:pt>
                <c:pt idx="173">
                  <c:v>-8.3000000000000088E-4</c:v>
                </c:pt>
                <c:pt idx="174">
                  <c:v>-9.2000000000000068E-4</c:v>
                </c:pt>
                <c:pt idx="175">
                  <c:v>-8.2999999999999741E-4</c:v>
                </c:pt>
                <c:pt idx="176">
                  <c:v>-1.0299999999999962E-3</c:v>
                </c:pt>
                <c:pt idx="177">
                  <c:v>-9.8999999999999783E-4</c:v>
                </c:pt>
                <c:pt idx="178">
                  <c:v>-8.7999999999999537E-4</c:v>
                </c:pt>
                <c:pt idx="179">
                  <c:v>-5.7999999999999718E-4</c:v>
                </c:pt>
                <c:pt idx="180">
                  <c:v>-4.599999999999986E-4</c:v>
                </c:pt>
                <c:pt idx="181">
                  <c:v>-4.7000000000000167E-4</c:v>
                </c:pt>
                <c:pt idx="182">
                  <c:v>-4.0000000000000105E-4</c:v>
                </c:pt>
                <c:pt idx="183">
                  <c:v>-7.5000000000000414E-4</c:v>
                </c:pt>
                <c:pt idx="184">
                  <c:v>-6.2999999999999515E-4</c:v>
                </c:pt>
                <c:pt idx="185">
                  <c:v>-6.0999999999999943E-4</c:v>
                </c:pt>
                <c:pt idx="186">
                  <c:v>-8.4000000000000047E-4</c:v>
                </c:pt>
                <c:pt idx="187">
                  <c:v>-7.399999999999976E-4</c:v>
                </c:pt>
                <c:pt idx="188">
                  <c:v>-2.4000000000000063E-4</c:v>
                </c:pt>
                <c:pt idx="189">
                  <c:v>-2.1999999999999797E-4</c:v>
                </c:pt>
                <c:pt idx="190">
                  <c:v>7.0000000000004087E-5</c:v>
                </c:pt>
                <c:pt idx="191">
                  <c:v>5.1000000000000351E-4</c:v>
                </c:pt>
                <c:pt idx="192">
                  <c:v>5.2999999999999922E-4</c:v>
                </c:pt>
                <c:pt idx="193">
                  <c:v>5.2999999999999922E-4</c:v>
                </c:pt>
                <c:pt idx="194">
                  <c:v>5.7000000000000106E-4</c:v>
                </c:pt>
                <c:pt idx="195">
                  <c:v>5.5000000000000188E-4</c:v>
                </c:pt>
                <c:pt idx="196">
                  <c:v>1.6000000000000042E-4</c:v>
                </c:pt>
                <c:pt idx="197">
                  <c:v>5.1999999999999963E-4</c:v>
                </c:pt>
                <c:pt idx="198">
                  <c:v>6.3000000000000209E-4</c:v>
                </c:pt>
                <c:pt idx="199">
                  <c:v>7.0000000000000617E-5</c:v>
                </c:pt>
                <c:pt idx="200">
                  <c:v>8.9999999999996333E-5</c:v>
                </c:pt>
                <c:pt idx="201">
                  <c:v>1.4999999999999736E-4</c:v>
                </c:pt>
                <c:pt idx="202">
                  <c:v>-2.9999999999998778E-5</c:v>
                </c:pt>
                <c:pt idx="203">
                  <c:v>2.299999999999941E-4</c:v>
                </c:pt>
                <c:pt idx="204">
                  <c:v>3.0000000000000165E-4</c:v>
                </c:pt>
                <c:pt idx="205">
                  <c:v>1.799999999999996E-4</c:v>
                </c:pt>
                <c:pt idx="206">
                  <c:v>1.1000000000000246E-4</c:v>
                </c:pt>
                <c:pt idx="207">
                  <c:v>1.4000000000000123E-4</c:v>
                </c:pt>
                <c:pt idx="208">
                  <c:v>6.2000000000000249E-4</c:v>
                </c:pt>
                <c:pt idx="209">
                  <c:v>7.499999999999972E-4</c:v>
                </c:pt>
                <c:pt idx="210">
                  <c:v>1.0100000000000005E-3</c:v>
                </c:pt>
                <c:pt idx="211">
                  <c:v>1.4099999999999981E-3</c:v>
                </c:pt>
                <c:pt idx="212">
                  <c:v>2.0099999999999944E-3</c:v>
                </c:pt>
                <c:pt idx="213">
                  <c:v>1.8999999999999989E-3</c:v>
                </c:pt>
                <c:pt idx="214">
                  <c:v>1.7499999999999981E-3</c:v>
                </c:pt>
                <c:pt idx="215">
                  <c:v>1.8600000000000005E-3</c:v>
                </c:pt>
                <c:pt idx="216">
                  <c:v>1.9500000000000038E-3</c:v>
                </c:pt>
                <c:pt idx="217">
                  <c:v>1.2799999999999999E-3</c:v>
                </c:pt>
                <c:pt idx="218">
                  <c:v>1.0900000000000007E-3</c:v>
                </c:pt>
                <c:pt idx="219">
                  <c:v>1.5799999999999981E-3</c:v>
                </c:pt>
                <c:pt idx="220">
                  <c:v>1.3100000000000021E-3</c:v>
                </c:pt>
                <c:pt idx="221">
                  <c:v>1.2199999999999989E-3</c:v>
                </c:pt>
                <c:pt idx="222">
                  <c:v>2.2899999999999969E-3</c:v>
                </c:pt>
                <c:pt idx="223">
                  <c:v>2.3099999999999996E-3</c:v>
                </c:pt>
                <c:pt idx="224">
                  <c:v>1.8199999999999987E-3</c:v>
                </c:pt>
                <c:pt idx="225">
                  <c:v>1.8999999999999989E-3</c:v>
                </c:pt>
                <c:pt idx="226">
                  <c:v>2.3E-3</c:v>
                </c:pt>
                <c:pt idx="227">
                  <c:v>2.250000000000002E-3</c:v>
                </c:pt>
                <c:pt idx="228">
                  <c:v>2.3900000000000032E-3</c:v>
                </c:pt>
                <c:pt idx="229">
                  <c:v>2.3399999999999983E-3</c:v>
                </c:pt>
                <c:pt idx="230">
                  <c:v>1.9200000000000016E-3</c:v>
                </c:pt>
                <c:pt idx="231">
                  <c:v>1.9900000000000022E-3</c:v>
                </c:pt>
                <c:pt idx="232">
                  <c:v>2.2000000000000006E-3</c:v>
                </c:pt>
                <c:pt idx="233">
                  <c:v>2.0999999999999977E-3</c:v>
                </c:pt>
                <c:pt idx="234">
                  <c:v>2.5099999999999983E-3</c:v>
                </c:pt>
                <c:pt idx="235">
                  <c:v>1.8599999999999971E-3</c:v>
                </c:pt>
                <c:pt idx="236">
                  <c:v>1.6799999999999975E-3</c:v>
                </c:pt>
                <c:pt idx="237">
                  <c:v>1.2500000000000011E-3</c:v>
                </c:pt>
                <c:pt idx="238">
                  <c:v>1.2799999999999964E-3</c:v>
                </c:pt>
                <c:pt idx="239">
                  <c:v>1.3699999999999997E-3</c:v>
                </c:pt>
                <c:pt idx="240">
                  <c:v>1.349999999999997E-3</c:v>
                </c:pt>
                <c:pt idx="241">
                  <c:v>1.1299999999999991E-3</c:v>
                </c:pt>
                <c:pt idx="242">
                  <c:v>1.1000000000000003E-3</c:v>
                </c:pt>
                <c:pt idx="243">
                  <c:v>9.3000000000000721E-4</c:v>
                </c:pt>
                <c:pt idx="244">
                  <c:v>1.0700000000000015E-3</c:v>
                </c:pt>
                <c:pt idx="245">
                  <c:v>1.2299999999999985E-3</c:v>
                </c:pt>
                <c:pt idx="246">
                  <c:v>1.5799999999999981E-3</c:v>
                </c:pt>
                <c:pt idx="247">
                  <c:v>1.7499999999999981E-3</c:v>
                </c:pt>
                <c:pt idx="248">
                  <c:v>1.8400000000000014E-3</c:v>
                </c:pt>
                <c:pt idx="249">
                  <c:v>1.8599999999999971E-3</c:v>
                </c:pt>
                <c:pt idx="250">
                  <c:v>1.970000000000003E-3</c:v>
                </c:pt>
                <c:pt idx="251">
                  <c:v>1.7899999999999999E-3</c:v>
                </c:pt>
                <c:pt idx="252">
                  <c:v>2.1700000000000018E-3</c:v>
                </c:pt>
                <c:pt idx="253">
                  <c:v>2.579999999999999E-3</c:v>
                </c:pt>
                <c:pt idx="254">
                  <c:v>2.5800000000000024E-3</c:v>
                </c:pt>
                <c:pt idx="255">
                  <c:v>2.6600000000000026E-3</c:v>
                </c:pt>
                <c:pt idx="256">
                  <c:v>2.6600000000000026E-3</c:v>
                </c:pt>
                <c:pt idx="257">
                  <c:v>2.6600000000000026E-3</c:v>
                </c:pt>
                <c:pt idx="258">
                  <c:v>2.6600000000000026E-3</c:v>
                </c:pt>
                <c:pt idx="259">
                  <c:v>2.9599999999999974E-3</c:v>
                </c:pt>
                <c:pt idx="260">
                  <c:v>2.8500000000000018E-3</c:v>
                </c:pt>
                <c:pt idx="261">
                  <c:v>2.8500000000000018E-3</c:v>
                </c:pt>
                <c:pt idx="262">
                  <c:v>2.8500000000000018E-3</c:v>
                </c:pt>
                <c:pt idx="263">
                  <c:v>2.7899999999999973E-3</c:v>
                </c:pt>
                <c:pt idx="264">
                  <c:v>2.6399999999999965E-3</c:v>
                </c:pt>
                <c:pt idx="265">
                  <c:v>2.530000000000001E-3</c:v>
                </c:pt>
                <c:pt idx="266">
                  <c:v>2.870000000000001E-3</c:v>
                </c:pt>
                <c:pt idx="267">
                  <c:v>3.479999999999997E-3</c:v>
                </c:pt>
                <c:pt idx="268">
                  <c:v>3.3600000000000019E-3</c:v>
                </c:pt>
                <c:pt idx="269">
                  <c:v>3.1100000000000017E-3</c:v>
                </c:pt>
                <c:pt idx="270">
                  <c:v>3.199999999999998E-3</c:v>
                </c:pt>
                <c:pt idx="271">
                  <c:v>3.3300000000000031E-3</c:v>
                </c:pt>
                <c:pt idx="272">
                  <c:v>3.0100000000000023E-3</c:v>
                </c:pt>
                <c:pt idx="273">
                  <c:v>3.1700000000000027E-3</c:v>
                </c:pt>
                <c:pt idx="274">
                  <c:v>3.0600000000000002E-3</c:v>
                </c:pt>
                <c:pt idx="275">
                  <c:v>3.0399999999999976E-3</c:v>
                </c:pt>
                <c:pt idx="276">
                  <c:v>2.9499999999999978E-3</c:v>
                </c:pt>
                <c:pt idx="277">
                  <c:v>2.9399999999999982E-3</c:v>
                </c:pt>
                <c:pt idx="278">
                  <c:v>3.0499999999999972E-3</c:v>
                </c:pt>
                <c:pt idx="279">
                  <c:v>2.7900000000000008E-3</c:v>
                </c:pt>
                <c:pt idx="280">
                  <c:v>2.8200000000000031E-3</c:v>
                </c:pt>
                <c:pt idx="281">
                  <c:v>2.930000000000002E-3</c:v>
                </c:pt>
                <c:pt idx="282">
                  <c:v>3.0500000000000006E-3</c:v>
                </c:pt>
                <c:pt idx="283">
                  <c:v>3.1099999999999982E-3</c:v>
                </c:pt>
                <c:pt idx="284">
                  <c:v>3.4099999999999998E-3</c:v>
                </c:pt>
                <c:pt idx="285">
                  <c:v>3.5099999999999992E-3</c:v>
                </c:pt>
                <c:pt idx="286">
                  <c:v>3.4499999999999982E-3</c:v>
                </c:pt>
                <c:pt idx="287">
                  <c:v>3.0900000000000025E-3</c:v>
                </c:pt>
                <c:pt idx="288">
                  <c:v>3.199999999999998E-3</c:v>
                </c:pt>
                <c:pt idx="289">
                  <c:v>3.2399999999999964E-3</c:v>
                </c:pt>
                <c:pt idx="290">
                  <c:v>3.3600000000000053E-3</c:v>
                </c:pt>
                <c:pt idx="291">
                  <c:v>3.4600000000000013E-3</c:v>
                </c:pt>
                <c:pt idx="292">
                  <c:v>3.4000000000000002E-3</c:v>
                </c:pt>
                <c:pt idx="293">
                  <c:v>3.3000000000000008E-3</c:v>
                </c:pt>
                <c:pt idx="294">
                  <c:v>3.1800000000000023E-3</c:v>
                </c:pt>
                <c:pt idx="295">
                  <c:v>3.4899999999999966E-3</c:v>
                </c:pt>
                <c:pt idx="296">
                  <c:v>3.6099999999999952E-3</c:v>
                </c:pt>
                <c:pt idx="297">
                  <c:v>3.7899999999999982E-3</c:v>
                </c:pt>
                <c:pt idx="298">
                  <c:v>3.8099999999999974E-3</c:v>
                </c:pt>
                <c:pt idx="299">
                  <c:v>3.6500000000000039E-3</c:v>
                </c:pt>
                <c:pt idx="300">
                  <c:v>3.8900000000000011E-3</c:v>
                </c:pt>
                <c:pt idx="301">
                  <c:v>3.9300000000000029E-3</c:v>
                </c:pt>
                <c:pt idx="302">
                  <c:v>3.649999999999997E-3</c:v>
                </c:pt>
                <c:pt idx="303">
                  <c:v>3.7799999999999986E-3</c:v>
                </c:pt>
                <c:pt idx="304">
                  <c:v>3.8100000000000009E-3</c:v>
                </c:pt>
                <c:pt idx="305">
                  <c:v>4.2200000000000015E-3</c:v>
                </c:pt>
                <c:pt idx="306">
                  <c:v>4.5800000000000007E-3</c:v>
                </c:pt>
                <c:pt idx="307">
                  <c:v>5.3999999999999986E-3</c:v>
                </c:pt>
                <c:pt idx="308">
                  <c:v>5.8600000000000006E-3</c:v>
                </c:pt>
                <c:pt idx="309">
                  <c:v>5.8899999999999994E-3</c:v>
                </c:pt>
                <c:pt idx="310">
                  <c:v>6.1699999999999984E-3</c:v>
                </c:pt>
                <c:pt idx="311">
                  <c:v>6.9800000000000001E-3</c:v>
                </c:pt>
                <c:pt idx="312">
                  <c:v>6.5199999999999945E-3</c:v>
                </c:pt>
                <c:pt idx="313">
                  <c:v>6.7200000000000003E-3</c:v>
                </c:pt>
                <c:pt idx="314">
                  <c:v>6.909999999999996E-3</c:v>
                </c:pt>
                <c:pt idx="315">
                  <c:v>6.2900000000000005E-3</c:v>
                </c:pt>
                <c:pt idx="316">
                  <c:v>6.3399999999999984E-3</c:v>
                </c:pt>
                <c:pt idx="317">
                  <c:v>6.0799999999999986E-3</c:v>
                </c:pt>
                <c:pt idx="318">
                  <c:v>6.0900000000000017E-3</c:v>
                </c:pt>
                <c:pt idx="319">
                  <c:v>6.3299999999999988E-3</c:v>
                </c:pt>
                <c:pt idx="320">
                  <c:v>6.4999999999999988E-3</c:v>
                </c:pt>
                <c:pt idx="321">
                  <c:v>6.6100000000000013E-3</c:v>
                </c:pt>
                <c:pt idx="322">
                  <c:v>6.7599999999999986E-3</c:v>
                </c:pt>
                <c:pt idx="323">
                  <c:v>7.0400000000000011E-3</c:v>
                </c:pt>
                <c:pt idx="324">
                  <c:v>7.0699999999999999E-3</c:v>
                </c:pt>
                <c:pt idx="325">
                  <c:v>6.9099999999999995E-3</c:v>
                </c:pt>
                <c:pt idx="326">
                  <c:v>6.6499999999999997E-3</c:v>
                </c:pt>
                <c:pt idx="327">
                  <c:v>6.8300000000000027E-3</c:v>
                </c:pt>
                <c:pt idx="328">
                  <c:v>7.0299999999999981E-3</c:v>
                </c:pt>
                <c:pt idx="329">
                  <c:v>7.5099999999999993E-3</c:v>
                </c:pt>
                <c:pt idx="330">
                  <c:v>8.3600000000000028E-3</c:v>
                </c:pt>
                <c:pt idx="331">
                  <c:v>7.9599999999999983E-3</c:v>
                </c:pt>
                <c:pt idx="332">
                  <c:v>8.660000000000001E-3</c:v>
                </c:pt>
                <c:pt idx="333">
                  <c:v>7.9399999999999991E-3</c:v>
                </c:pt>
                <c:pt idx="334">
                  <c:v>7.8099999999999975E-3</c:v>
                </c:pt>
                <c:pt idx="335">
                  <c:v>7.530000000000002E-3</c:v>
                </c:pt>
                <c:pt idx="336">
                  <c:v>7.6799999999999993E-3</c:v>
                </c:pt>
                <c:pt idx="337">
                  <c:v>7.6099999999999987E-3</c:v>
                </c:pt>
                <c:pt idx="338">
                  <c:v>7.8599999999999989E-3</c:v>
                </c:pt>
                <c:pt idx="339">
                  <c:v>7.8599999999999989E-3</c:v>
                </c:pt>
                <c:pt idx="340">
                  <c:v>7.8599999999999989E-3</c:v>
                </c:pt>
                <c:pt idx="341">
                  <c:v>7.8200000000000006E-3</c:v>
                </c:pt>
                <c:pt idx="342">
                  <c:v>7.5099999999999993E-3</c:v>
                </c:pt>
                <c:pt idx="343">
                  <c:v>7.6299999999999979E-3</c:v>
                </c:pt>
                <c:pt idx="344">
                  <c:v>7.4999999999999997E-3</c:v>
                </c:pt>
                <c:pt idx="345">
                  <c:v>7.7899999999999983E-3</c:v>
                </c:pt>
                <c:pt idx="346">
                  <c:v>7.6099999999999987E-3</c:v>
                </c:pt>
                <c:pt idx="347">
                  <c:v>7.5799999999999999E-3</c:v>
                </c:pt>
                <c:pt idx="348">
                  <c:v>7.5799999999999999E-3</c:v>
                </c:pt>
                <c:pt idx="349">
                  <c:v>7.7099999999999981E-3</c:v>
                </c:pt>
                <c:pt idx="350">
                  <c:v>7.6499999999999971E-3</c:v>
                </c:pt>
                <c:pt idx="351">
                  <c:v>7.9799999999999975E-3</c:v>
                </c:pt>
                <c:pt idx="352">
                  <c:v>7.6200000000000018E-3</c:v>
                </c:pt>
                <c:pt idx="353">
                  <c:v>7.6200000000000018E-3</c:v>
                </c:pt>
                <c:pt idx="354">
                  <c:v>7.7699999999999991E-3</c:v>
                </c:pt>
                <c:pt idx="355">
                  <c:v>7.3499999999999989E-3</c:v>
                </c:pt>
                <c:pt idx="356">
                  <c:v>7.4399999999999987E-3</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7-F58E-4CA9-883E-EA8A749304ED}"/>
            </c:ext>
          </c:extLst>
        </c:ser>
        <c:ser>
          <c:idx val="4"/>
          <c:order val="4"/>
          <c:tx>
            <c:v>Forward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FV_evolution_MbyM!$BF$4:$BF$1000</c:f>
              <c:numCache>
                <c:formatCode>General</c:formatCode>
                <c:ptCount val="997"/>
                <c:pt idx="390" formatCode="0.00%">
                  <c:v>7.4813994579946141E-3</c:v>
                </c:pt>
                <c:pt idx="456" formatCode="0.00%">
                  <c:v>7.7273808219177967E-3</c:v>
                </c:pt>
                <c:pt idx="522" formatCode="0.00%">
                  <c:v>7.8696315068493283E-3</c:v>
                </c:pt>
                <c:pt idx="612" formatCode="0.00%">
                  <c:v>7.8802342465753294E-3</c:v>
                </c:pt>
              </c:numCache>
            </c:numRef>
          </c:val>
          <c:smooth val="0"/>
          <c:extLst>
            <c:ext xmlns:c16="http://schemas.microsoft.com/office/drawing/2014/chart" uri="{C3380CC4-5D6E-409C-BE32-E72D297353CC}">
              <c16:uniqueId val="{00000008-F58E-4CA9-883E-EA8A749304ED}"/>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w="19050" cap="rnd">
                    <a:solidFill>
                      <a:schemeClr val="accent4"/>
                    </a:solidFill>
                    <a:prstDash val="dash"/>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[1]FV_evolution_MbyM!$AN$4:$AN$630</c15:sqref>
                        </c15:formulaRef>
                      </c:ext>
                    </c:extLst>
                    <c:numCache>
                      <c:formatCode>General</c:formatCode>
                      <c:ptCount val="6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numCache>
                  </c:numRef>
                </c:val>
                <c:smooth val="0"/>
                <c:extLst>
                  <c:ext xmlns:c16="http://schemas.microsoft.com/office/drawing/2014/chart" uri="{C3380CC4-5D6E-409C-BE32-E72D297353CC}">
                    <c16:uniqueId val="{00000009-F58E-4CA9-883E-EA8A749304ED}"/>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'P:\Amundi_Milan\Investment\SPECIALISTS\QUANT_RESEARCH\ASSET_ALLOCATION\crossasset\Nelson-Siegel\[NS_fair_value_US.xlsm]FV_evolution_MbyM'!$E$1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ax val="1.2500000000000002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2.1525999345928401E-2"/>
          <c:y val="0.87907302179195068"/>
          <c:w val="0.89999989963013705"/>
          <c:h val="5.7387991581288711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5Y-30Y fair value month-by</a:t>
            </a:r>
            <a:r>
              <a:rPr lang="en-GB" b="1" baseline="0">
                <a:solidFill>
                  <a:srgbClr val="003C64"/>
                </a:solidFill>
              </a:rPr>
              <a:t>-month </a:t>
            </a:r>
            <a:r>
              <a:rPr lang="en-GB" b="1">
                <a:solidFill>
                  <a:srgbClr val="003C64"/>
                </a:solidFill>
              </a:rPr>
              <a:t>projection</a:t>
            </a:r>
          </a:p>
        </c:rich>
      </c:tx>
      <c:layout>
        <c:manualLayout>
          <c:xMode val="edge"/>
          <c:yMode val="edge"/>
          <c:x val="0.16506044774995862"/>
          <c:y val="4.0078984000911401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875310519263486E-2"/>
          <c:y val="0.12173143738557922"/>
          <c:w val="0.87320355510054548"/>
          <c:h val="0.66977359636184108"/>
        </c:manualLayout>
      </c:layout>
      <c:lineChart>
        <c:grouping val="standard"/>
        <c:varyColors val="0"/>
        <c:ser>
          <c:idx val="0"/>
          <c:order val="0"/>
          <c:tx>
            <c:strRef>
              <c:f>FV_evolution_MbyM!$BI$3</c:f>
              <c:strCache>
                <c:ptCount val="1"/>
                <c:pt idx="0">
                  <c:v>FV 5Y-30Y</c:v>
                </c:pt>
              </c:strCache>
            </c:strRef>
          </c:tx>
          <c:spPr>
            <a:ln w="19050" cap="rnd">
              <a:solidFill>
                <a:srgbClr val="004F9F"/>
              </a:solidFill>
              <a:round/>
            </a:ln>
            <a:effectLst/>
          </c:spPr>
          <c:marker>
            <c:symbol val="none"/>
          </c:marker>
          <c:dLbls>
            <c:dLbl>
              <c:idx val="361"/>
              <c:layout>
                <c:manualLayout>
                  <c:x val="-5.4313099041533544E-2"/>
                  <c:y val="6.4908713815947455E-2"/>
                </c:manualLayout>
              </c:layout>
              <c:spPr>
                <a:solidFill>
                  <a:srgbClr val="FFFFCC"/>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681-45CE-814D-FA6249855BAD}"/>
                </c:ext>
              </c:extLst>
            </c:dLbl>
            <c:dLbl>
              <c:idx val="427"/>
              <c:layout>
                <c:manualLayout>
                  <c:x val="-0.10707456978967496"/>
                  <c:y val="-0.1563080376035544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2E2-4840-8B8C-0E084419B28F}"/>
                </c:ext>
              </c:extLst>
            </c:dLbl>
            <c:dLbl>
              <c:idx val="516"/>
              <c:layout>
                <c:manualLayout>
                  <c:x val="-0.11750018867449875"/>
                  <c:y val="-0.2103267208219998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2E2-4840-8B8C-0E084419B28F}"/>
                </c:ext>
              </c:extLst>
            </c:dLbl>
            <c:dLbl>
              <c:idx val="611"/>
              <c:layout>
                <c:manualLayout>
                  <c:x val="-5.098789037603569E-3"/>
                  <c:y val="-0.1803554280041013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2E2-4840-8B8C-0E084419B28F}"/>
                </c:ext>
              </c:extLst>
            </c:dLbl>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FV_evolution_MbyM!$BI$4:$BI$1000</c:f>
              <c:numCache>
                <c:formatCode>0.00%</c:formatCode>
                <c:ptCount val="997"/>
                <c:pt idx="0">
                  <c:v>4.778452485209965E-3</c:v>
                </c:pt>
                <c:pt idx="1">
                  <c:v>4.778452485209965E-3</c:v>
                </c:pt>
                <c:pt idx="2">
                  <c:v>4.778452485209965E-3</c:v>
                </c:pt>
                <c:pt idx="3">
                  <c:v>4.778452485209965E-3</c:v>
                </c:pt>
                <c:pt idx="4">
                  <c:v>4.778452485209965E-3</c:v>
                </c:pt>
                <c:pt idx="5">
                  <c:v>4.778452485209965E-3</c:v>
                </c:pt>
                <c:pt idx="6">
                  <c:v>4.778452485209965E-3</c:v>
                </c:pt>
                <c:pt idx="7">
                  <c:v>4.778452485209965E-3</c:v>
                </c:pt>
                <c:pt idx="8">
                  <c:v>4.778452485209965E-3</c:v>
                </c:pt>
                <c:pt idx="9">
                  <c:v>4.778452485209965E-3</c:v>
                </c:pt>
                <c:pt idx="10">
                  <c:v>4.778452485209965E-3</c:v>
                </c:pt>
                <c:pt idx="11">
                  <c:v>4.778452485209965E-3</c:v>
                </c:pt>
                <c:pt idx="12">
                  <c:v>4.778452485209965E-3</c:v>
                </c:pt>
                <c:pt idx="13">
                  <c:v>4.778452485209965E-3</c:v>
                </c:pt>
                <c:pt idx="14">
                  <c:v>4.778452485209965E-3</c:v>
                </c:pt>
                <c:pt idx="15">
                  <c:v>4.778452485209965E-3</c:v>
                </c:pt>
                <c:pt idx="16">
                  <c:v>4.778452485209965E-3</c:v>
                </c:pt>
                <c:pt idx="17">
                  <c:v>4.778452485209965E-3</c:v>
                </c:pt>
                <c:pt idx="18">
                  <c:v>4.778452485209965E-3</c:v>
                </c:pt>
                <c:pt idx="19">
                  <c:v>4.778452485209965E-3</c:v>
                </c:pt>
                <c:pt idx="20">
                  <c:v>4.778452485209965E-3</c:v>
                </c:pt>
                <c:pt idx="21">
                  <c:v>4.778452485209965E-3</c:v>
                </c:pt>
                <c:pt idx="22">
                  <c:v>4.778452485209965E-3</c:v>
                </c:pt>
                <c:pt idx="23">
                  <c:v>1.592331936190336E-3</c:v>
                </c:pt>
                <c:pt idx="24">
                  <c:v>1.592331936190336E-3</c:v>
                </c:pt>
                <c:pt idx="25">
                  <c:v>1.592331936190336E-3</c:v>
                </c:pt>
                <c:pt idx="26">
                  <c:v>1.592331936190336E-3</c:v>
                </c:pt>
                <c:pt idx="27">
                  <c:v>1.592331936190336E-3</c:v>
                </c:pt>
                <c:pt idx="28">
                  <c:v>1.592331936190336E-3</c:v>
                </c:pt>
                <c:pt idx="29">
                  <c:v>1.592331936190336E-3</c:v>
                </c:pt>
                <c:pt idx="30">
                  <c:v>1.592331936190336E-3</c:v>
                </c:pt>
                <c:pt idx="31">
                  <c:v>1.592331936190336E-3</c:v>
                </c:pt>
                <c:pt idx="32">
                  <c:v>1.592331936190336E-3</c:v>
                </c:pt>
                <c:pt idx="33">
                  <c:v>1.592331936190336E-3</c:v>
                </c:pt>
                <c:pt idx="34">
                  <c:v>1.592331936190336E-3</c:v>
                </c:pt>
                <c:pt idx="35">
                  <c:v>1.592331936190336E-3</c:v>
                </c:pt>
                <c:pt idx="36">
                  <c:v>1.592331936190336E-3</c:v>
                </c:pt>
                <c:pt idx="37">
                  <c:v>1.592331936190336E-3</c:v>
                </c:pt>
                <c:pt idx="38">
                  <c:v>1.592331936190336E-3</c:v>
                </c:pt>
                <c:pt idx="39">
                  <c:v>1.592331936190336E-3</c:v>
                </c:pt>
                <c:pt idx="40">
                  <c:v>1.592331936190336E-3</c:v>
                </c:pt>
                <c:pt idx="41">
                  <c:v>1.592331936190336E-3</c:v>
                </c:pt>
                <c:pt idx="42">
                  <c:v>1.592331936190336E-3</c:v>
                </c:pt>
                <c:pt idx="43">
                  <c:v>1.592331936190336E-3</c:v>
                </c:pt>
                <c:pt idx="44">
                  <c:v>1.8279962276907952E-3</c:v>
                </c:pt>
                <c:pt idx="45">
                  <c:v>1.8279962276907952E-3</c:v>
                </c:pt>
                <c:pt idx="46">
                  <c:v>1.8279962276907952E-3</c:v>
                </c:pt>
                <c:pt idx="47">
                  <c:v>1.8279962276907952E-3</c:v>
                </c:pt>
                <c:pt idx="48">
                  <c:v>1.8279962276907952E-3</c:v>
                </c:pt>
                <c:pt idx="49">
                  <c:v>1.8279962276907952E-3</c:v>
                </c:pt>
                <c:pt idx="50">
                  <c:v>1.8279962276907952E-3</c:v>
                </c:pt>
                <c:pt idx="51">
                  <c:v>1.8279962276907952E-3</c:v>
                </c:pt>
                <c:pt idx="52">
                  <c:v>1.8279962276907952E-3</c:v>
                </c:pt>
                <c:pt idx="53">
                  <c:v>1.8279962276907952E-3</c:v>
                </c:pt>
                <c:pt idx="54">
                  <c:v>1.8279962276907952E-3</c:v>
                </c:pt>
                <c:pt idx="55">
                  <c:v>1.8279962276907952E-3</c:v>
                </c:pt>
                <c:pt idx="56">
                  <c:v>1.8279962276907952E-3</c:v>
                </c:pt>
                <c:pt idx="57">
                  <c:v>1.8279962276907952E-3</c:v>
                </c:pt>
                <c:pt idx="58">
                  <c:v>1.8279962276907952E-3</c:v>
                </c:pt>
                <c:pt idx="59">
                  <c:v>1.8279962276907952E-3</c:v>
                </c:pt>
                <c:pt idx="60">
                  <c:v>1.8279962276907952E-3</c:v>
                </c:pt>
                <c:pt idx="61">
                  <c:v>1.8279962276907952E-3</c:v>
                </c:pt>
                <c:pt idx="62">
                  <c:v>1.8279962276907952E-3</c:v>
                </c:pt>
                <c:pt idx="63">
                  <c:v>1.8279962276907952E-3</c:v>
                </c:pt>
                <c:pt idx="64">
                  <c:v>1.8279962276907952E-3</c:v>
                </c:pt>
                <c:pt idx="65">
                  <c:v>5.5465304084723749E-4</c:v>
                </c:pt>
                <c:pt idx="66">
                  <c:v>5.5465304084723749E-4</c:v>
                </c:pt>
                <c:pt idx="67">
                  <c:v>5.5465304084723749E-4</c:v>
                </c:pt>
                <c:pt idx="68">
                  <c:v>5.5465304084723749E-4</c:v>
                </c:pt>
                <c:pt idx="69">
                  <c:v>5.5465304084723749E-4</c:v>
                </c:pt>
                <c:pt idx="70">
                  <c:v>5.5465304084723749E-4</c:v>
                </c:pt>
                <c:pt idx="71">
                  <c:v>5.5465304084723749E-4</c:v>
                </c:pt>
                <c:pt idx="72">
                  <c:v>5.5465304084723749E-4</c:v>
                </c:pt>
                <c:pt idx="73">
                  <c:v>5.5465304084723749E-4</c:v>
                </c:pt>
                <c:pt idx="74">
                  <c:v>5.5465304084723749E-4</c:v>
                </c:pt>
                <c:pt idx="75">
                  <c:v>5.5465304084723749E-4</c:v>
                </c:pt>
                <c:pt idx="76">
                  <c:v>5.5465304084723749E-4</c:v>
                </c:pt>
                <c:pt idx="77">
                  <c:v>5.5465304084723749E-4</c:v>
                </c:pt>
                <c:pt idx="78">
                  <c:v>5.5465304084723749E-4</c:v>
                </c:pt>
                <c:pt idx="79">
                  <c:v>5.5465304084723749E-4</c:v>
                </c:pt>
                <c:pt idx="80">
                  <c:v>5.5465304084723749E-4</c:v>
                </c:pt>
                <c:pt idx="81">
                  <c:v>5.5465304084723749E-4</c:v>
                </c:pt>
                <c:pt idx="82">
                  <c:v>5.5465304084723749E-4</c:v>
                </c:pt>
                <c:pt idx="83">
                  <c:v>5.5465304084723749E-4</c:v>
                </c:pt>
                <c:pt idx="84">
                  <c:v>5.5465304084723749E-4</c:v>
                </c:pt>
                <c:pt idx="85">
                  <c:v>5.5465304084723749E-4</c:v>
                </c:pt>
                <c:pt idx="86">
                  <c:v>5.5465304084723749E-4</c:v>
                </c:pt>
                <c:pt idx="87">
                  <c:v>2.7726843608242083E-4</c:v>
                </c:pt>
                <c:pt idx="88">
                  <c:v>2.7726843608242083E-4</c:v>
                </c:pt>
                <c:pt idx="89">
                  <c:v>2.7726843608242083E-4</c:v>
                </c:pt>
                <c:pt idx="90">
                  <c:v>2.7726843608242083E-4</c:v>
                </c:pt>
                <c:pt idx="91">
                  <c:v>2.7726843608242083E-4</c:v>
                </c:pt>
                <c:pt idx="92">
                  <c:v>2.7726843608242083E-4</c:v>
                </c:pt>
                <c:pt idx="93">
                  <c:v>2.7726843608242083E-4</c:v>
                </c:pt>
                <c:pt idx="94">
                  <c:v>2.7726843608242083E-4</c:v>
                </c:pt>
                <c:pt idx="95">
                  <c:v>2.7726843608242083E-4</c:v>
                </c:pt>
                <c:pt idx="96">
                  <c:v>2.7726843608242083E-4</c:v>
                </c:pt>
                <c:pt idx="97">
                  <c:v>2.7726843608242083E-4</c:v>
                </c:pt>
                <c:pt idx="98">
                  <c:v>2.7726843608242083E-4</c:v>
                </c:pt>
                <c:pt idx="99">
                  <c:v>2.7726843608242083E-4</c:v>
                </c:pt>
                <c:pt idx="100">
                  <c:v>2.7726843608242083E-4</c:v>
                </c:pt>
                <c:pt idx="101">
                  <c:v>2.7726843608242083E-4</c:v>
                </c:pt>
                <c:pt idx="102">
                  <c:v>2.7726843608242083E-4</c:v>
                </c:pt>
                <c:pt idx="103">
                  <c:v>2.7726843608242083E-4</c:v>
                </c:pt>
                <c:pt idx="104">
                  <c:v>2.7726843608242083E-4</c:v>
                </c:pt>
                <c:pt idx="105">
                  <c:v>2.7726843608242083E-4</c:v>
                </c:pt>
                <c:pt idx="106">
                  <c:v>2.7726843608242083E-4</c:v>
                </c:pt>
                <c:pt idx="107">
                  <c:v>2.7726843608242083E-4</c:v>
                </c:pt>
                <c:pt idx="108">
                  <c:v>2.7726843608242083E-4</c:v>
                </c:pt>
                <c:pt idx="109">
                  <c:v>2.7726843608242083E-4</c:v>
                </c:pt>
                <c:pt idx="110">
                  <c:v>1.6326873416819022E-3</c:v>
                </c:pt>
                <c:pt idx="111">
                  <c:v>1.6326873416819022E-3</c:v>
                </c:pt>
                <c:pt idx="112">
                  <c:v>1.6326873416819022E-3</c:v>
                </c:pt>
                <c:pt idx="113">
                  <c:v>1.6326873416819022E-3</c:v>
                </c:pt>
                <c:pt idx="114">
                  <c:v>1.6326873416819022E-3</c:v>
                </c:pt>
                <c:pt idx="115">
                  <c:v>1.6326873416819022E-3</c:v>
                </c:pt>
                <c:pt idx="116">
                  <c:v>1.6326873416819022E-3</c:v>
                </c:pt>
                <c:pt idx="117">
                  <c:v>1.6326873416819022E-3</c:v>
                </c:pt>
                <c:pt idx="118">
                  <c:v>1.6326873416819022E-3</c:v>
                </c:pt>
                <c:pt idx="119">
                  <c:v>1.6326873416819022E-3</c:v>
                </c:pt>
                <c:pt idx="120">
                  <c:v>1.6326873416819022E-3</c:v>
                </c:pt>
                <c:pt idx="121">
                  <c:v>1.6326873416819022E-3</c:v>
                </c:pt>
                <c:pt idx="122">
                  <c:v>1.6326873416819022E-3</c:v>
                </c:pt>
                <c:pt idx="123">
                  <c:v>1.6326873416819022E-3</c:v>
                </c:pt>
                <c:pt idx="124">
                  <c:v>1.6326873416819022E-3</c:v>
                </c:pt>
                <c:pt idx="125">
                  <c:v>1.6326873416819022E-3</c:v>
                </c:pt>
                <c:pt idx="126">
                  <c:v>1.6326873416819022E-3</c:v>
                </c:pt>
                <c:pt idx="127">
                  <c:v>1.6326873416819022E-3</c:v>
                </c:pt>
                <c:pt idx="128">
                  <c:v>1.6326873416819022E-3</c:v>
                </c:pt>
                <c:pt idx="129">
                  <c:v>1.6326873416819022E-3</c:v>
                </c:pt>
                <c:pt idx="130">
                  <c:v>2.6455885753150638E-3</c:v>
                </c:pt>
                <c:pt idx="131">
                  <c:v>2.6455885753150638E-3</c:v>
                </c:pt>
                <c:pt idx="132">
                  <c:v>2.6455885753150638E-3</c:v>
                </c:pt>
                <c:pt idx="133">
                  <c:v>2.6455885753150638E-3</c:v>
                </c:pt>
                <c:pt idx="134">
                  <c:v>2.6455885753150638E-3</c:v>
                </c:pt>
                <c:pt idx="135">
                  <c:v>2.6455885753150638E-3</c:v>
                </c:pt>
                <c:pt idx="136">
                  <c:v>2.6455885753150638E-3</c:v>
                </c:pt>
                <c:pt idx="137">
                  <c:v>2.6455885753150638E-3</c:v>
                </c:pt>
                <c:pt idx="138">
                  <c:v>2.6455885753150638E-3</c:v>
                </c:pt>
                <c:pt idx="139">
                  <c:v>2.6455885753150638E-3</c:v>
                </c:pt>
                <c:pt idx="140">
                  <c:v>2.6455885753150638E-3</c:v>
                </c:pt>
                <c:pt idx="141">
                  <c:v>2.6455885753150638E-3</c:v>
                </c:pt>
                <c:pt idx="142">
                  <c:v>2.6455885753150638E-3</c:v>
                </c:pt>
                <c:pt idx="143">
                  <c:v>2.6455885753150638E-3</c:v>
                </c:pt>
                <c:pt idx="144">
                  <c:v>2.6455885753150638E-3</c:v>
                </c:pt>
                <c:pt idx="145">
                  <c:v>2.6455885753150638E-3</c:v>
                </c:pt>
                <c:pt idx="146">
                  <c:v>2.6455885753150638E-3</c:v>
                </c:pt>
                <c:pt idx="147">
                  <c:v>2.6455885753150638E-3</c:v>
                </c:pt>
                <c:pt idx="148">
                  <c:v>2.6455885753150638E-3</c:v>
                </c:pt>
                <c:pt idx="149">
                  <c:v>2.6455885753150638E-3</c:v>
                </c:pt>
                <c:pt idx="150">
                  <c:v>2.6455885753150638E-3</c:v>
                </c:pt>
                <c:pt idx="151">
                  <c:v>2.6455885753150638E-3</c:v>
                </c:pt>
                <c:pt idx="152">
                  <c:v>2.6455885753150638E-3</c:v>
                </c:pt>
                <c:pt idx="153">
                  <c:v>3.7224640408148359E-3</c:v>
                </c:pt>
                <c:pt idx="154">
                  <c:v>3.7224640408148359E-3</c:v>
                </c:pt>
                <c:pt idx="155">
                  <c:v>3.7224640408148359E-3</c:v>
                </c:pt>
                <c:pt idx="156">
                  <c:v>3.7224640408148359E-3</c:v>
                </c:pt>
                <c:pt idx="157">
                  <c:v>3.7224640408148359E-3</c:v>
                </c:pt>
                <c:pt idx="158">
                  <c:v>3.7224640408148359E-3</c:v>
                </c:pt>
                <c:pt idx="159">
                  <c:v>3.7224640408148359E-3</c:v>
                </c:pt>
                <c:pt idx="160">
                  <c:v>3.7224640408148359E-3</c:v>
                </c:pt>
                <c:pt idx="161">
                  <c:v>3.7224640408148359E-3</c:v>
                </c:pt>
                <c:pt idx="162">
                  <c:v>3.7224640408148359E-3</c:v>
                </c:pt>
                <c:pt idx="163">
                  <c:v>3.7224640408148359E-3</c:v>
                </c:pt>
                <c:pt idx="164">
                  <c:v>3.7224640408148359E-3</c:v>
                </c:pt>
                <c:pt idx="165">
                  <c:v>3.7224640408148359E-3</c:v>
                </c:pt>
                <c:pt idx="166">
                  <c:v>3.7224640408148359E-3</c:v>
                </c:pt>
                <c:pt idx="167">
                  <c:v>3.7224640408148359E-3</c:v>
                </c:pt>
                <c:pt idx="168">
                  <c:v>3.7224640408148359E-3</c:v>
                </c:pt>
                <c:pt idx="169">
                  <c:v>3.7224640408148359E-3</c:v>
                </c:pt>
                <c:pt idx="170">
                  <c:v>3.7224640408148359E-3</c:v>
                </c:pt>
                <c:pt idx="171">
                  <c:v>3.7224640408148359E-3</c:v>
                </c:pt>
                <c:pt idx="172">
                  <c:v>3.7224640408148359E-3</c:v>
                </c:pt>
                <c:pt idx="173">
                  <c:v>3.7224640408148359E-3</c:v>
                </c:pt>
                <c:pt idx="174">
                  <c:v>3.7224640408148359E-3</c:v>
                </c:pt>
                <c:pt idx="175">
                  <c:v>6.6056551434759969E-3</c:v>
                </c:pt>
                <c:pt idx="176">
                  <c:v>6.6056551434759969E-3</c:v>
                </c:pt>
                <c:pt idx="177">
                  <c:v>6.6056551434759969E-3</c:v>
                </c:pt>
                <c:pt idx="178">
                  <c:v>6.6056551434759969E-3</c:v>
                </c:pt>
                <c:pt idx="179">
                  <c:v>6.6056551434759969E-3</c:v>
                </c:pt>
                <c:pt idx="180">
                  <c:v>6.6056551434759969E-3</c:v>
                </c:pt>
                <c:pt idx="181">
                  <c:v>6.6056551434759969E-3</c:v>
                </c:pt>
                <c:pt idx="182">
                  <c:v>6.6056551434759969E-3</c:v>
                </c:pt>
                <c:pt idx="183">
                  <c:v>6.6056551434759969E-3</c:v>
                </c:pt>
                <c:pt idx="184">
                  <c:v>6.6056551434759969E-3</c:v>
                </c:pt>
                <c:pt idx="185">
                  <c:v>6.6056551434759969E-3</c:v>
                </c:pt>
                <c:pt idx="186">
                  <c:v>6.6056551434759969E-3</c:v>
                </c:pt>
                <c:pt idx="187">
                  <c:v>6.6056551434759969E-3</c:v>
                </c:pt>
                <c:pt idx="188">
                  <c:v>6.6056551434759969E-3</c:v>
                </c:pt>
                <c:pt idx="189">
                  <c:v>6.6056551434759969E-3</c:v>
                </c:pt>
                <c:pt idx="190">
                  <c:v>6.6056551434759969E-3</c:v>
                </c:pt>
                <c:pt idx="191">
                  <c:v>6.6056551434759969E-3</c:v>
                </c:pt>
                <c:pt idx="192">
                  <c:v>6.6056551434759969E-3</c:v>
                </c:pt>
                <c:pt idx="193">
                  <c:v>6.6056551434759969E-3</c:v>
                </c:pt>
                <c:pt idx="194">
                  <c:v>6.6056551434759969E-3</c:v>
                </c:pt>
                <c:pt idx="195">
                  <c:v>6.6056551434759969E-3</c:v>
                </c:pt>
                <c:pt idx="196">
                  <c:v>4.8521734593586704E-3</c:v>
                </c:pt>
                <c:pt idx="197">
                  <c:v>4.8521734593586704E-3</c:v>
                </c:pt>
                <c:pt idx="198">
                  <c:v>4.8521734593586704E-3</c:v>
                </c:pt>
                <c:pt idx="199">
                  <c:v>4.8521734593586704E-3</c:v>
                </c:pt>
                <c:pt idx="200">
                  <c:v>4.8521734593586704E-3</c:v>
                </c:pt>
                <c:pt idx="201">
                  <c:v>4.8521734593586704E-3</c:v>
                </c:pt>
                <c:pt idx="202">
                  <c:v>4.8521734593586704E-3</c:v>
                </c:pt>
                <c:pt idx="203">
                  <c:v>4.8521734593586704E-3</c:v>
                </c:pt>
                <c:pt idx="204">
                  <c:v>4.8521734593586704E-3</c:v>
                </c:pt>
                <c:pt idx="205">
                  <c:v>4.8521734593586704E-3</c:v>
                </c:pt>
                <c:pt idx="206">
                  <c:v>4.8521734593586704E-3</c:v>
                </c:pt>
                <c:pt idx="207">
                  <c:v>4.8521734593586704E-3</c:v>
                </c:pt>
                <c:pt idx="208">
                  <c:v>4.8521734593586704E-3</c:v>
                </c:pt>
                <c:pt idx="209">
                  <c:v>4.8521734593586704E-3</c:v>
                </c:pt>
                <c:pt idx="210">
                  <c:v>4.8521734593586704E-3</c:v>
                </c:pt>
                <c:pt idx="211">
                  <c:v>4.8521734593586704E-3</c:v>
                </c:pt>
                <c:pt idx="212">
                  <c:v>4.8521734593586704E-3</c:v>
                </c:pt>
                <c:pt idx="213">
                  <c:v>4.8521734593586704E-3</c:v>
                </c:pt>
                <c:pt idx="214">
                  <c:v>4.8521734593586704E-3</c:v>
                </c:pt>
                <c:pt idx="215">
                  <c:v>4.8521734593586704E-3</c:v>
                </c:pt>
                <c:pt idx="216">
                  <c:v>4.8521734593586704E-3</c:v>
                </c:pt>
                <c:pt idx="217">
                  <c:v>4.8521734593586704E-3</c:v>
                </c:pt>
                <c:pt idx="218">
                  <c:v>4.8521734593586704E-3</c:v>
                </c:pt>
                <c:pt idx="219">
                  <c:v>5.9554236481378954E-3</c:v>
                </c:pt>
                <c:pt idx="220">
                  <c:v>5.9554236481378954E-3</c:v>
                </c:pt>
                <c:pt idx="221">
                  <c:v>5.9554236481378954E-3</c:v>
                </c:pt>
                <c:pt idx="222">
                  <c:v>5.9554236481378954E-3</c:v>
                </c:pt>
                <c:pt idx="223">
                  <c:v>5.9554236481378954E-3</c:v>
                </c:pt>
                <c:pt idx="224">
                  <c:v>5.9554236481378954E-3</c:v>
                </c:pt>
                <c:pt idx="225">
                  <c:v>5.9554236481378954E-3</c:v>
                </c:pt>
                <c:pt idx="226">
                  <c:v>5.9554236481378954E-3</c:v>
                </c:pt>
                <c:pt idx="227">
                  <c:v>5.9554236481378954E-3</c:v>
                </c:pt>
                <c:pt idx="228">
                  <c:v>5.9554236481378954E-3</c:v>
                </c:pt>
                <c:pt idx="229">
                  <c:v>5.9554236481378954E-3</c:v>
                </c:pt>
                <c:pt idx="230">
                  <c:v>5.9554236481378954E-3</c:v>
                </c:pt>
                <c:pt idx="231">
                  <c:v>5.9554236481378954E-3</c:v>
                </c:pt>
                <c:pt idx="232">
                  <c:v>5.9554236481378954E-3</c:v>
                </c:pt>
                <c:pt idx="233">
                  <c:v>5.9554236481378954E-3</c:v>
                </c:pt>
                <c:pt idx="234">
                  <c:v>5.9554236481378954E-3</c:v>
                </c:pt>
                <c:pt idx="235">
                  <c:v>5.9554236481378954E-3</c:v>
                </c:pt>
                <c:pt idx="236">
                  <c:v>5.9554236481378954E-3</c:v>
                </c:pt>
                <c:pt idx="237">
                  <c:v>5.9554236481378954E-3</c:v>
                </c:pt>
                <c:pt idx="238">
                  <c:v>5.9554236481378954E-3</c:v>
                </c:pt>
                <c:pt idx="239">
                  <c:v>5.9554236481378954E-3</c:v>
                </c:pt>
                <c:pt idx="240">
                  <c:v>5.3357659454600706E-3</c:v>
                </c:pt>
                <c:pt idx="241">
                  <c:v>5.3357659454600706E-3</c:v>
                </c:pt>
                <c:pt idx="242">
                  <c:v>5.3357659454600706E-3</c:v>
                </c:pt>
                <c:pt idx="243">
                  <c:v>5.3357659454600706E-3</c:v>
                </c:pt>
                <c:pt idx="244">
                  <c:v>5.3357659454600706E-3</c:v>
                </c:pt>
                <c:pt idx="245">
                  <c:v>5.3357659454600706E-3</c:v>
                </c:pt>
                <c:pt idx="246">
                  <c:v>5.3357659454600706E-3</c:v>
                </c:pt>
                <c:pt idx="247">
                  <c:v>5.3357659454600706E-3</c:v>
                </c:pt>
                <c:pt idx="248">
                  <c:v>5.3357659454600706E-3</c:v>
                </c:pt>
                <c:pt idx="249">
                  <c:v>5.3357659454600706E-3</c:v>
                </c:pt>
                <c:pt idx="250">
                  <c:v>5.3357659454600706E-3</c:v>
                </c:pt>
                <c:pt idx="251">
                  <c:v>5.3357659454600706E-3</c:v>
                </c:pt>
                <c:pt idx="252">
                  <c:v>5.3357659454600706E-3</c:v>
                </c:pt>
                <c:pt idx="253">
                  <c:v>5.3357659454600706E-3</c:v>
                </c:pt>
                <c:pt idx="254">
                  <c:v>5.3357659454600706E-3</c:v>
                </c:pt>
                <c:pt idx="255">
                  <c:v>5.3357659454600706E-3</c:v>
                </c:pt>
                <c:pt idx="256">
                  <c:v>5.3357659454600706E-3</c:v>
                </c:pt>
                <c:pt idx="257">
                  <c:v>5.3357659454600706E-3</c:v>
                </c:pt>
                <c:pt idx="258">
                  <c:v>5.3357659454600706E-3</c:v>
                </c:pt>
                <c:pt idx="259">
                  <c:v>5.3357659454600706E-3</c:v>
                </c:pt>
                <c:pt idx="260">
                  <c:v>5.3357659454600706E-3</c:v>
                </c:pt>
                <c:pt idx="261">
                  <c:v>5.3357659454600706E-3</c:v>
                </c:pt>
                <c:pt idx="262">
                  <c:v>6.4032355834635797E-3</c:v>
                </c:pt>
                <c:pt idx="263">
                  <c:v>6.4032355834635797E-3</c:v>
                </c:pt>
                <c:pt idx="264">
                  <c:v>6.4032355834635797E-3</c:v>
                </c:pt>
                <c:pt idx="265">
                  <c:v>6.4032355834635797E-3</c:v>
                </c:pt>
                <c:pt idx="266">
                  <c:v>6.4032355834635797E-3</c:v>
                </c:pt>
                <c:pt idx="267">
                  <c:v>6.4032355834635797E-3</c:v>
                </c:pt>
                <c:pt idx="268">
                  <c:v>6.4032355834635797E-3</c:v>
                </c:pt>
                <c:pt idx="269">
                  <c:v>6.4032355834635797E-3</c:v>
                </c:pt>
                <c:pt idx="270">
                  <c:v>6.4032355834635797E-3</c:v>
                </c:pt>
                <c:pt idx="271">
                  <c:v>6.4032355834635797E-3</c:v>
                </c:pt>
                <c:pt idx="272">
                  <c:v>6.4032355834635797E-3</c:v>
                </c:pt>
                <c:pt idx="273">
                  <c:v>6.4032355834635797E-3</c:v>
                </c:pt>
                <c:pt idx="274">
                  <c:v>6.4032355834635797E-3</c:v>
                </c:pt>
                <c:pt idx="275">
                  <c:v>6.4032355834635797E-3</c:v>
                </c:pt>
                <c:pt idx="276">
                  <c:v>6.4032355834635797E-3</c:v>
                </c:pt>
                <c:pt idx="277">
                  <c:v>6.4032355834635797E-3</c:v>
                </c:pt>
                <c:pt idx="278">
                  <c:v>6.4032355834635797E-3</c:v>
                </c:pt>
                <c:pt idx="279">
                  <c:v>6.4032355834635797E-3</c:v>
                </c:pt>
                <c:pt idx="280">
                  <c:v>6.4032355834635797E-3</c:v>
                </c:pt>
                <c:pt idx="281">
                  <c:v>6.4032355834635797E-3</c:v>
                </c:pt>
                <c:pt idx="282">
                  <c:v>6.4032355834635797E-3</c:v>
                </c:pt>
                <c:pt idx="283">
                  <c:v>6.4032355834635797E-3</c:v>
                </c:pt>
                <c:pt idx="284">
                  <c:v>6.4032355834635797E-3</c:v>
                </c:pt>
                <c:pt idx="285">
                  <c:v>5.9109417318974344E-3</c:v>
                </c:pt>
                <c:pt idx="286">
                  <c:v>5.9109417318974344E-3</c:v>
                </c:pt>
                <c:pt idx="287">
                  <c:v>5.9109417318974344E-3</c:v>
                </c:pt>
                <c:pt idx="288">
                  <c:v>5.9109417318974344E-3</c:v>
                </c:pt>
                <c:pt idx="289">
                  <c:v>5.9109417318974344E-3</c:v>
                </c:pt>
                <c:pt idx="290">
                  <c:v>5.9109417318974344E-3</c:v>
                </c:pt>
                <c:pt idx="291">
                  <c:v>5.9109417318974344E-3</c:v>
                </c:pt>
                <c:pt idx="292">
                  <c:v>5.9109417318974344E-3</c:v>
                </c:pt>
                <c:pt idx="293">
                  <c:v>5.9109417318974344E-3</c:v>
                </c:pt>
                <c:pt idx="294">
                  <c:v>5.9109417318974344E-3</c:v>
                </c:pt>
                <c:pt idx="295">
                  <c:v>5.9109417318974344E-3</c:v>
                </c:pt>
                <c:pt idx="296">
                  <c:v>5.9109417318974344E-3</c:v>
                </c:pt>
                <c:pt idx="297">
                  <c:v>5.9109417318974344E-3</c:v>
                </c:pt>
                <c:pt idx="298">
                  <c:v>5.9109417318974344E-3</c:v>
                </c:pt>
                <c:pt idx="299">
                  <c:v>5.9109417318974344E-3</c:v>
                </c:pt>
                <c:pt idx="300">
                  <c:v>5.9109417318974344E-3</c:v>
                </c:pt>
                <c:pt idx="301">
                  <c:v>5.9109417318974344E-3</c:v>
                </c:pt>
                <c:pt idx="302">
                  <c:v>5.9109417318974344E-3</c:v>
                </c:pt>
                <c:pt idx="303">
                  <c:v>5.9109417318974344E-3</c:v>
                </c:pt>
                <c:pt idx="304">
                  <c:v>5.9109417318974344E-3</c:v>
                </c:pt>
                <c:pt idx="305">
                  <c:v>7.1527146294148858E-3</c:v>
                </c:pt>
                <c:pt idx="306">
                  <c:v>7.1527146294148858E-3</c:v>
                </c:pt>
                <c:pt idx="307">
                  <c:v>7.1527146294148858E-3</c:v>
                </c:pt>
                <c:pt idx="308">
                  <c:v>7.1527146294148858E-3</c:v>
                </c:pt>
                <c:pt idx="309">
                  <c:v>7.1527146294148858E-3</c:v>
                </c:pt>
                <c:pt idx="310">
                  <c:v>7.1527146294148858E-3</c:v>
                </c:pt>
                <c:pt idx="311">
                  <c:v>7.1527146294148858E-3</c:v>
                </c:pt>
                <c:pt idx="312">
                  <c:v>7.1527146294148858E-3</c:v>
                </c:pt>
                <c:pt idx="313">
                  <c:v>7.1527146294148858E-3</c:v>
                </c:pt>
                <c:pt idx="314">
                  <c:v>7.1527146294148858E-3</c:v>
                </c:pt>
                <c:pt idx="315">
                  <c:v>7.1527146294148858E-3</c:v>
                </c:pt>
                <c:pt idx="316">
                  <c:v>7.1527146294148858E-3</c:v>
                </c:pt>
                <c:pt idx="317">
                  <c:v>7.1527146294148858E-3</c:v>
                </c:pt>
                <c:pt idx="318">
                  <c:v>7.1527146294148858E-3</c:v>
                </c:pt>
                <c:pt idx="319">
                  <c:v>7.1527146294148858E-3</c:v>
                </c:pt>
                <c:pt idx="320">
                  <c:v>7.1527146294148858E-3</c:v>
                </c:pt>
                <c:pt idx="321">
                  <c:v>7.1527146294148858E-3</c:v>
                </c:pt>
                <c:pt idx="322">
                  <c:v>7.1527146294148858E-3</c:v>
                </c:pt>
                <c:pt idx="323">
                  <c:v>7.1527146294148858E-3</c:v>
                </c:pt>
                <c:pt idx="324">
                  <c:v>7.1527146294148858E-3</c:v>
                </c:pt>
                <c:pt idx="325">
                  <c:v>7.1527146294148858E-3</c:v>
                </c:pt>
                <c:pt idx="326">
                  <c:v>7.98365539070299E-3</c:v>
                </c:pt>
                <c:pt idx="327">
                  <c:v>7.98365539070299E-3</c:v>
                </c:pt>
                <c:pt idx="328">
                  <c:v>7.98365539070299E-3</c:v>
                </c:pt>
                <c:pt idx="329">
                  <c:v>7.98365539070299E-3</c:v>
                </c:pt>
                <c:pt idx="330">
                  <c:v>7.98365539070299E-3</c:v>
                </c:pt>
                <c:pt idx="331">
                  <c:v>7.98365539070299E-3</c:v>
                </c:pt>
                <c:pt idx="332">
                  <c:v>7.98365539070299E-3</c:v>
                </c:pt>
                <c:pt idx="333">
                  <c:v>7.98365539070299E-3</c:v>
                </c:pt>
                <c:pt idx="334">
                  <c:v>7.98365539070299E-3</c:v>
                </c:pt>
                <c:pt idx="335">
                  <c:v>7.98365539070299E-3</c:v>
                </c:pt>
                <c:pt idx="336">
                  <c:v>7.98365539070299E-3</c:v>
                </c:pt>
                <c:pt idx="337">
                  <c:v>7.98365539070299E-3</c:v>
                </c:pt>
                <c:pt idx="338">
                  <c:v>7.98365539070299E-3</c:v>
                </c:pt>
                <c:pt idx="339">
                  <c:v>7.98365539070299E-3</c:v>
                </c:pt>
                <c:pt idx="340">
                  <c:v>7.98365539070299E-3</c:v>
                </c:pt>
                <c:pt idx="341">
                  <c:v>7.98365539070299E-3</c:v>
                </c:pt>
                <c:pt idx="342">
                  <c:v>7.98365539070299E-3</c:v>
                </c:pt>
                <c:pt idx="343">
                  <c:v>7.98365539070299E-3</c:v>
                </c:pt>
                <c:pt idx="344">
                  <c:v>7.98365539070299E-3</c:v>
                </c:pt>
                <c:pt idx="345">
                  <c:v>7.98365539070299E-3</c:v>
                </c:pt>
                <c:pt idx="346">
                  <c:v>7.98365539070299E-3</c:v>
                </c:pt>
                <c:pt idx="347">
                  <c:v>7.98365539070299E-3</c:v>
                </c:pt>
                <c:pt idx="348">
                  <c:v>6.6484391500954559E-3</c:v>
                </c:pt>
                <c:pt idx="349">
                  <c:v>6.6484391500954559E-3</c:v>
                </c:pt>
                <c:pt idx="350">
                  <c:v>6.6484391500954559E-3</c:v>
                </c:pt>
                <c:pt idx="351">
                  <c:v>6.6484391500954559E-3</c:v>
                </c:pt>
                <c:pt idx="352">
                  <c:v>6.6484391500954559E-3</c:v>
                </c:pt>
                <c:pt idx="353">
                  <c:v>6.6484391500954559E-3</c:v>
                </c:pt>
                <c:pt idx="354">
                  <c:v>6.6484391500954559E-3</c:v>
                </c:pt>
                <c:pt idx="355">
                  <c:v>6.6484391500954559E-3</c:v>
                </c:pt>
                <c:pt idx="356">
                  <c:v>6.6484391500954559E-3</c:v>
                </c:pt>
                <c:pt idx="357">
                  <c:v>6.6484391500954559E-3</c:v>
                </c:pt>
                <c:pt idx="358">
                  <c:v>6.6484391500954559E-3</c:v>
                </c:pt>
                <c:pt idx="359">
                  <c:v>6.6484391500954559E-3</c:v>
                </c:pt>
                <c:pt idx="360">
                  <c:v>6.6484391500954559E-3</c:v>
                </c:pt>
                <c:pt idx="361">
                  <c:v>6.6484391500954559E-3</c:v>
                </c:pt>
                <c:pt idx="362">
                  <c:v>6.6484391500954559E-3</c:v>
                </c:pt>
                <c:pt idx="363">
                  <c:v>6.6484391500954559E-3</c:v>
                </c:pt>
                <c:pt idx="364">
                  <c:v>6.6484391500954559E-3</c:v>
                </c:pt>
                <c:pt idx="365">
                  <c:v>6.6484391500954559E-3</c:v>
                </c:pt>
                <c:pt idx="366">
                  <c:v>6.6484391500954559E-3</c:v>
                </c:pt>
                <c:pt idx="367">
                  <c:v>6.6484391500954559E-3</c:v>
                </c:pt>
                <c:pt idx="368">
                  <c:v>6.6484391500954559E-3</c:v>
                </c:pt>
                <c:pt idx="369">
                  <c:v>6.6484391500954559E-3</c:v>
                </c:pt>
                <c:pt idx="370">
                  <c:v>6.448652610469046E-3</c:v>
                </c:pt>
                <c:pt idx="371">
                  <c:v>6.448652610469046E-3</c:v>
                </c:pt>
                <c:pt idx="372">
                  <c:v>6.448652610469046E-3</c:v>
                </c:pt>
                <c:pt idx="373">
                  <c:v>6.448652610469046E-3</c:v>
                </c:pt>
                <c:pt idx="374">
                  <c:v>6.448652610469046E-3</c:v>
                </c:pt>
                <c:pt idx="375">
                  <c:v>6.448652610469046E-3</c:v>
                </c:pt>
                <c:pt idx="376">
                  <c:v>6.448652610469046E-3</c:v>
                </c:pt>
                <c:pt idx="377">
                  <c:v>6.448652610469046E-3</c:v>
                </c:pt>
                <c:pt idx="378">
                  <c:v>6.448652610469046E-3</c:v>
                </c:pt>
                <c:pt idx="379">
                  <c:v>6.448652610469046E-3</c:v>
                </c:pt>
                <c:pt idx="380">
                  <c:v>6.448652610469046E-3</c:v>
                </c:pt>
                <c:pt idx="381">
                  <c:v>6.448652610469046E-3</c:v>
                </c:pt>
                <c:pt idx="382">
                  <c:v>6.448652610469046E-3</c:v>
                </c:pt>
                <c:pt idx="383">
                  <c:v>6.448652610469046E-3</c:v>
                </c:pt>
                <c:pt idx="384">
                  <c:v>6.448652610469046E-3</c:v>
                </c:pt>
                <c:pt idx="385">
                  <c:v>6.448652610469046E-3</c:v>
                </c:pt>
                <c:pt idx="386">
                  <c:v>6.448652610469046E-3</c:v>
                </c:pt>
                <c:pt idx="387">
                  <c:v>6.448652610469046E-3</c:v>
                </c:pt>
                <c:pt idx="388">
                  <c:v>6.448652610469046E-3</c:v>
                </c:pt>
                <c:pt idx="389">
                  <c:v>6.448652610469046E-3</c:v>
                </c:pt>
                <c:pt idx="390">
                  <c:v>6.448652610469046E-3</c:v>
                </c:pt>
                <c:pt idx="391">
                  <c:v>6.2567310592540996E-3</c:v>
                </c:pt>
                <c:pt idx="392">
                  <c:v>6.2567310592540996E-3</c:v>
                </c:pt>
                <c:pt idx="393">
                  <c:v>6.2567310592540996E-3</c:v>
                </c:pt>
                <c:pt idx="394">
                  <c:v>6.2567310592540996E-3</c:v>
                </c:pt>
                <c:pt idx="395">
                  <c:v>6.2567310592540996E-3</c:v>
                </c:pt>
                <c:pt idx="396">
                  <c:v>6.2567310592540996E-3</c:v>
                </c:pt>
                <c:pt idx="397">
                  <c:v>6.2567310592540996E-3</c:v>
                </c:pt>
                <c:pt idx="398">
                  <c:v>6.2567310592540996E-3</c:v>
                </c:pt>
                <c:pt idx="399">
                  <c:v>6.2567310592540996E-3</c:v>
                </c:pt>
                <c:pt idx="400">
                  <c:v>6.2567310592540996E-3</c:v>
                </c:pt>
                <c:pt idx="401">
                  <c:v>6.2567310592540996E-3</c:v>
                </c:pt>
                <c:pt idx="402">
                  <c:v>6.2567310592540996E-3</c:v>
                </c:pt>
                <c:pt idx="403">
                  <c:v>6.2567310592540996E-3</c:v>
                </c:pt>
                <c:pt idx="404">
                  <c:v>6.2567310592540996E-3</c:v>
                </c:pt>
                <c:pt idx="405">
                  <c:v>6.2567310592540996E-3</c:v>
                </c:pt>
                <c:pt idx="406">
                  <c:v>6.2567310592540996E-3</c:v>
                </c:pt>
                <c:pt idx="407">
                  <c:v>6.2567310592540996E-3</c:v>
                </c:pt>
                <c:pt idx="408">
                  <c:v>6.2567310592540996E-3</c:v>
                </c:pt>
                <c:pt idx="409">
                  <c:v>6.2567310592540996E-3</c:v>
                </c:pt>
                <c:pt idx="410">
                  <c:v>6.2567310592540996E-3</c:v>
                </c:pt>
                <c:pt idx="411">
                  <c:v>6.2567310592540996E-3</c:v>
                </c:pt>
                <c:pt idx="412">
                  <c:v>6.2567310592540996E-3</c:v>
                </c:pt>
                <c:pt idx="413">
                  <c:v>6.2567310592540996E-3</c:v>
                </c:pt>
                <c:pt idx="414">
                  <c:v>6.0976241907109083E-3</c:v>
                </c:pt>
                <c:pt idx="415">
                  <c:v>6.0976241907109083E-3</c:v>
                </c:pt>
                <c:pt idx="416">
                  <c:v>6.0976241907109083E-3</c:v>
                </c:pt>
                <c:pt idx="417">
                  <c:v>6.0976241907109083E-3</c:v>
                </c:pt>
                <c:pt idx="418">
                  <c:v>6.0976241907109083E-3</c:v>
                </c:pt>
                <c:pt idx="419">
                  <c:v>6.0976241907109083E-3</c:v>
                </c:pt>
                <c:pt idx="420">
                  <c:v>6.0976241907109083E-3</c:v>
                </c:pt>
                <c:pt idx="421">
                  <c:v>6.0976241907109083E-3</c:v>
                </c:pt>
                <c:pt idx="422">
                  <c:v>6.0976241907109083E-3</c:v>
                </c:pt>
                <c:pt idx="423">
                  <c:v>6.0976241907109083E-3</c:v>
                </c:pt>
                <c:pt idx="424">
                  <c:v>6.0976241907109083E-3</c:v>
                </c:pt>
                <c:pt idx="425">
                  <c:v>6.0976241907109083E-3</c:v>
                </c:pt>
                <c:pt idx="426">
                  <c:v>6.0976241907109083E-3</c:v>
                </c:pt>
                <c:pt idx="427">
                  <c:v>6.0976241907109083E-3</c:v>
                </c:pt>
                <c:pt idx="428">
                  <c:v>6.0976241907109083E-3</c:v>
                </c:pt>
                <c:pt idx="429">
                  <c:v>6.0976241907109083E-3</c:v>
                </c:pt>
                <c:pt idx="430">
                  <c:v>6.0976241907109083E-3</c:v>
                </c:pt>
                <c:pt idx="431">
                  <c:v>6.0976241907109083E-3</c:v>
                </c:pt>
                <c:pt idx="432">
                  <c:v>6.0976241907109083E-3</c:v>
                </c:pt>
                <c:pt idx="433">
                  <c:v>6.0976241907109083E-3</c:v>
                </c:pt>
                <c:pt idx="434">
                  <c:v>6.0976241907109083E-3</c:v>
                </c:pt>
                <c:pt idx="435">
                  <c:v>5.8978656931085484E-3</c:v>
                </c:pt>
                <c:pt idx="436">
                  <c:v>5.8978656931085484E-3</c:v>
                </c:pt>
                <c:pt idx="437">
                  <c:v>5.8978656931085484E-3</c:v>
                </c:pt>
                <c:pt idx="438">
                  <c:v>5.8978656931085484E-3</c:v>
                </c:pt>
                <c:pt idx="439">
                  <c:v>5.8978656931085484E-3</c:v>
                </c:pt>
                <c:pt idx="440">
                  <c:v>5.8978656931085484E-3</c:v>
                </c:pt>
                <c:pt idx="441">
                  <c:v>5.8978656931085484E-3</c:v>
                </c:pt>
                <c:pt idx="442">
                  <c:v>5.8978656931085484E-3</c:v>
                </c:pt>
                <c:pt idx="443">
                  <c:v>5.8978656931085484E-3</c:v>
                </c:pt>
                <c:pt idx="444">
                  <c:v>5.8978656931085484E-3</c:v>
                </c:pt>
                <c:pt idx="445">
                  <c:v>5.8978656931085484E-3</c:v>
                </c:pt>
                <c:pt idx="446">
                  <c:v>5.8978656931085484E-3</c:v>
                </c:pt>
                <c:pt idx="447">
                  <c:v>5.8978656931085484E-3</c:v>
                </c:pt>
                <c:pt idx="448">
                  <c:v>5.8978656931085484E-3</c:v>
                </c:pt>
                <c:pt idx="449">
                  <c:v>5.8978656931085484E-3</c:v>
                </c:pt>
                <c:pt idx="450">
                  <c:v>5.8978656931085484E-3</c:v>
                </c:pt>
                <c:pt idx="451">
                  <c:v>5.8978656931085484E-3</c:v>
                </c:pt>
                <c:pt idx="452">
                  <c:v>5.8978656931085484E-3</c:v>
                </c:pt>
                <c:pt idx="453">
                  <c:v>5.8978656931085484E-3</c:v>
                </c:pt>
                <c:pt idx="454">
                  <c:v>5.8978656931085484E-3</c:v>
                </c:pt>
                <c:pt idx="455">
                  <c:v>5.8978656931085484E-3</c:v>
                </c:pt>
                <c:pt idx="456">
                  <c:v>5.8978656931085484E-3</c:v>
                </c:pt>
                <c:pt idx="457">
                  <c:v>5.7387588245653605E-3</c:v>
                </c:pt>
                <c:pt idx="458">
                  <c:v>5.7387588245653605E-3</c:v>
                </c:pt>
                <c:pt idx="459">
                  <c:v>5.7387588245653605E-3</c:v>
                </c:pt>
                <c:pt idx="460">
                  <c:v>5.7387588245653605E-3</c:v>
                </c:pt>
                <c:pt idx="461">
                  <c:v>5.7387588245653605E-3</c:v>
                </c:pt>
                <c:pt idx="462">
                  <c:v>5.7387588245653605E-3</c:v>
                </c:pt>
                <c:pt idx="463">
                  <c:v>5.7387588245653605E-3</c:v>
                </c:pt>
                <c:pt idx="464">
                  <c:v>5.7387588245653605E-3</c:v>
                </c:pt>
                <c:pt idx="465">
                  <c:v>5.7387588245653605E-3</c:v>
                </c:pt>
                <c:pt idx="466">
                  <c:v>5.7387588245653605E-3</c:v>
                </c:pt>
                <c:pt idx="467">
                  <c:v>5.7387588245653605E-3</c:v>
                </c:pt>
                <c:pt idx="468">
                  <c:v>5.7387588245653605E-3</c:v>
                </c:pt>
                <c:pt idx="469">
                  <c:v>5.7387588245653605E-3</c:v>
                </c:pt>
                <c:pt idx="470">
                  <c:v>5.7387588245653605E-3</c:v>
                </c:pt>
                <c:pt idx="471">
                  <c:v>5.7387588245653605E-3</c:v>
                </c:pt>
                <c:pt idx="472">
                  <c:v>5.7387588245653605E-3</c:v>
                </c:pt>
                <c:pt idx="473">
                  <c:v>5.7387588245653605E-3</c:v>
                </c:pt>
                <c:pt idx="474">
                  <c:v>5.7387588245653605E-3</c:v>
                </c:pt>
                <c:pt idx="475">
                  <c:v>5.7387588245653605E-3</c:v>
                </c:pt>
                <c:pt idx="476">
                  <c:v>5.7387588245653605E-3</c:v>
                </c:pt>
                <c:pt idx="477">
                  <c:v>5.7387588245653605E-3</c:v>
                </c:pt>
                <c:pt idx="478">
                  <c:v>5.7387588245653605E-3</c:v>
                </c:pt>
                <c:pt idx="479">
                  <c:v>5.7387588245653605E-3</c:v>
                </c:pt>
                <c:pt idx="480">
                  <c:v>5.5847844356526274E-3</c:v>
                </c:pt>
                <c:pt idx="481">
                  <c:v>5.5847844356526274E-3</c:v>
                </c:pt>
                <c:pt idx="482">
                  <c:v>5.5847844356526274E-3</c:v>
                </c:pt>
                <c:pt idx="483">
                  <c:v>5.5847844356526274E-3</c:v>
                </c:pt>
                <c:pt idx="484">
                  <c:v>5.5847844356526274E-3</c:v>
                </c:pt>
                <c:pt idx="485">
                  <c:v>5.5847844356526274E-3</c:v>
                </c:pt>
                <c:pt idx="486">
                  <c:v>5.5847844356526274E-3</c:v>
                </c:pt>
                <c:pt idx="487">
                  <c:v>5.5847844356526274E-3</c:v>
                </c:pt>
                <c:pt idx="488">
                  <c:v>5.5847844356526274E-3</c:v>
                </c:pt>
                <c:pt idx="489">
                  <c:v>5.5847844356526274E-3</c:v>
                </c:pt>
                <c:pt idx="490">
                  <c:v>5.5847844356526274E-3</c:v>
                </c:pt>
                <c:pt idx="491">
                  <c:v>5.5847844356526274E-3</c:v>
                </c:pt>
                <c:pt idx="492">
                  <c:v>5.5847844356526274E-3</c:v>
                </c:pt>
                <c:pt idx="493">
                  <c:v>5.5847844356526274E-3</c:v>
                </c:pt>
                <c:pt idx="494">
                  <c:v>5.5847844356526274E-3</c:v>
                </c:pt>
                <c:pt idx="495">
                  <c:v>5.5847844356526274E-3</c:v>
                </c:pt>
                <c:pt idx="496">
                  <c:v>5.5847844356526274E-3</c:v>
                </c:pt>
                <c:pt idx="497">
                  <c:v>5.5847844356526274E-3</c:v>
                </c:pt>
                <c:pt idx="498">
                  <c:v>5.5847844356526274E-3</c:v>
                </c:pt>
                <c:pt idx="499">
                  <c:v>5.5847844356526274E-3</c:v>
                </c:pt>
                <c:pt idx="500">
                  <c:v>5.4127360623748219E-3</c:v>
                </c:pt>
                <c:pt idx="501">
                  <c:v>5.4127360623748219E-3</c:v>
                </c:pt>
                <c:pt idx="502">
                  <c:v>5.4127360623748219E-3</c:v>
                </c:pt>
                <c:pt idx="503">
                  <c:v>5.4127360623748219E-3</c:v>
                </c:pt>
                <c:pt idx="504">
                  <c:v>5.4127360623748219E-3</c:v>
                </c:pt>
                <c:pt idx="505">
                  <c:v>5.4127360623748219E-3</c:v>
                </c:pt>
                <c:pt idx="506">
                  <c:v>5.4127360623748219E-3</c:v>
                </c:pt>
                <c:pt idx="507">
                  <c:v>5.4127360623748219E-3</c:v>
                </c:pt>
                <c:pt idx="508">
                  <c:v>5.4127360623748219E-3</c:v>
                </c:pt>
                <c:pt idx="509">
                  <c:v>5.4127360623748219E-3</c:v>
                </c:pt>
                <c:pt idx="510">
                  <c:v>5.4127360623748219E-3</c:v>
                </c:pt>
                <c:pt idx="511">
                  <c:v>5.4127360623748219E-3</c:v>
                </c:pt>
                <c:pt idx="512">
                  <c:v>5.4127360623748219E-3</c:v>
                </c:pt>
                <c:pt idx="513">
                  <c:v>5.4127360623748219E-3</c:v>
                </c:pt>
                <c:pt idx="514">
                  <c:v>5.4127360623748219E-3</c:v>
                </c:pt>
                <c:pt idx="515">
                  <c:v>5.4127360623748219E-3</c:v>
                </c:pt>
                <c:pt idx="516">
                  <c:v>5.4127360623748219E-3</c:v>
                </c:pt>
                <c:pt idx="517">
                  <c:v>5.4127360623748219E-3</c:v>
                </c:pt>
                <c:pt idx="518">
                  <c:v>5.4127360623748219E-3</c:v>
                </c:pt>
                <c:pt idx="519">
                  <c:v>5.4127360623748219E-3</c:v>
                </c:pt>
                <c:pt idx="520">
                  <c:v>5.4127360623748219E-3</c:v>
                </c:pt>
                <c:pt idx="521">
                  <c:v>5.4127360623748219E-3</c:v>
                </c:pt>
                <c:pt idx="522">
                  <c:v>5.4127360623748219E-3</c:v>
                </c:pt>
                <c:pt idx="523">
                  <c:v>5.4860348552797124E-3</c:v>
                </c:pt>
                <c:pt idx="524">
                  <c:v>5.4860348552797124E-3</c:v>
                </c:pt>
                <c:pt idx="525">
                  <c:v>5.4860348552797124E-3</c:v>
                </c:pt>
                <c:pt idx="526">
                  <c:v>5.4860348552797124E-3</c:v>
                </c:pt>
                <c:pt idx="527">
                  <c:v>5.4860348552797124E-3</c:v>
                </c:pt>
                <c:pt idx="528">
                  <c:v>5.4860348552797124E-3</c:v>
                </c:pt>
                <c:pt idx="529">
                  <c:v>5.4860348552797124E-3</c:v>
                </c:pt>
                <c:pt idx="530">
                  <c:v>5.4860348552797124E-3</c:v>
                </c:pt>
                <c:pt idx="531">
                  <c:v>5.4860348552797124E-3</c:v>
                </c:pt>
                <c:pt idx="532">
                  <c:v>5.4860348552797124E-3</c:v>
                </c:pt>
                <c:pt idx="533">
                  <c:v>5.4860348552797124E-3</c:v>
                </c:pt>
                <c:pt idx="534">
                  <c:v>5.4860348552797124E-3</c:v>
                </c:pt>
                <c:pt idx="535">
                  <c:v>5.4860348552797124E-3</c:v>
                </c:pt>
                <c:pt idx="536">
                  <c:v>5.4860348552797124E-3</c:v>
                </c:pt>
                <c:pt idx="537">
                  <c:v>5.4860348552797124E-3</c:v>
                </c:pt>
                <c:pt idx="538">
                  <c:v>5.4860348552797124E-3</c:v>
                </c:pt>
                <c:pt idx="539">
                  <c:v>5.4860348552797124E-3</c:v>
                </c:pt>
                <c:pt idx="540">
                  <c:v>5.4860348552797124E-3</c:v>
                </c:pt>
                <c:pt idx="541">
                  <c:v>5.4860348552797124E-3</c:v>
                </c:pt>
                <c:pt idx="542">
                  <c:v>5.4860348552797124E-3</c:v>
                </c:pt>
                <c:pt idx="543">
                  <c:v>5.4860348552797124E-3</c:v>
                </c:pt>
                <c:pt idx="544">
                  <c:v>5.4860348552797124E-3</c:v>
                </c:pt>
                <c:pt idx="545">
                  <c:v>5.4860348552797124E-3</c:v>
                </c:pt>
                <c:pt idx="546">
                  <c:v>5.4860348552797124E-3</c:v>
                </c:pt>
                <c:pt idx="547">
                  <c:v>5.4860348552797124E-3</c:v>
                </c:pt>
                <c:pt idx="548">
                  <c:v>5.4860348552797124E-3</c:v>
                </c:pt>
                <c:pt idx="549">
                  <c:v>5.4860348552797124E-3</c:v>
                </c:pt>
                <c:pt idx="550">
                  <c:v>5.4860348552797124E-3</c:v>
                </c:pt>
                <c:pt idx="551">
                  <c:v>5.4860348552797124E-3</c:v>
                </c:pt>
                <c:pt idx="552">
                  <c:v>5.4860348552797124E-3</c:v>
                </c:pt>
                <c:pt idx="553">
                  <c:v>5.4860348552797124E-3</c:v>
                </c:pt>
                <c:pt idx="554">
                  <c:v>5.5522402166131267E-3</c:v>
                </c:pt>
                <c:pt idx="555">
                  <c:v>5.5522402166131267E-3</c:v>
                </c:pt>
                <c:pt idx="556">
                  <c:v>5.5522402166131267E-3</c:v>
                </c:pt>
                <c:pt idx="557">
                  <c:v>5.5522402166131267E-3</c:v>
                </c:pt>
                <c:pt idx="558">
                  <c:v>5.5522402166131267E-3</c:v>
                </c:pt>
                <c:pt idx="559">
                  <c:v>5.5522402166131267E-3</c:v>
                </c:pt>
                <c:pt idx="560">
                  <c:v>5.5522402166131267E-3</c:v>
                </c:pt>
                <c:pt idx="561">
                  <c:v>5.5522402166131267E-3</c:v>
                </c:pt>
                <c:pt idx="562">
                  <c:v>5.5522402166131267E-3</c:v>
                </c:pt>
                <c:pt idx="563">
                  <c:v>5.5522402166131267E-3</c:v>
                </c:pt>
                <c:pt idx="564">
                  <c:v>5.5522402166131267E-3</c:v>
                </c:pt>
                <c:pt idx="565">
                  <c:v>5.5522402166131267E-3</c:v>
                </c:pt>
                <c:pt idx="566">
                  <c:v>5.5522402166131267E-3</c:v>
                </c:pt>
                <c:pt idx="567">
                  <c:v>5.5522402166131267E-3</c:v>
                </c:pt>
                <c:pt idx="568">
                  <c:v>5.5522402166131267E-3</c:v>
                </c:pt>
                <c:pt idx="569">
                  <c:v>5.5522402166131267E-3</c:v>
                </c:pt>
                <c:pt idx="570">
                  <c:v>5.5522402166131267E-3</c:v>
                </c:pt>
                <c:pt idx="571">
                  <c:v>5.5522402166131267E-3</c:v>
                </c:pt>
                <c:pt idx="572">
                  <c:v>5.5522402166131267E-3</c:v>
                </c:pt>
                <c:pt idx="573">
                  <c:v>5.5522402166131267E-3</c:v>
                </c:pt>
                <c:pt idx="574">
                  <c:v>5.5522402166131267E-3</c:v>
                </c:pt>
                <c:pt idx="575">
                  <c:v>5.5522402166131267E-3</c:v>
                </c:pt>
                <c:pt idx="576">
                  <c:v>5.5522402166131267E-3</c:v>
                </c:pt>
                <c:pt idx="577">
                  <c:v>5.5522402166131267E-3</c:v>
                </c:pt>
                <c:pt idx="578">
                  <c:v>5.5522402166131267E-3</c:v>
                </c:pt>
                <c:pt idx="579">
                  <c:v>5.5522402166131267E-3</c:v>
                </c:pt>
                <c:pt idx="580">
                  <c:v>5.5522402166131267E-3</c:v>
                </c:pt>
                <c:pt idx="581">
                  <c:v>5.5522402166131267E-3</c:v>
                </c:pt>
                <c:pt idx="582">
                  <c:v>5.6126253061038814E-3</c:v>
                </c:pt>
                <c:pt idx="583">
                  <c:v>5.6126253061038814E-3</c:v>
                </c:pt>
                <c:pt idx="584">
                  <c:v>5.6126253061038814E-3</c:v>
                </c:pt>
                <c:pt idx="585">
                  <c:v>5.6126253061038814E-3</c:v>
                </c:pt>
                <c:pt idx="586">
                  <c:v>5.6126253061038814E-3</c:v>
                </c:pt>
                <c:pt idx="587">
                  <c:v>5.6126253061038814E-3</c:v>
                </c:pt>
                <c:pt idx="588">
                  <c:v>5.6126253061038814E-3</c:v>
                </c:pt>
                <c:pt idx="589">
                  <c:v>5.6126253061038814E-3</c:v>
                </c:pt>
                <c:pt idx="590">
                  <c:v>5.6126253061038814E-3</c:v>
                </c:pt>
                <c:pt idx="591">
                  <c:v>5.6126253061038814E-3</c:v>
                </c:pt>
                <c:pt idx="592">
                  <c:v>5.6126253061038814E-3</c:v>
                </c:pt>
                <c:pt idx="593">
                  <c:v>5.6126253061038814E-3</c:v>
                </c:pt>
                <c:pt idx="594">
                  <c:v>5.6126253061038814E-3</c:v>
                </c:pt>
                <c:pt idx="595">
                  <c:v>5.6126253061038814E-3</c:v>
                </c:pt>
                <c:pt idx="596">
                  <c:v>5.6126253061038814E-3</c:v>
                </c:pt>
                <c:pt idx="597">
                  <c:v>5.6126253061038814E-3</c:v>
                </c:pt>
                <c:pt idx="598">
                  <c:v>5.6126253061038814E-3</c:v>
                </c:pt>
                <c:pt idx="599">
                  <c:v>5.6126253061038814E-3</c:v>
                </c:pt>
                <c:pt idx="600">
                  <c:v>5.6126253061038814E-3</c:v>
                </c:pt>
                <c:pt idx="601">
                  <c:v>5.6126253061038814E-3</c:v>
                </c:pt>
                <c:pt idx="602">
                  <c:v>5.6126253061038814E-3</c:v>
                </c:pt>
                <c:pt idx="603">
                  <c:v>5.6126253061038814E-3</c:v>
                </c:pt>
                <c:pt idx="604">
                  <c:v>5.6126253061038814E-3</c:v>
                </c:pt>
                <c:pt idx="605">
                  <c:v>5.6126253061038814E-3</c:v>
                </c:pt>
                <c:pt idx="606">
                  <c:v>5.6126253061038814E-3</c:v>
                </c:pt>
                <c:pt idx="607">
                  <c:v>5.6126253061038814E-3</c:v>
                </c:pt>
                <c:pt idx="608">
                  <c:v>5.6126253061038814E-3</c:v>
                </c:pt>
                <c:pt idx="609">
                  <c:v>5.6126253061038814E-3</c:v>
                </c:pt>
                <c:pt idx="610">
                  <c:v>5.6126253061038814E-3</c:v>
                </c:pt>
                <c:pt idx="611">
                  <c:v>5.6126253061038814E-3</c:v>
                </c:pt>
                <c:pt idx="612">
                  <c:v>5.6126253061038814E-3</c:v>
                </c:pt>
              </c:numCache>
            </c:numRef>
          </c:val>
          <c:smooth val="0"/>
          <c:extLst>
            <c:ext xmlns:c16="http://schemas.microsoft.com/office/drawing/2014/chart" uri="{C3380CC4-5D6E-409C-BE32-E72D297353CC}">
              <c16:uniqueId val="{00000004-82E2-4840-8B8C-0E084419B28F}"/>
            </c:ext>
          </c:extLst>
        </c:ser>
        <c:ser>
          <c:idx val="1"/>
          <c:order val="1"/>
          <c:tx>
            <c:strRef>
              <c:f>FV_evolution_MbyM!$O$2</c:f>
              <c:strCache>
                <c:ptCount val="1"/>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FV_evolution_MbyM!$BJ$4:$BJ$1000</c:f>
              <c:numCache>
                <c:formatCode>0.00%</c:formatCode>
                <c:ptCount val="997"/>
                <c:pt idx="0">
                  <c:v>1.0463644322056027E-2</c:v>
                </c:pt>
                <c:pt idx="1">
                  <c:v>1.0463644322056027E-2</c:v>
                </c:pt>
                <c:pt idx="2">
                  <c:v>1.0463644322056027E-2</c:v>
                </c:pt>
                <c:pt idx="3">
                  <c:v>1.0463644322056027E-2</c:v>
                </c:pt>
                <c:pt idx="4">
                  <c:v>1.0463644322056027E-2</c:v>
                </c:pt>
                <c:pt idx="5">
                  <c:v>1.0463644322056027E-2</c:v>
                </c:pt>
                <c:pt idx="6">
                  <c:v>1.0463644322056027E-2</c:v>
                </c:pt>
                <c:pt idx="7">
                  <c:v>1.0463644322056027E-2</c:v>
                </c:pt>
                <c:pt idx="8">
                  <c:v>1.0463644322056027E-2</c:v>
                </c:pt>
                <c:pt idx="9">
                  <c:v>1.0463644322056027E-2</c:v>
                </c:pt>
                <c:pt idx="10">
                  <c:v>1.0463644322056027E-2</c:v>
                </c:pt>
                <c:pt idx="11">
                  <c:v>1.0463644322056027E-2</c:v>
                </c:pt>
                <c:pt idx="12">
                  <c:v>1.0463644322056027E-2</c:v>
                </c:pt>
                <c:pt idx="13">
                  <c:v>1.0463644322056027E-2</c:v>
                </c:pt>
                <c:pt idx="14">
                  <c:v>1.0463644322056027E-2</c:v>
                </c:pt>
                <c:pt idx="15">
                  <c:v>1.0463644322056027E-2</c:v>
                </c:pt>
                <c:pt idx="16">
                  <c:v>1.0463644322056027E-2</c:v>
                </c:pt>
                <c:pt idx="17">
                  <c:v>1.0463644322056027E-2</c:v>
                </c:pt>
                <c:pt idx="18">
                  <c:v>1.0463644322056027E-2</c:v>
                </c:pt>
                <c:pt idx="19">
                  <c:v>1.0463644322056027E-2</c:v>
                </c:pt>
                <c:pt idx="20">
                  <c:v>1.0463644322056027E-2</c:v>
                </c:pt>
                <c:pt idx="21">
                  <c:v>1.0463644322056027E-2</c:v>
                </c:pt>
                <c:pt idx="22">
                  <c:v>1.0463644322056027E-2</c:v>
                </c:pt>
                <c:pt idx="23">
                  <c:v>7.2775237730363981E-3</c:v>
                </c:pt>
                <c:pt idx="24">
                  <c:v>7.2775237730363981E-3</c:v>
                </c:pt>
                <c:pt idx="25">
                  <c:v>7.2775237730363981E-3</c:v>
                </c:pt>
                <c:pt idx="26">
                  <c:v>7.2775237730363981E-3</c:v>
                </c:pt>
                <c:pt idx="27">
                  <c:v>7.2775237730363981E-3</c:v>
                </c:pt>
                <c:pt idx="28">
                  <c:v>7.2775237730363981E-3</c:v>
                </c:pt>
                <c:pt idx="29">
                  <c:v>7.2775237730363981E-3</c:v>
                </c:pt>
                <c:pt idx="30">
                  <c:v>7.2775237730363981E-3</c:v>
                </c:pt>
                <c:pt idx="31">
                  <c:v>7.2775237730363981E-3</c:v>
                </c:pt>
                <c:pt idx="32">
                  <c:v>7.2775237730363981E-3</c:v>
                </c:pt>
                <c:pt idx="33">
                  <c:v>7.2775237730363981E-3</c:v>
                </c:pt>
                <c:pt idx="34">
                  <c:v>7.2775237730363981E-3</c:v>
                </c:pt>
                <c:pt idx="35">
                  <c:v>7.2775237730363981E-3</c:v>
                </c:pt>
                <c:pt idx="36">
                  <c:v>7.2775237730363981E-3</c:v>
                </c:pt>
                <c:pt idx="37">
                  <c:v>7.2775237730363981E-3</c:v>
                </c:pt>
                <c:pt idx="38">
                  <c:v>7.2775237730363981E-3</c:v>
                </c:pt>
                <c:pt idx="39">
                  <c:v>7.2775237730363981E-3</c:v>
                </c:pt>
                <c:pt idx="40">
                  <c:v>7.2775237730363981E-3</c:v>
                </c:pt>
                <c:pt idx="41">
                  <c:v>7.2775237730363981E-3</c:v>
                </c:pt>
                <c:pt idx="42">
                  <c:v>7.2775237730363981E-3</c:v>
                </c:pt>
                <c:pt idx="43">
                  <c:v>7.2775237730363981E-3</c:v>
                </c:pt>
                <c:pt idx="44">
                  <c:v>7.5131880645368573E-3</c:v>
                </c:pt>
                <c:pt idx="45">
                  <c:v>7.5131880645368573E-3</c:v>
                </c:pt>
                <c:pt idx="46">
                  <c:v>7.5131880645368573E-3</c:v>
                </c:pt>
                <c:pt idx="47">
                  <c:v>7.5131880645368573E-3</c:v>
                </c:pt>
                <c:pt idx="48">
                  <c:v>7.5131880645368573E-3</c:v>
                </c:pt>
                <c:pt idx="49">
                  <c:v>7.5131880645368573E-3</c:v>
                </c:pt>
                <c:pt idx="50">
                  <c:v>7.5131880645368573E-3</c:v>
                </c:pt>
                <c:pt idx="51">
                  <c:v>7.5131880645368573E-3</c:v>
                </c:pt>
                <c:pt idx="52">
                  <c:v>7.5131880645368573E-3</c:v>
                </c:pt>
                <c:pt idx="53">
                  <c:v>7.5131880645368573E-3</c:v>
                </c:pt>
                <c:pt idx="54">
                  <c:v>7.5131880645368573E-3</c:v>
                </c:pt>
                <c:pt idx="55">
                  <c:v>7.5131880645368573E-3</c:v>
                </c:pt>
                <c:pt idx="56">
                  <c:v>7.5131880645368573E-3</c:v>
                </c:pt>
                <c:pt idx="57">
                  <c:v>7.5131880645368573E-3</c:v>
                </c:pt>
                <c:pt idx="58">
                  <c:v>7.5131880645368573E-3</c:v>
                </c:pt>
                <c:pt idx="59">
                  <c:v>7.5131880645368573E-3</c:v>
                </c:pt>
                <c:pt idx="60">
                  <c:v>7.5131880645368573E-3</c:v>
                </c:pt>
                <c:pt idx="61">
                  <c:v>7.5131880645368573E-3</c:v>
                </c:pt>
                <c:pt idx="62">
                  <c:v>7.5131880645368573E-3</c:v>
                </c:pt>
                <c:pt idx="63">
                  <c:v>7.5131880645368573E-3</c:v>
                </c:pt>
                <c:pt idx="64">
                  <c:v>7.5131880645368573E-3</c:v>
                </c:pt>
                <c:pt idx="65">
                  <c:v>6.2398448776932996E-3</c:v>
                </c:pt>
                <c:pt idx="66">
                  <c:v>6.2398448776932996E-3</c:v>
                </c:pt>
                <c:pt idx="67">
                  <c:v>6.2398448776932996E-3</c:v>
                </c:pt>
                <c:pt idx="68">
                  <c:v>6.2398448776932996E-3</c:v>
                </c:pt>
                <c:pt idx="69">
                  <c:v>6.2398448776932996E-3</c:v>
                </c:pt>
                <c:pt idx="70">
                  <c:v>6.2398448776932996E-3</c:v>
                </c:pt>
                <c:pt idx="71">
                  <c:v>6.2398448776932996E-3</c:v>
                </c:pt>
                <c:pt idx="72">
                  <c:v>6.2398448776932996E-3</c:v>
                </c:pt>
                <c:pt idx="73">
                  <c:v>6.2398448776932996E-3</c:v>
                </c:pt>
                <c:pt idx="74">
                  <c:v>6.2398448776932996E-3</c:v>
                </c:pt>
                <c:pt idx="75">
                  <c:v>6.2398448776932996E-3</c:v>
                </c:pt>
                <c:pt idx="76">
                  <c:v>6.2398448776932996E-3</c:v>
                </c:pt>
                <c:pt idx="77">
                  <c:v>6.2398448776932996E-3</c:v>
                </c:pt>
                <c:pt idx="78">
                  <c:v>6.2398448776932996E-3</c:v>
                </c:pt>
                <c:pt idx="79">
                  <c:v>6.2398448776932996E-3</c:v>
                </c:pt>
                <c:pt idx="80">
                  <c:v>6.2398448776932996E-3</c:v>
                </c:pt>
                <c:pt idx="81">
                  <c:v>6.2398448776932996E-3</c:v>
                </c:pt>
                <c:pt idx="82">
                  <c:v>6.2398448776932996E-3</c:v>
                </c:pt>
                <c:pt idx="83">
                  <c:v>6.2398448776932996E-3</c:v>
                </c:pt>
                <c:pt idx="84">
                  <c:v>6.2398448776932996E-3</c:v>
                </c:pt>
                <c:pt idx="85">
                  <c:v>6.2398448776932996E-3</c:v>
                </c:pt>
                <c:pt idx="86">
                  <c:v>6.2398448776932996E-3</c:v>
                </c:pt>
                <c:pt idx="87">
                  <c:v>5.9624602729284829E-3</c:v>
                </c:pt>
                <c:pt idx="88">
                  <c:v>5.9624602729284829E-3</c:v>
                </c:pt>
                <c:pt idx="89">
                  <c:v>5.9624602729284829E-3</c:v>
                </c:pt>
                <c:pt idx="90">
                  <c:v>5.9624602729284829E-3</c:v>
                </c:pt>
                <c:pt idx="91">
                  <c:v>5.9624602729284829E-3</c:v>
                </c:pt>
                <c:pt idx="92">
                  <c:v>5.9624602729284829E-3</c:v>
                </c:pt>
                <c:pt idx="93">
                  <c:v>5.9624602729284829E-3</c:v>
                </c:pt>
                <c:pt idx="94">
                  <c:v>5.9624602729284829E-3</c:v>
                </c:pt>
                <c:pt idx="95">
                  <c:v>5.9624602729284829E-3</c:v>
                </c:pt>
                <c:pt idx="96">
                  <c:v>5.9624602729284829E-3</c:v>
                </c:pt>
                <c:pt idx="97">
                  <c:v>5.9624602729284829E-3</c:v>
                </c:pt>
                <c:pt idx="98">
                  <c:v>5.9624602729284829E-3</c:v>
                </c:pt>
                <c:pt idx="99">
                  <c:v>5.9624602729284829E-3</c:v>
                </c:pt>
                <c:pt idx="100">
                  <c:v>5.9624602729284829E-3</c:v>
                </c:pt>
                <c:pt idx="101">
                  <c:v>5.9624602729284829E-3</c:v>
                </c:pt>
                <c:pt idx="102">
                  <c:v>5.9624602729284829E-3</c:v>
                </c:pt>
                <c:pt idx="103">
                  <c:v>5.9624602729284829E-3</c:v>
                </c:pt>
                <c:pt idx="104">
                  <c:v>5.9624602729284829E-3</c:v>
                </c:pt>
                <c:pt idx="105">
                  <c:v>5.9624602729284829E-3</c:v>
                </c:pt>
                <c:pt idx="106">
                  <c:v>5.9624602729284829E-3</c:v>
                </c:pt>
                <c:pt idx="107">
                  <c:v>5.9624602729284829E-3</c:v>
                </c:pt>
                <c:pt idx="108">
                  <c:v>5.9624602729284829E-3</c:v>
                </c:pt>
                <c:pt idx="109">
                  <c:v>5.9624602729284829E-3</c:v>
                </c:pt>
                <c:pt idx="110">
                  <c:v>7.3178791785279643E-3</c:v>
                </c:pt>
                <c:pt idx="111">
                  <c:v>7.3178791785279643E-3</c:v>
                </c:pt>
                <c:pt idx="112">
                  <c:v>7.3178791785279643E-3</c:v>
                </c:pt>
                <c:pt idx="113">
                  <c:v>7.3178791785279643E-3</c:v>
                </c:pt>
                <c:pt idx="114">
                  <c:v>7.3178791785279643E-3</c:v>
                </c:pt>
                <c:pt idx="115">
                  <c:v>7.3178791785279643E-3</c:v>
                </c:pt>
                <c:pt idx="116">
                  <c:v>7.3178791785279643E-3</c:v>
                </c:pt>
                <c:pt idx="117">
                  <c:v>7.3178791785279643E-3</c:v>
                </c:pt>
                <c:pt idx="118">
                  <c:v>7.3178791785279643E-3</c:v>
                </c:pt>
                <c:pt idx="119">
                  <c:v>7.3178791785279643E-3</c:v>
                </c:pt>
                <c:pt idx="120">
                  <c:v>7.3178791785279643E-3</c:v>
                </c:pt>
                <c:pt idx="121">
                  <c:v>7.3178791785279643E-3</c:v>
                </c:pt>
                <c:pt idx="122">
                  <c:v>7.3178791785279643E-3</c:v>
                </c:pt>
                <c:pt idx="123">
                  <c:v>7.3178791785279643E-3</c:v>
                </c:pt>
                <c:pt idx="124">
                  <c:v>7.3178791785279643E-3</c:v>
                </c:pt>
                <c:pt idx="125">
                  <c:v>7.3178791785279643E-3</c:v>
                </c:pt>
                <c:pt idx="126">
                  <c:v>7.3178791785279643E-3</c:v>
                </c:pt>
                <c:pt idx="127">
                  <c:v>7.3178791785279643E-3</c:v>
                </c:pt>
                <c:pt idx="128">
                  <c:v>7.3178791785279643E-3</c:v>
                </c:pt>
                <c:pt idx="129">
                  <c:v>7.3178791785279643E-3</c:v>
                </c:pt>
                <c:pt idx="130">
                  <c:v>8.3307804121611258E-3</c:v>
                </c:pt>
                <c:pt idx="131">
                  <c:v>8.3307804121611258E-3</c:v>
                </c:pt>
                <c:pt idx="132">
                  <c:v>8.3307804121611258E-3</c:v>
                </c:pt>
                <c:pt idx="133">
                  <c:v>8.3307804121611258E-3</c:v>
                </c:pt>
                <c:pt idx="134">
                  <c:v>8.3307804121611258E-3</c:v>
                </c:pt>
                <c:pt idx="135">
                  <c:v>8.3307804121611258E-3</c:v>
                </c:pt>
                <c:pt idx="136">
                  <c:v>8.3307804121611258E-3</c:v>
                </c:pt>
                <c:pt idx="137">
                  <c:v>8.3307804121611258E-3</c:v>
                </c:pt>
                <c:pt idx="138">
                  <c:v>8.3307804121611258E-3</c:v>
                </c:pt>
                <c:pt idx="139">
                  <c:v>8.3307804121611258E-3</c:v>
                </c:pt>
                <c:pt idx="140">
                  <c:v>8.3307804121611258E-3</c:v>
                </c:pt>
                <c:pt idx="141">
                  <c:v>8.3307804121611258E-3</c:v>
                </c:pt>
                <c:pt idx="142">
                  <c:v>8.3307804121611258E-3</c:v>
                </c:pt>
                <c:pt idx="143">
                  <c:v>8.3307804121611258E-3</c:v>
                </c:pt>
                <c:pt idx="144">
                  <c:v>8.3307804121611258E-3</c:v>
                </c:pt>
                <c:pt idx="145">
                  <c:v>8.3307804121611258E-3</c:v>
                </c:pt>
                <c:pt idx="146">
                  <c:v>8.3307804121611258E-3</c:v>
                </c:pt>
                <c:pt idx="147">
                  <c:v>8.3307804121611258E-3</c:v>
                </c:pt>
                <c:pt idx="148">
                  <c:v>8.3307804121611258E-3</c:v>
                </c:pt>
                <c:pt idx="149">
                  <c:v>8.3307804121611258E-3</c:v>
                </c:pt>
                <c:pt idx="150">
                  <c:v>8.3307804121611258E-3</c:v>
                </c:pt>
                <c:pt idx="151">
                  <c:v>8.3307804121611258E-3</c:v>
                </c:pt>
                <c:pt idx="152">
                  <c:v>8.3307804121611258E-3</c:v>
                </c:pt>
                <c:pt idx="153">
                  <c:v>9.407655877660898E-3</c:v>
                </c:pt>
                <c:pt idx="154">
                  <c:v>9.407655877660898E-3</c:v>
                </c:pt>
                <c:pt idx="155">
                  <c:v>9.407655877660898E-3</c:v>
                </c:pt>
                <c:pt idx="156">
                  <c:v>9.407655877660898E-3</c:v>
                </c:pt>
                <c:pt idx="157">
                  <c:v>9.407655877660898E-3</c:v>
                </c:pt>
                <c:pt idx="158">
                  <c:v>9.407655877660898E-3</c:v>
                </c:pt>
                <c:pt idx="159">
                  <c:v>9.407655877660898E-3</c:v>
                </c:pt>
                <c:pt idx="160">
                  <c:v>9.407655877660898E-3</c:v>
                </c:pt>
                <c:pt idx="161">
                  <c:v>9.407655877660898E-3</c:v>
                </c:pt>
                <c:pt idx="162">
                  <c:v>9.407655877660898E-3</c:v>
                </c:pt>
                <c:pt idx="163">
                  <c:v>9.407655877660898E-3</c:v>
                </c:pt>
                <c:pt idx="164">
                  <c:v>9.407655877660898E-3</c:v>
                </c:pt>
                <c:pt idx="165">
                  <c:v>9.407655877660898E-3</c:v>
                </c:pt>
                <c:pt idx="166">
                  <c:v>9.407655877660898E-3</c:v>
                </c:pt>
                <c:pt idx="167">
                  <c:v>9.407655877660898E-3</c:v>
                </c:pt>
                <c:pt idx="168">
                  <c:v>9.407655877660898E-3</c:v>
                </c:pt>
                <c:pt idx="169">
                  <c:v>9.407655877660898E-3</c:v>
                </c:pt>
                <c:pt idx="170">
                  <c:v>9.407655877660898E-3</c:v>
                </c:pt>
                <c:pt idx="171">
                  <c:v>9.407655877660898E-3</c:v>
                </c:pt>
                <c:pt idx="172">
                  <c:v>9.407655877660898E-3</c:v>
                </c:pt>
                <c:pt idx="173">
                  <c:v>9.407655877660898E-3</c:v>
                </c:pt>
                <c:pt idx="174">
                  <c:v>9.407655877660898E-3</c:v>
                </c:pt>
                <c:pt idx="175">
                  <c:v>1.2290846980322059E-2</c:v>
                </c:pt>
                <c:pt idx="176">
                  <c:v>1.2290846980322059E-2</c:v>
                </c:pt>
                <c:pt idx="177">
                  <c:v>1.2290846980322059E-2</c:v>
                </c:pt>
                <c:pt idx="178">
                  <c:v>1.2290846980322059E-2</c:v>
                </c:pt>
                <c:pt idx="179">
                  <c:v>1.2290846980322059E-2</c:v>
                </c:pt>
                <c:pt idx="180">
                  <c:v>1.2290846980322059E-2</c:v>
                </c:pt>
                <c:pt idx="181">
                  <c:v>1.2290846980322059E-2</c:v>
                </c:pt>
                <c:pt idx="182">
                  <c:v>1.2290846980322059E-2</c:v>
                </c:pt>
                <c:pt idx="183">
                  <c:v>1.2290846980322059E-2</c:v>
                </c:pt>
                <c:pt idx="184">
                  <c:v>1.2290846980322059E-2</c:v>
                </c:pt>
                <c:pt idx="185">
                  <c:v>1.2290846980322059E-2</c:v>
                </c:pt>
                <c:pt idx="186">
                  <c:v>1.2290846980322059E-2</c:v>
                </c:pt>
                <c:pt idx="187">
                  <c:v>1.2290846980322059E-2</c:v>
                </c:pt>
                <c:pt idx="188">
                  <c:v>1.2290846980322059E-2</c:v>
                </c:pt>
                <c:pt idx="189">
                  <c:v>1.2290846980322059E-2</c:v>
                </c:pt>
                <c:pt idx="190">
                  <c:v>1.2290846980322059E-2</c:v>
                </c:pt>
                <c:pt idx="191">
                  <c:v>1.2290846980322059E-2</c:v>
                </c:pt>
                <c:pt idx="192">
                  <c:v>1.2290846980322059E-2</c:v>
                </c:pt>
                <c:pt idx="193">
                  <c:v>1.2290846980322059E-2</c:v>
                </c:pt>
                <c:pt idx="194">
                  <c:v>1.2290846980322059E-2</c:v>
                </c:pt>
                <c:pt idx="195">
                  <c:v>1.2290846980322059E-2</c:v>
                </c:pt>
                <c:pt idx="196">
                  <c:v>1.0537365296204733E-2</c:v>
                </c:pt>
                <c:pt idx="197">
                  <c:v>1.0537365296204733E-2</c:v>
                </c:pt>
                <c:pt idx="198">
                  <c:v>1.0537365296204733E-2</c:v>
                </c:pt>
                <c:pt idx="199">
                  <c:v>1.0537365296204733E-2</c:v>
                </c:pt>
                <c:pt idx="200">
                  <c:v>1.0537365296204733E-2</c:v>
                </c:pt>
                <c:pt idx="201">
                  <c:v>1.0537365296204733E-2</c:v>
                </c:pt>
                <c:pt idx="202">
                  <c:v>1.0537365296204733E-2</c:v>
                </c:pt>
                <c:pt idx="203">
                  <c:v>1.0537365296204733E-2</c:v>
                </c:pt>
                <c:pt idx="204">
                  <c:v>1.0537365296204733E-2</c:v>
                </c:pt>
                <c:pt idx="205">
                  <c:v>1.0537365296204733E-2</c:v>
                </c:pt>
                <c:pt idx="206">
                  <c:v>1.0537365296204733E-2</c:v>
                </c:pt>
                <c:pt idx="207">
                  <c:v>1.0537365296204733E-2</c:v>
                </c:pt>
                <c:pt idx="208">
                  <c:v>1.0537365296204733E-2</c:v>
                </c:pt>
                <c:pt idx="209">
                  <c:v>1.0537365296204733E-2</c:v>
                </c:pt>
                <c:pt idx="210">
                  <c:v>1.0537365296204733E-2</c:v>
                </c:pt>
                <c:pt idx="211">
                  <c:v>1.0537365296204733E-2</c:v>
                </c:pt>
                <c:pt idx="212">
                  <c:v>1.0537365296204733E-2</c:v>
                </c:pt>
                <c:pt idx="213">
                  <c:v>1.0537365296204733E-2</c:v>
                </c:pt>
                <c:pt idx="214">
                  <c:v>1.0537365296204733E-2</c:v>
                </c:pt>
                <c:pt idx="215">
                  <c:v>1.0537365296204733E-2</c:v>
                </c:pt>
                <c:pt idx="216">
                  <c:v>1.0537365296204733E-2</c:v>
                </c:pt>
                <c:pt idx="217">
                  <c:v>1.0537365296204733E-2</c:v>
                </c:pt>
                <c:pt idx="218">
                  <c:v>1.0537365296204733E-2</c:v>
                </c:pt>
                <c:pt idx="219">
                  <c:v>1.1640615484983957E-2</c:v>
                </c:pt>
                <c:pt idx="220">
                  <c:v>1.1640615484983957E-2</c:v>
                </c:pt>
                <c:pt idx="221">
                  <c:v>1.1640615484983957E-2</c:v>
                </c:pt>
                <c:pt idx="222">
                  <c:v>1.1640615484983957E-2</c:v>
                </c:pt>
                <c:pt idx="223">
                  <c:v>1.1640615484983957E-2</c:v>
                </c:pt>
                <c:pt idx="224">
                  <c:v>1.1640615484983957E-2</c:v>
                </c:pt>
                <c:pt idx="225">
                  <c:v>1.1640615484983957E-2</c:v>
                </c:pt>
                <c:pt idx="226">
                  <c:v>1.1640615484983957E-2</c:v>
                </c:pt>
                <c:pt idx="227">
                  <c:v>1.1640615484983957E-2</c:v>
                </c:pt>
                <c:pt idx="228">
                  <c:v>1.1640615484983957E-2</c:v>
                </c:pt>
                <c:pt idx="229">
                  <c:v>1.1640615484983957E-2</c:v>
                </c:pt>
                <c:pt idx="230">
                  <c:v>1.1640615484983957E-2</c:v>
                </c:pt>
                <c:pt idx="231">
                  <c:v>1.1640615484983957E-2</c:v>
                </c:pt>
                <c:pt idx="232">
                  <c:v>1.1640615484983957E-2</c:v>
                </c:pt>
                <c:pt idx="233">
                  <c:v>1.1640615484983957E-2</c:v>
                </c:pt>
                <c:pt idx="234">
                  <c:v>1.1640615484983957E-2</c:v>
                </c:pt>
                <c:pt idx="235">
                  <c:v>1.1640615484983957E-2</c:v>
                </c:pt>
                <c:pt idx="236">
                  <c:v>1.1640615484983957E-2</c:v>
                </c:pt>
                <c:pt idx="237">
                  <c:v>1.1640615484983957E-2</c:v>
                </c:pt>
                <c:pt idx="238">
                  <c:v>1.1640615484983957E-2</c:v>
                </c:pt>
                <c:pt idx="239">
                  <c:v>1.1640615484983957E-2</c:v>
                </c:pt>
                <c:pt idx="240">
                  <c:v>1.1020957782306133E-2</c:v>
                </c:pt>
                <c:pt idx="241">
                  <c:v>1.1020957782306133E-2</c:v>
                </c:pt>
                <c:pt idx="242">
                  <c:v>1.1020957782306133E-2</c:v>
                </c:pt>
                <c:pt idx="243">
                  <c:v>1.1020957782306133E-2</c:v>
                </c:pt>
                <c:pt idx="244">
                  <c:v>1.1020957782306133E-2</c:v>
                </c:pt>
                <c:pt idx="245">
                  <c:v>1.1020957782306133E-2</c:v>
                </c:pt>
                <c:pt idx="246">
                  <c:v>1.1020957782306133E-2</c:v>
                </c:pt>
                <c:pt idx="247">
                  <c:v>1.1020957782306133E-2</c:v>
                </c:pt>
                <c:pt idx="248">
                  <c:v>1.1020957782306133E-2</c:v>
                </c:pt>
                <c:pt idx="249">
                  <c:v>1.1020957782306133E-2</c:v>
                </c:pt>
                <c:pt idx="250">
                  <c:v>1.1020957782306133E-2</c:v>
                </c:pt>
                <c:pt idx="251">
                  <c:v>1.1020957782306133E-2</c:v>
                </c:pt>
                <c:pt idx="252">
                  <c:v>1.1020957782306133E-2</c:v>
                </c:pt>
                <c:pt idx="253">
                  <c:v>1.1020957782306133E-2</c:v>
                </c:pt>
                <c:pt idx="254">
                  <c:v>1.1020957782306133E-2</c:v>
                </c:pt>
                <c:pt idx="255">
                  <c:v>1.1020957782306133E-2</c:v>
                </c:pt>
                <c:pt idx="256">
                  <c:v>1.1020957782306133E-2</c:v>
                </c:pt>
                <c:pt idx="257">
                  <c:v>1.1020957782306133E-2</c:v>
                </c:pt>
                <c:pt idx="258">
                  <c:v>1.1020957782306133E-2</c:v>
                </c:pt>
                <c:pt idx="259">
                  <c:v>1.1020957782306133E-2</c:v>
                </c:pt>
                <c:pt idx="260">
                  <c:v>1.1020957782306133E-2</c:v>
                </c:pt>
                <c:pt idx="261">
                  <c:v>1.1020957782306133E-2</c:v>
                </c:pt>
                <c:pt idx="262">
                  <c:v>1.2088427420309642E-2</c:v>
                </c:pt>
                <c:pt idx="263">
                  <c:v>1.2088427420309642E-2</c:v>
                </c:pt>
                <c:pt idx="264">
                  <c:v>1.2088427420309642E-2</c:v>
                </c:pt>
                <c:pt idx="265">
                  <c:v>1.2088427420309642E-2</c:v>
                </c:pt>
                <c:pt idx="266">
                  <c:v>1.2088427420309642E-2</c:v>
                </c:pt>
                <c:pt idx="267">
                  <c:v>1.2088427420309642E-2</c:v>
                </c:pt>
                <c:pt idx="268">
                  <c:v>1.2088427420309642E-2</c:v>
                </c:pt>
                <c:pt idx="269">
                  <c:v>1.2088427420309642E-2</c:v>
                </c:pt>
                <c:pt idx="270">
                  <c:v>1.2088427420309642E-2</c:v>
                </c:pt>
                <c:pt idx="271">
                  <c:v>1.2088427420309642E-2</c:v>
                </c:pt>
                <c:pt idx="272">
                  <c:v>1.2088427420309642E-2</c:v>
                </c:pt>
                <c:pt idx="273">
                  <c:v>1.2088427420309642E-2</c:v>
                </c:pt>
                <c:pt idx="274">
                  <c:v>1.2088427420309642E-2</c:v>
                </c:pt>
                <c:pt idx="275">
                  <c:v>1.2088427420309642E-2</c:v>
                </c:pt>
                <c:pt idx="276">
                  <c:v>1.2088427420309642E-2</c:v>
                </c:pt>
                <c:pt idx="277">
                  <c:v>1.2088427420309642E-2</c:v>
                </c:pt>
                <c:pt idx="278">
                  <c:v>1.2088427420309642E-2</c:v>
                </c:pt>
                <c:pt idx="279">
                  <c:v>1.2088427420309642E-2</c:v>
                </c:pt>
                <c:pt idx="280">
                  <c:v>1.2088427420309642E-2</c:v>
                </c:pt>
                <c:pt idx="281">
                  <c:v>1.2088427420309642E-2</c:v>
                </c:pt>
                <c:pt idx="282">
                  <c:v>1.2088427420309642E-2</c:v>
                </c:pt>
                <c:pt idx="283">
                  <c:v>1.2088427420309642E-2</c:v>
                </c:pt>
                <c:pt idx="284">
                  <c:v>1.2088427420309642E-2</c:v>
                </c:pt>
                <c:pt idx="285">
                  <c:v>1.1596133568743497E-2</c:v>
                </c:pt>
                <c:pt idx="286">
                  <c:v>1.1596133568743497E-2</c:v>
                </c:pt>
                <c:pt idx="287">
                  <c:v>1.1596133568743497E-2</c:v>
                </c:pt>
                <c:pt idx="288">
                  <c:v>1.1596133568743497E-2</c:v>
                </c:pt>
                <c:pt idx="289">
                  <c:v>1.1596133568743497E-2</c:v>
                </c:pt>
                <c:pt idx="290">
                  <c:v>1.1596133568743497E-2</c:v>
                </c:pt>
                <c:pt idx="291">
                  <c:v>1.1596133568743497E-2</c:v>
                </c:pt>
                <c:pt idx="292">
                  <c:v>1.1596133568743497E-2</c:v>
                </c:pt>
                <c:pt idx="293">
                  <c:v>1.1596133568743497E-2</c:v>
                </c:pt>
                <c:pt idx="294">
                  <c:v>1.1596133568743497E-2</c:v>
                </c:pt>
                <c:pt idx="295">
                  <c:v>1.1596133568743497E-2</c:v>
                </c:pt>
                <c:pt idx="296">
                  <c:v>1.1596133568743497E-2</c:v>
                </c:pt>
                <c:pt idx="297">
                  <c:v>1.1596133568743497E-2</c:v>
                </c:pt>
                <c:pt idx="298">
                  <c:v>1.1596133568743497E-2</c:v>
                </c:pt>
                <c:pt idx="299">
                  <c:v>1.1596133568743497E-2</c:v>
                </c:pt>
                <c:pt idx="300">
                  <c:v>1.1596133568743497E-2</c:v>
                </c:pt>
                <c:pt idx="301">
                  <c:v>1.1596133568743497E-2</c:v>
                </c:pt>
                <c:pt idx="302">
                  <c:v>1.1596133568743497E-2</c:v>
                </c:pt>
                <c:pt idx="303">
                  <c:v>1.1596133568743497E-2</c:v>
                </c:pt>
                <c:pt idx="304">
                  <c:v>1.1596133568743497E-2</c:v>
                </c:pt>
                <c:pt idx="305">
                  <c:v>1.2837906466260948E-2</c:v>
                </c:pt>
                <c:pt idx="306">
                  <c:v>1.2837906466260948E-2</c:v>
                </c:pt>
                <c:pt idx="307">
                  <c:v>1.2837906466260948E-2</c:v>
                </c:pt>
                <c:pt idx="308">
                  <c:v>1.2837906466260948E-2</c:v>
                </c:pt>
                <c:pt idx="309">
                  <c:v>1.2837906466260948E-2</c:v>
                </c:pt>
                <c:pt idx="310">
                  <c:v>1.2837906466260948E-2</c:v>
                </c:pt>
                <c:pt idx="311">
                  <c:v>1.2837906466260948E-2</c:v>
                </c:pt>
                <c:pt idx="312">
                  <c:v>1.2837906466260948E-2</c:v>
                </c:pt>
                <c:pt idx="313">
                  <c:v>1.2837906466260948E-2</c:v>
                </c:pt>
                <c:pt idx="314">
                  <c:v>1.2837906466260948E-2</c:v>
                </c:pt>
                <c:pt idx="315">
                  <c:v>1.2837906466260948E-2</c:v>
                </c:pt>
                <c:pt idx="316">
                  <c:v>1.2837906466260948E-2</c:v>
                </c:pt>
                <c:pt idx="317">
                  <c:v>1.2837906466260948E-2</c:v>
                </c:pt>
                <c:pt idx="318">
                  <c:v>1.2837906466260948E-2</c:v>
                </c:pt>
                <c:pt idx="319">
                  <c:v>1.2837906466260948E-2</c:v>
                </c:pt>
                <c:pt idx="320">
                  <c:v>1.2837906466260948E-2</c:v>
                </c:pt>
                <c:pt idx="321">
                  <c:v>1.2837906466260948E-2</c:v>
                </c:pt>
                <c:pt idx="322">
                  <c:v>1.2837906466260948E-2</c:v>
                </c:pt>
                <c:pt idx="323">
                  <c:v>1.2837906466260948E-2</c:v>
                </c:pt>
                <c:pt idx="324">
                  <c:v>1.2837906466260948E-2</c:v>
                </c:pt>
                <c:pt idx="325">
                  <c:v>1.2837906466260948E-2</c:v>
                </c:pt>
                <c:pt idx="326">
                  <c:v>1.3668847227549052E-2</c:v>
                </c:pt>
                <c:pt idx="327">
                  <c:v>1.3668847227549052E-2</c:v>
                </c:pt>
                <c:pt idx="328">
                  <c:v>1.3668847227549052E-2</c:v>
                </c:pt>
                <c:pt idx="329">
                  <c:v>1.3668847227549052E-2</c:v>
                </c:pt>
                <c:pt idx="330">
                  <c:v>1.3668847227549052E-2</c:v>
                </c:pt>
                <c:pt idx="331">
                  <c:v>1.3668847227549052E-2</c:v>
                </c:pt>
                <c:pt idx="332">
                  <c:v>1.3668847227549052E-2</c:v>
                </c:pt>
                <c:pt idx="333">
                  <c:v>1.3668847227549052E-2</c:v>
                </c:pt>
                <c:pt idx="334">
                  <c:v>1.3668847227549052E-2</c:v>
                </c:pt>
                <c:pt idx="335">
                  <c:v>1.3668847227549052E-2</c:v>
                </c:pt>
                <c:pt idx="336">
                  <c:v>1.3668847227549052E-2</c:v>
                </c:pt>
                <c:pt idx="337">
                  <c:v>1.3668847227549052E-2</c:v>
                </c:pt>
                <c:pt idx="338">
                  <c:v>1.3668847227549052E-2</c:v>
                </c:pt>
                <c:pt idx="339">
                  <c:v>1.3668847227549052E-2</c:v>
                </c:pt>
                <c:pt idx="340">
                  <c:v>1.3668847227549052E-2</c:v>
                </c:pt>
                <c:pt idx="341">
                  <c:v>1.3668847227549052E-2</c:v>
                </c:pt>
                <c:pt idx="342">
                  <c:v>1.3668847227549052E-2</c:v>
                </c:pt>
                <c:pt idx="343">
                  <c:v>1.3668847227549052E-2</c:v>
                </c:pt>
                <c:pt idx="344">
                  <c:v>1.3668847227549052E-2</c:v>
                </c:pt>
                <c:pt idx="345">
                  <c:v>1.3668847227549052E-2</c:v>
                </c:pt>
                <c:pt idx="346">
                  <c:v>1.3668847227549052E-2</c:v>
                </c:pt>
                <c:pt idx="347">
                  <c:v>1.3668847227549052E-2</c:v>
                </c:pt>
                <c:pt idx="348">
                  <c:v>1.2333630986941518E-2</c:v>
                </c:pt>
                <c:pt idx="349">
                  <c:v>1.2333630986941518E-2</c:v>
                </c:pt>
                <c:pt idx="350">
                  <c:v>1.2333630986941518E-2</c:v>
                </c:pt>
                <c:pt idx="351">
                  <c:v>1.2333630986941518E-2</c:v>
                </c:pt>
                <c:pt idx="352">
                  <c:v>1.2333630986941518E-2</c:v>
                </c:pt>
                <c:pt idx="353">
                  <c:v>1.2333630986941518E-2</c:v>
                </c:pt>
                <c:pt idx="354">
                  <c:v>1.2333630986941518E-2</c:v>
                </c:pt>
                <c:pt idx="355">
                  <c:v>1.2333630986941518E-2</c:v>
                </c:pt>
                <c:pt idx="356">
                  <c:v>1.2333630986941518E-2</c:v>
                </c:pt>
                <c:pt idx="357">
                  <c:v>1.2333630986941518E-2</c:v>
                </c:pt>
                <c:pt idx="358">
                  <c:v>1.2333630986941518E-2</c:v>
                </c:pt>
                <c:pt idx="359">
                  <c:v>1.2333630986941518E-2</c:v>
                </c:pt>
                <c:pt idx="360">
                  <c:v>1.2333630986941518E-2</c:v>
                </c:pt>
                <c:pt idx="361">
                  <c:v>1.2333630986941518E-2</c:v>
                </c:pt>
                <c:pt idx="362">
                  <c:v>1.2333630986941518E-2</c:v>
                </c:pt>
                <c:pt idx="363">
                  <c:v>1.2333630986941518E-2</c:v>
                </c:pt>
                <c:pt idx="364">
                  <c:v>1.2333630986941518E-2</c:v>
                </c:pt>
                <c:pt idx="365">
                  <c:v>1.2333630986941518E-2</c:v>
                </c:pt>
                <c:pt idx="366">
                  <c:v>1.2333630986941518E-2</c:v>
                </c:pt>
                <c:pt idx="367">
                  <c:v>1.2333630986941518E-2</c:v>
                </c:pt>
                <c:pt idx="368">
                  <c:v>1.2333630986941518E-2</c:v>
                </c:pt>
                <c:pt idx="369">
                  <c:v>1.2333630986941518E-2</c:v>
                </c:pt>
                <c:pt idx="370">
                  <c:v>1.2133844447315108E-2</c:v>
                </c:pt>
                <c:pt idx="371">
                  <c:v>1.2133844447315108E-2</c:v>
                </c:pt>
                <c:pt idx="372">
                  <c:v>1.2133844447315108E-2</c:v>
                </c:pt>
                <c:pt idx="373">
                  <c:v>1.2133844447315108E-2</c:v>
                </c:pt>
                <c:pt idx="374">
                  <c:v>1.2133844447315108E-2</c:v>
                </c:pt>
                <c:pt idx="375">
                  <c:v>1.2133844447315108E-2</c:v>
                </c:pt>
                <c:pt idx="376">
                  <c:v>1.2133844447315108E-2</c:v>
                </c:pt>
                <c:pt idx="377">
                  <c:v>1.2133844447315108E-2</c:v>
                </c:pt>
                <c:pt idx="378">
                  <c:v>1.2133844447315108E-2</c:v>
                </c:pt>
                <c:pt idx="379">
                  <c:v>1.2133844447315108E-2</c:v>
                </c:pt>
                <c:pt idx="380">
                  <c:v>1.2133844447315108E-2</c:v>
                </c:pt>
                <c:pt idx="381">
                  <c:v>1.2133844447315108E-2</c:v>
                </c:pt>
                <c:pt idx="382">
                  <c:v>1.2133844447315108E-2</c:v>
                </c:pt>
                <c:pt idx="383">
                  <c:v>1.2133844447315108E-2</c:v>
                </c:pt>
                <c:pt idx="384">
                  <c:v>1.2133844447315108E-2</c:v>
                </c:pt>
                <c:pt idx="385">
                  <c:v>1.2133844447315108E-2</c:v>
                </c:pt>
                <c:pt idx="386">
                  <c:v>1.2133844447315108E-2</c:v>
                </c:pt>
                <c:pt idx="387">
                  <c:v>1.2133844447315108E-2</c:v>
                </c:pt>
                <c:pt idx="388">
                  <c:v>1.2133844447315108E-2</c:v>
                </c:pt>
                <c:pt idx="389">
                  <c:v>1.2133844447315108E-2</c:v>
                </c:pt>
                <c:pt idx="390">
                  <c:v>1.2133844447315108E-2</c:v>
                </c:pt>
                <c:pt idx="391">
                  <c:v>1.1941922896100162E-2</c:v>
                </c:pt>
                <c:pt idx="392">
                  <c:v>1.1941922896100162E-2</c:v>
                </c:pt>
                <c:pt idx="393">
                  <c:v>1.1941922896100162E-2</c:v>
                </c:pt>
                <c:pt idx="394">
                  <c:v>1.1941922896100162E-2</c:v>
                </c:pt>
                <c:pt idx="395">
                  <c:v>1.1941922896100162E-2</c:v>
                </c:pt>
                <c:pt idx="396">
                  <c:v>1.1941922896100162E-2</c:v>
                </c:pt>
                <c:pt idx="397">
                  <c:v>1.1941922896100162E-2</c:v>
                </c:pt>
                <c:pt idx="398">
                  <c:v>1.1941922896100162E-2</c:v>
                </c:pt>
                <c:pt idx="399">
                  <c:v>1.1941922896100162E-2</c:v>
                </c:pt>
                <c:pt idx="400">
                  <c:v>1.1941922896100162E-2</c:v>
                </c:pt>
                <c:pt idx="401">
                  <c:v>1.1941922896100162E-2</c:v>
                </c:pt>
                <c:pt idx="402">
                  <c:v>1.1941922896100162E-2</c:v>
                </c:pt>
                <c:pt idx="403">
                  <c:v>1.1941922896100162E-2</c:v>
                </c:pt>
                <c:pt idx="404">
                  <c:v>1.1941922896100162E-2</c:v>
                </c:pt>
                <c:pt idx="405">
                  <c:v>1.1941922896100162E-2</c:v>
                </c:pt>
                <c:pt idx="406">
                  <c:v>1.1941922896100162E-2</c:v>
                </c:pt>
                <c:pt idx="407">
                  <c:v>1.1941922896100162E-2</c:v>
                </c:pt>
                <c:pt idx="408">
                  <c:v>1.1941922896100162E-2</c:v>
                </c:pt>
                <c:pt idx="409">
                  <c:v>1.1941922896100162E-2</c:v>
                </c:pt>
                <c:pt idx="410">
                  <c:v>1.1941922896100162E-2</c:v>
                </c:pt>
                <c:pt idx="411">
                  <c:v>1.1941922896100162E-2</c:v>
                </c:pt>
                <c:pt idx="412">
                  <c:v>1.1941922896100162E-2</c:v>
                </c:pt>
                <c:pt idx="413">
                  <c:v>1.1941922896100162E-2</c:v>
                </c:pt>
                <c:pt idx="414">
                  <c:v>1.178281602755697E-2</c:v>
                </c:pt>
                <c:pt idx="415">
                  <c:v>1.178281602755697E-2</c:v>
                </c:pt>
                <c:pt idx="416">
                  <c:v>1.178281602755697E-2</c:v>
                </c:pt>
                <c:pt idx="417">
                  <c:v>1.178281602755697E-2</c:v>
                </c:pt>
                <c:pt idx="418">
                  <c:v>1.178281602755697E-2</c:v>
                </c:pt>
                <c:pt idx="419">
                  <c:v>1.178281602755697E-2</c:v>
                </c:pt>
                <c:pt idx="420">
                  <c:v>1.178281602755697E-2</c:v>
                </c:pt>
                <c:pt idx="421">
                  <c:v>1.178281602755697E-2</c:v>
                </c:pt>
                <c:pt idx="422">
                  <c:v>1.178281602755697E-2</c:v>
                </c:pt>
                <c:pt idx="423">
                  <c:v>1.178281602755697E-2</c:v>
                </c:pt>
                <c:pt idx="424">
                  <c:v>1.178281602755697E-2</c:v>
                </c:pt>
                <c:pt idx="425">
                  <c:v>1.178281602755697E-2</c:v>
                </c:pt>
                <c:pt idx="426">
                  <c:v>1.178281602755697E-2</c:v>
                </c:pt>
                <c:pt idx="427">
                  <c:v>1.178281602755697E-2</c:v>
                </c:pt>
                <c:pt idx="428">
                  <c:v>1.178281602755697E-2</c:v>
                </c:pt>
                <c:pt idx="429">
                  <c:v>1.178281602755697E-2</c:v>
                </c:pt>
                <c:pt idx="430">
                  <c:v>1.178281602755697E-2</c:v>
                </c:pt>
                <c:pt idx="431">
                  <c:v>1.178281602755697E-2</c:v>
                </c:pt>
                <c:pt idx="432">
                  <c:v>1.178281602755697E-2</c:v>
                </c:pt>
                <c:pt idx="433">
                  <c:v>1.178281602755697E-2</c:v>
                </c:pt>
                <c:pt idx="434">
                  <c:v>1.178281602755697E-2</c:v>
                </c:pt>
                <c:pt idx="435">
                  <c:v>1.158305752995461E-2</c:v>
                </c:pt>
                <c:pt idx="436">
                  <c:v>1.158305752995461E-2</c:v>
                </c:pt>
                <c:pt idx="437">
                  <c:v>1.158305752995461E-2</c:v>
                </c:pt>
                <c:pt idx="438">
                  <c:v>1.158305752995461E-2</c:v>
                </c:pt>
                <c:pt idx="439">
                  <c:v>1.158305752995461E-2</c:v>
                </c:pt>
                <c:pt idx="440">
                  <c:v>1.158305752995461E-2</c:v>
                </c:pt>
                <c:pt idx="441">
                  <c:v>1.158305752995461E-2</c:v>
                </c:pt>
                <c:pt idx="442">
                  <c:v>1.158305752995461E-2</c:v>
                </c:pt>
                <c:pt idx="443">
                  <c:v>1.158305752995461E-2</c:v>
                </c:pt>
                <c:pt idx="444">
                  <c:v>1.158305752995461E-2</c:v>
                </c:pt>
                <c:pt idx="445">
                  <c:v>1.158305752995461E-2</c:v>
                </c:pt>
                <c:pt idx="446">
                  <c:v>1.158305752995461E-2</c:v>
                </c:pt>
                <c:pt idx="447">
                  <c:v>1.158305752995461E-2</c:v>
                </c:pt>
                <c:pt idx="448">
                  <c:v>1.158305752995461E-2</c:v>
                </c:pt>
                <c:pt idx="449">
                  <c:v>1.158305752995461E-2</c:v>
                </c:pt>
                <c:pt idx="450">
                  <c:v>1.158305752995461E-2</c:v>
                </c:pt>
                <c:pt idx="451">
                  <c:v>1.158305752995461E-2</c:v>
                </c:pt>
                <c:pt idx="452">
                  <c:v>1.158305752995461E-2</c:v>
                </c:pt>
                <c:pt idx="453">
                  <c:v>1.158305752995461E-2</c:v>
                </c:pt>
                <c:pt idx="454">
                  <c:v>1.158305752995461E-2</c:v>
                </c:pt>
                <c:pt idx="455">
                  <c:v>1.158305752995461E-2</c:v>
                </c:pt>
                <c:pt idx="456">
                  <c:v>1.158305752995461E-2</c:v>
                </c:pt>
                <c:pt idx="457">
                  <c:v>1.1423950661411423E-2</c:v>
                </c:pt>
                <c:pt idx="458">
                  <c:v>1.1423950661411423E-2</c:v>
                </c:pt>
                <c:pt idx="459">
                  <c:v>1.1423950661411423E-2</c:v>
                </c:pt>
                <c:pt idx="460">
                  <c:v>1.1423950661411423E-2</c:v>
                </c:pt>
                <c:pt idx="461">
                  <c:v>1.1423950661411423E-2</c:v>
                </c:pt>
                <c:pt idx="462">
                  <c:v>1.1423950661411423E-2</c:v>
                </c:pt>
                <c:pt idx="463">
                  <c:v>1.1423950661411423E-2</c:v>
                </c:pt>
                <c:pt idx="464">
                  <c:v>1.1423950661411423E-2</c:v>
                </c:pt>
                <c:pt idx="465">
                  <c:v>1.1423950661411423E-2</c:v>
                </c:pt>
                <c:pt idx="466">
                  <c:v>1.1423950661411423E-2</c:v>
                </c:pt>
                <c:pt idx="467">
                  <c:v>1.1423950661411423E-2</c:v>
                </c:pt>
                <c:pt idx="468">
                  <c:v>1.1423950661411423E-2</c:v>
                </c:pt>
                <c:pt idx="469">
                  <c:v>1.1423950661411423E-2</c:v>
                </c:pt>
                <c:pt idx="470">
                  <c:v>1.1423950661411423E-2</c:v>
                </c:pt>
                <c:pt idx="471">
                  <c:v>1.1423950661411423E-2</c:v>
                </c:pt>
                <c:pt idx="472">
                  <c:v>1.1423950661411423E-2</c:v>
                </c:pt>
                <c:pt idx="473">
                  <c:v>1.1423950661411423E-2</c:v>
                </c:pt>
                <c:pt idx="474">
                  <c:v>1.1423950661411423E-2</c:v>
                </c:pt>
                <c:pt idx="475">
                  <c:v>1.1423950661411423E-2</c:v>
                </c:pt>
                <c:pt idx="476">
                  <c:v>1.1423950661411423E-2</c:v>
                </c:pt>
                <c:pt idx="477">
                  <c:v>1.1423950661411423E-2</c:v>
                </c:pt>
                <c:pt idx="478">
                  <c:v>1.1423950661411423E-2</c:v>
                </c:pt>
                <c:pt idx="479">
                  <c:v>1.1423950661411423E-2</c:v>
                </c:pt>
                <c:pt idx="480">
                  <c:v>1.126997627249869E-2</c:v>
                </c:pt>
                <c:pt idx="481">
                  <c:v>1.126997627249869E-2</c:v>
                </c:pt>
                <c:pt idx="482">
                  <c:v>1.126997627249869E-2</c:v>
                </c:pt>
                <c:pt idx="483">
                  <c:v>1.126997627249869E-2</c:v>
                </c:pt>
                <c:pt idx="484">
                  <c:v>1.126997627249869E-2</c:v>
                </c:pt>
                <c:pt idx="485">
                  <c:v>1.126997627249869E-2</c:v>
                </c:pt>
                <c:pt idx="486">
                  <c:v>1.126997627249869E-2</c:v>
                </c:pt>
                <c:pt idx="487">
                  <c:v>1.126997627249869E-2</c:v>
                </c:pt>
                <c:pt idx="488">
                  <c:v>1.126997627249869E-2</c:v>
                </c:pt>
                <c:pt idx="489">
                  <c:v>1.126997627249869E-2</c:v>
                </c:pt>
                <c:pt idx="490">
                  <c:v>1.126997627249869E-2</c:v>
                </c:pt>
                <c:pt idx="491">
                  <c:v>1.126997627249869E-2</c:v>
                </c:pt>
                <c:pt idx="492">
                  <c:v>1.126997627249869E-2</c:v>
                </c:pt>
                <c:pt idx="493">
                  <c:v>1.126997627249869E-2</c:v>
                </c:pt>
                <c:pt idx="494">
                  <c:v>1.126997627249869E-2</c:v>
                </c:pt>
                <c:pt idx="495">
                  <c:v>1.126997627249869E-2</c:v>
                </c:pt>
                <c:pt idx="496">
                  <c:v>1.126997627249869E-2</c:v>
                </c:pt>
                <c:pt idx="497">
                  <c:v>1.126997627249869E-2</c:v>
                </c:pt>
                <c:pt idx="498">
                  <c:v>1.126997627249869E-2</c:v>
                </c:pt>
                <c:pt idx="499">
                  <c:v>1.126997627249869E-2</c:v>
                </c:pt>
                <c:pt idx="500">
                  <c:v>1.1097927899220884E-2</c:v>
                </c:pt>
                <c:pt idx="501">
                  <c:v>1.1097927899220884E-2</c:v>
                </c:pt>
                <c:pt idx="502">
                  <c:v>1.1097927899220884E-2</c:v>
                </c:pt>
                <c:pt idx="503">
                  <c:v>1.1097927899220884E-2</c:v>
                </c:pt>
                <c:pt idx="504">
                  <c:v>1.1097927899220884E-2</c:v>
                </c:pt>
                <c:pt idx="505">
                  <c:v>1.1097927899220884E-2</c:v>
                </c:pt>
                <c:pt idx="506">
                  <c:v>1.1097927899220884E-2</c:v>
                </c:pt>
                <c:pt idx="507">
                  <c:v>1.1097927899220884E-2</c:v>
                </c:pt>
                <c:pt idx="508">
                  <c:v>1.1097927899220884E-2</c:v>
                </c:pt>
                <c:pt idx="509">
                  <c:v>1.1097927899220884E-2</c:v>
                </c:pt>
                <c:pt idx="510">
                  <c:v>1.1097927899220884E-2</c:v>
                </c:pt>
                <c:pt idx="511">
                  <c:v>1.1097927899220884E-2</c:v>
                </c:pt>
                <c:pt idx="512">
                  <c:v>1.1097927899220884E-2</c:v>
                </c:pt>
                <c:pt idx="513">
                  <c:v>1.1097927899220884E-2</c:v>
                </c:pt>
                <c:pt idx="514">
                  <c:v>1.1097927899220884E-2</c:v>
                </c:pt>
                <c:pt idx="515">
                  <c:v>1.1097927899220884E-2</c:v>
                </c:pt>
                <c:pt idx="516">
                  <c:v>1.1097927899220884E-2</c:v>
                </c:pt>
                <c:pt idx="517">
                  <c:v>1.1097927899220884E-2</c:v>
                </c:pt>
                <c:pt idx="518">
                  <c:v>1.1097927899220884E-2</c:v>
                </c:pt>
                <c:pt idx="519">
                  <c:v>1.1097927899220884E-2</c:v>
                </c:pt>
                <c:pt idx="520">
                  <c:v>1.1097927899220884E-2</c:v>
                </c:pt>
                <c:pt idx="521">
                  <c:v>1.1097927899220884E-2</c:v>
                </c:pt>
                <c:pt idx="522">
                  <c:v>1.1097927899220884E-2</c:v>
                </c:pt>
                <c:pt idx="523">
                  <c:v>1.1171226692125774E-2</c:v>
                </c:pt>
                <c:pt idx="524">
                  <c:v>1.1171226692125774E-2</c:v>
                </c:pt>
                <c:pt idx="525">
                  <c:v>1.1171226692125774E-2</c:v>
                </c:pt>
                <c:pt idx="526">
                  <c:v>1.1171226692125774E-2</c:v>
                </c:pt>
                <c:pt idx="527">
                  <c:v>1.1171226692125774E-2</c:v>
                </c:pt>
                <c:pt idx="528">
                  <c:v>1.1171226692125774E-2</c:v>
                </c:pt>
                <c:pt idx="529">
                  <c:v>1.1171226692125774E-2</c:v>
                </c:pt>
                <c:pt idx="530">
                  <c:v>1.1171226692125774E-2</c:v>
                </c:pt>
                <c:pt idx="531">
                  <c:v>1.1171226692125774E-2</c:v>
                </c:pt>
                <c:pt idx="532">
                  <c:v>1.1171226692125774E-2</c:v>
                </c:pt>
                <c:pt idx="533">
                  <c:v>1.1171226692125774E-2</c:v>
                </c:pt>
                <c:pt idx="534">
                  <c:v>1.1171226692125774E-2</c:v>
                </c:pt>
                <c:pt idx="535">
                  <c:v>1.1171226692125774E-2</c:v>
                </c:pt>
                <c:pt idx="536">
                  <c:v>1.1171226692125774E-2</c:v>
                </c:pt>
                <c:pt idx="537">
                  <c:v>1.1171226692125774E-2</c:v>
                </c:pt>
                <c:pt idx="538">
                  <c:v>1.1171226692125774E-2</c:v>
                </c:pt>
                <c:pt idx="539">
                  <c:v>1.1171226692125774E-2</c:v>
                </c:pt>
                <c:pt idx="540">
                  <c:v>1.1171226692125774E-2</c:v>
                </c:pt>
                <c:pt idx="541">
                  <c:v>1.1171226692125774E-2</c:v>
                </c:pt>
                <c:pt idx="542">
                  <c:v>1.1171226692125774E-2</c:v>
                </c:pt>
                <c:pt idx="543">
                  <c:v>1.1171226692125774E-2</c:v>
                </c:pt>
                <c:pt idx="544">
                  <c:v>1.1171226692125774E-2</c:v>
                </c:pt>
                <c:pt idx="545">
                  <c:v>1.1171226692125774E-2</c:v>
                </c:pt>
                <c:pt idx="546">
                  <c:v>1.1171226692125774E-2</c:v>
                </c:pt>
                <c:pt idx="547">
                  <c:v>1.1171226692125774E-2</c:v>
                </c:pt>
                <c:pt idx="548">
                  <c:v>1.1171226692125774E-2</c:v>
                </c:pt>
                <c:pt idx="549">
                  <c:v>1.1171226692125774E-2</c:v>
                </c:pt>
                <c:pt idx="550">
                  <c:v>1.1171226692125774E-2</c:v>
                </c:pt>
                <c:pt idx="551">
                  <c:v>1.1171226692125774E-2</c:v>
                </c:pt>
                <c:pt idx="552">
                  <c:v>1.1171226692125774E-2</c:v>
                </c:pt>
                <c:pt idx="553">
                  <c:v>1.1171226692125774E-2</c:v>
                </c:pt>
                <c:pt idx="554">
                  <c:v>1.1237432053459189E-2</c:v>
                </c:pt>
                <c:pt idx="555">
                  <c:v>1.1237432053459189E-2</c:v>
                </c:pt>
                <c:pt idx="556">
                  <c:v>1.1237432053459189E-2</c:v>
                </c:pt>
                <c:pt idx="557">
                  <c:v>1.1237432053459189E-2</c:v>
                </c:pt>
                <c:pt idx="558">
                  <c:v>1.1237432053459189E-2</c:v>
                </c:pt>
                <c:pt idx="559">
                  <c:v>1.1237432053459189E-2</c:v>
                </c:pt>
                <c:pt idx="560">
                  <c:v>1.1237432053459189E-2</c:v>
                </c:pt>
                <c:pt idx="561">
                  <c:v>1.1237432053459189E-2</c:v>
                </c:pt>
                <c:pt idx="562">
                  <c:v>1.1237432053459189E-2</c:v>
                </c:pt>
                <c:pt idx="563">
                  <c:v>1.1237432053459189E-2</c:v>
                </c:pt>
                <c:pt idx="564">
                  <c:v>1.1237432053459189E-2</c:v>
                </c:pt>
                <c:pt idx="565">
                  <c:v>1.1237432053459189E-2</c:v>
                </c:pt>
                <c:pt idx="566">
                  <c:v>1.1237432053459189E-2</c:v>
                </c:pt>
                <c:pt idx="567">
                  <c:v>1.1237432053459189E-2</c:v>
                </c:pt>
                <c:pt idx="568">
                  <c:v>1.1237432053459189E-2</c:v>
                </c:pt>
                <c:pt idx="569">
                  <c:v>1.1237432053459189E-2</c:v>
                </c:pt>
                <c:pt idx="570">
                  <c:v>1.1237432053459189E-2</c:v>
                </c:pt>
                <c:pt idx="571">
                  <c:v>1.1237432053459189E-2</c:v>
                </c:pt>
                <c:pt idx="572">
                  <c:v>1.1237432053459189E-2</c:v>
                </c:pt>
                <c:pt idx="573">
                  <c:v>1.1237432053459189E-2</c:v>
                </c:pt>
                <c:pt idx="574">
                  <c:v>1.1237432053459189E-2</c:v>
                </c:pt>
                <c:pt idx="575">
                  <c:v>1.1237432053459189E-2</c:v>
                </c:pt>
                <c:pt idx="576">
                  <c:v>1.1237432053459189E-2</c:v>
                </c:pt>
                <c:pt idx="577">
                  <c:v>1.1237432053459189E-2</c:v>
                </c:pt>
                <c:pt idx="578">
                  <c:v>1.1237432053459189E-2</c:v>
                </c:pt>
                <c:pt idx="579">
                  <c:v>1.1237432053459189E-2</c:v>
                </c:pt>
                <c:pt idx="580">
                  <c:v>1.1237432053459189E-2</c:v>
                </c:pt>
                <c:pt idx="581">
                  <c:v>1.1237432053459189E-2</c:v>
                </c:pt>
                <c:pt idx="582">
                  <c:v>1.1297817142949943E-2</c:v>
                </c:pt>
                <c:pt idx="583">
                  <c:v>1.1297817142949943E-2</c:v>
                </c:pt>
                <c:pt idx="584">
                  <c:v>1.1297817142949943E-2</c:v>
                </c:pt>
                <c:pt idx="585">
                  <c:v>1.1297817142949943E-2</c:v>
                </c:pt>
                <c:pt idx="586">
                  <c:v>1.1297817142949943E-2</c:v>
                </c:pt>
                <c:pt idx="587">
                  <c:v>1.1297817142949943E-2</c:v>
                </c:pt>
                <c:pt idx="588">
                  <c:v>1.1297817142949943E-2</c:v>
                </c:pt>
                <c:pt idx="589">
                  <c:v>1.1297817142949943E-2</c:v>
                </c:pt>
                <c:pt idx="590">
                  <c:v>1.1297817142949943E-2</c:v>
                </c:pt>
                <c:pt idx="591">
                  <c:v>1.1297817142949943E-2</c:v>
                </c:pt>
                <c:pt idx="592">
                  <c:v>1.1297817142949943E-2</c:v>
                </c:pt>
                <c:pt idx="593">
                  <c:v>1.1297817142949943E-2</c:v>
                </c:pt>
                <c:pt idx="594">
                  <c:v>1.1297817142949943E-2</c:v>
                </c:pt>
                <c:pt idx="595">
                  <c:v>1.1297817142949943E-2</c:v>
                </c:pt>
                <c:pt idx="596">
                  <c:v>1.1297817142949943E-2</c:v>
                </c:pt>
                <c:pt idx="597">
                  <c:v>1.1297817142949943E-2</c:v>
                </c:pt>
                <c:pt idx="598">
                  <c:v>1.1297817142949943E-2</c:v>
                </c:pt>
                <c:pt idx="599">
                  <c:v>1.1297817142949943E-2</c:v>
                </c:pt>
                <c:pt idx="600">
                  <c:v>1.1297817142949943E-2</c:v>
                </c:pt>
                <c:pt idx="601">
                  <c:v>1.1297817142949943E-2</c:v>
                </c:pt>
                <c:pt idx="602">
                  <c:v>1.1297817142949943E-2</c:v>
                </c:pt>
                <c:pt idx="603">
                  <c:v>1.1297817142949943E-2</c:v>
                </c:pt>
                <c:pt idx="604">
                  <c:v>1.1297817142949943E-2</c:v>
                </c:pt>
                <c:pt idx="605">
                  <c:v>1.1297817142949943E-2</c:v>
                </c:pt>
                <c:pt idx="606">
                  <c:v>1.1297817142949943E-2</c:v>
                </c:pt>
                <c:pt idx="607">
                  <c:v>1.1297817142949943E-2</c:v>
                </c:pt>
                <c:pt idx="608">
                  <c:v>1.1297817142949943E-2</c:v>
                </c:pt>
                <c:pt idx="609">
                  <c:v>1.1297817142949943E-2</c:v>
                </c:pt>
                <c:pt idx="610">
                  <c:v>1.1297817142949943E-2</c:v>
                </c:pt>
                <c:pt idx="611">
                  <c:v>1.1297817142949943E-2</c:v>
                </c:pt>
                <c:pt idx="612">
                  <c:v>1.1297817142949943E-2</c:v>
                </c:pt>
              </c:numCache>
            </c:numRef>
          </c:val>
          <c:smooth val="0"/>
          <c:extLst>
            <c:ext xmlns:c16="http://schemas.microsoft.com/office/drawing/2014/chart" uri="{C3380CC4-5D6E-409C-BE32-E72D297353CC}">
              <c16:uniqueId val="{00000005-82E2-4840-8B8C-0E084419B28F}"/>
            </c:ext>
          </c:extLst>
        </c:ser>
        <c:ser>
          <c:idx val="2"/>
          <c:order val="2"/>
          <c:tx>
            <c:strRef>
              <c:f>FV_evolution_MbyM!$P$3</c:f>
              <c:strCache>
                <c:ptCount val="1"/>
                <c:pt idx="0">
                  <c:v>FV 10Y</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FV_evolution_MbyM!$BK$4:$BK$1000</c:f>
              <c:numCache>
                <c:formatCode>0.00%</c:formatCode>
                <c:ptCount val="997"/>
                <c:pt idx="0">
                  <c:v>-9.0673935163609713E-4</c:v>
                </c:pt>
                <c:pt idx="1">
                  <c:v>-9.0673935163609713E-4</c:v>
                </c:pt>
                <c:pt idx="2">
                  <c:v>-9.0673935163609713E-4</c:v>
                </c:pt>
                <c:pt idx="3">
                  <c:v>-9.0673935163609713E-4</c:v>
                </c:pt>
                <c:pt idx="4">
                  <c:v>-9.0673935163609713E-4</c:v>
                </c:pt>
                <c:pt idx="5">
                  <c:v>-9.0673935163609713E-4</c:v>
                </c:pt>
                <c:pt idx="6">
                  <c:v>-9.0673935163609713E-4</c:v>
                </c:pt>
                <c:pt idx="7">
                  <c:v>-9.0673935163609713E-4</c:v>
                </c:pt>
                <c:pt idx="8">
                  <c:v>-9.0673935163609713E-4</c:v>
                </c:pt>
                <c:pt idx="9">
                  <c:v>-9.0673935163609713E-4</c:v>
                </c:pt>
                <c:pt idx="10">
                  <c:v>-9.0673935163609713E-4</c:v>
                </c:pt>
                <c:pt idx="11">
                  <c:v>-9.0673935163609713E-4</c:v>
                </c:pt>
                <c:pt idx="12">
                  <c:v>-9.0673935163609713E-4</c:v>
                </c:pt>
                <c:pt idx="13">
                  <c:v>-9.0673935163609713E-4</c:v>
                </c:pt>
                <c:pt idx="14">
                  <c:v>-9.0673935163609713E-4</c:v>
                </c:pt>
                <c:pt idx="15">
                  <c:v>-9.0673935163609713E-4</c:v>
                </c:pt>
                <c:pt idx="16">
                  <c:v>-9.0673935163609713E-4</c:v>
                </c:pt>
                <c:pt idx="17">
                  <c:v>-9.0673935163609713E-4</c:v>
                </c:pt>
                <c:pt idx="18">
                  <c:v>-9.0673935163609713E-4</c:v>
                </c:pt>
                <c:pt idx="19">
                  <c:v>-9.0673935163609713E-4</c:v>
                </c:pt>
                <c:pt idx="20">
                  <c:v>-9.0673935163609713E-4</c:v>
                </c:pt>
                <c:pt idx="21">
                  <c:v>-9.0673935163609713E-4</c:v>
                </c:pt>
                <c:pt idx="22">
                  <c:v>-9.0673935163609713E-4</c:v>
                </c:pt>
                <c:pt idx="23">
                  <c:v>-4.0928599006557261E-3</c:v>
                </c:pt>
                <c:pt idx="24">
                  <c:v>-4.0928599006557261E-3</c:v>
                </c:pt>
                <c:pt idx="25">
                  <c:v>-4.0928599006557261E-3</c:v>
                </c:pt>
                <c:pt idx="26">
                  <c:v>-4.0928599006557261E-3</c:v>
                </c:pt>
                <c:pt idx="27">
                  <c:v>-4.0928599006557261E-3</c:v>
                </c:pt>
                <c:pt idx="28">
                  <c:v>-4.0928599006557261E-3</c:v>
                </c:pt>
                <c:pt idx="29">
                  <c:v>-4.0928599006557261E-3</c:v>
                </c:pt>
                <c:pt idx="30">
                  <c:v>-4.0928599006557261E-3</c:v>
                </c:pt>
                <c:pt idx="31">
                  <c:v>-4.0928599006557261E-3</c:v>
                </c:pt>
                <c:pt idx="32">
                  <c:v>-4.0928599006557261E-3</c:v>
                </c:pt>
                <c:pt idx="33">
                  <c:v>-4.0928599006557261E-3</c:v>
                </c:pt>
                <c:pt idx="34">
                  <c:v>-4.0928599006557261E-3</c:v>
                </c:pt>
                <c:pt idx="35">
                  <c:v>-4.0928599006557261E-3</c:v>
                </c:pt>
                <c:pt idx="36">
                  <c:v>-4.0928599006557261E-3</c:v>
                </c:pt>
                <c:pt idx="37">
                  <c:v>-4.0928599006557261E-3</c:v>
                </c:pt>
                <c:pt idx="38">
                  <c:v>-4.0928599006557261E-3</c:v>
                </c:pt>
                <c:pt idx="39">
                  <c:v>-4.0928599006557261E-3</c:v>
                </c:pt>
                <c:pt idx="40">
                  <c:v>-4.0928599006557261E-3</c:v>
                </c:pt>
                <c:pt idx="41">
                  <c:v>-4.0928599006557261E-3</c:v>
                </c:pt>
                <c:pt idx="42">
                  <c:v>-4.0928599006557261E-3</c:v>
                </c:pt>
                <c:pt idx="43">
                  <c:v>-4.0928599006557261E-3</c:v>
                </c:pt>
                <c:pt idx="44">
                  <c:v>-3.8571956091552669E-3</c:v>
                </c:pt>
                <c:pt idx="45">
                  <c:v>-3.8571956091552669E-3</c:v>
                </c:pt>
                <c:pt idx="46">
                  <c:v>-3.8571956091552669E-3</c:v>
                </c:pt>
                <c:pt idx="47">
                  <c:v>-3.8571956091552669E-3</c:v>
                </c:pt>
                <c:pt idx="48">
                  <c:v>-3.8571956091552669E-3</c:v>
                </c:pt>
                <c:pt idx="49">
                  <c:v>-3.8571956091552669E-3</c:v>
                </c:pt>
                <c:pt idx="50">
                  <c:v>-3.8571956091552669E-3</c:v>
                </c:pt>
                <c:pt idx="51">
                  <c:v>-3.8571956091552669E-3</c:v>
                </c:pt>
                <c:pt idx="52">
                  <c:v>-3.8571956091552669E-3</c:v>
                </c:pt>
                <c:pt idx="53">
                  <c:v>-3.8571956091552669E-3</c:v>
                </c:pt>
                <c:pt idx="54">
                  <c:v>-3.8571956091552669E-3</c:v>
                </c:pt>
                <c:pt idx="55">
                  <c:v>-3.8571956091552669E-3</c:v>
                </c:pt>
                <c:pt idx="56">
                  <c:v>-3.8571956091552669E-3</c:v>
                </c:pt>
                <c:pt idx="57">
                  <c:v>-3.8571956091552669E-3</c:v>
                </c:pt>
                <c:pt idx="58">
                  <c:v>-3.8571956091552669E-3</c:v>
                </c:pt>
                <c:pt idx="59">
                  <c:v>-3.8571956091552669E-3</c:v>
                </c:pt>
                <c:pt idx="60">
                  <c:v>-3.8571956091552669E-3</c:v>
                </c:pt>
                <c:pt idx="61">
                  <c:v>-3.8571956091552669E-3</c:v>
                </c:pt>
                <c:pt idx="62">
                  <c:v>-3.8571956091552669E-3</c:v>
                </c:pt>
                <c:pt idx="63">
                  <c:v>-3.8571956091552669E-3</c:v>
                </c:pt>
                <c:pt idx="64">
                  <c:v>-3.8571956091552669E-3</c:v>
                </c:pt>
                <c:pt idx="65">
                  <c:v>-5.1305387959988246E-3</c:v>
                </c:pt>
                <c:pt idx="66">
                  <c:v>-5.1305387959988246E-3</c:v>
                </c:pt>
                <c:pt idx="67">
                  <c:v>-5.1305387959988246E-3</c:v>
                </c:pt>
                <c:pt idx="68">
                  <c:v>-5.1305387959988246E-3</c:v>
                </c:pt>
                <c:pt idx="69">
                  <c:v>-5.1305387959988246E-3</c:v>
                </c:pt>
                <c:pt idx="70">
                  <c:v>-5.1305387959988246E-3</c:v>
                </c:pt>
                <c:pt idx="71">
                  <c:v>-5.1305387959988246E-3</c:v>
                </c:pt>
                <c:pt idx="72">
                  <c:v>-5.1305387959988246E-3</c:v>
                </c:pt>
                <c:pt idx="73">
                  <c:v>-5.1305387959988246E-3</c:v>
                </c:pt>
                <c:pt idx="74">
                  <c:v>-5.1305387959988246E-3</c:v>
                </c:pt>
                <c:pt idx="75">
                  <c:v>-5.1305387959988246E-3</c:v>
                </c:pt>
                <c:pt idx="76">
                  <c:v>-5.1305387959988246E-3</c:v>
                </c:pt>
                <c:pt idx="77">
                  <c:v>-5.1305387959988246E-3</c:v>
                </c:pt>
                <c:pt idx="78">
                  <c:v>-5.1305387959988246E-3</c:v>
                </c:pt>
                <c:pt idx="79">
                  <c:v>-5.1305387959988246E-3</c:v>
                </c:pt>
                <c:pt idx="80">
                  <c:v>-5.1305387959988246E-3</c:v>
                </c:pt>
                <c:pt idx="81">
                  <c:v>-5.1305387959988246E-3</c:v>
                </c:pt>
                <c:pt idx="82">
                  <c:v>-5.1305387959988246E-3</c:v>
                </c:pt>
                <c:pt idx="83">
                  <c:v>-5.1305387959988246E-3</c:v>
                </c:pt>
                <c:pt idx="84">
                  <c:v>-5.1305387959988246E-3</c:v>
                </c:pt>
                <c:pt idx="85">
                  <c:v>-5.1305387959988246E-3</c:v>
                </c:pt>
                <c:pt idx="86">
                  <c:v>-5.1305387959988246E-3</c:v>
                </c:pt>
                <c:pt idx="87">
                  <c:v>-5.4079234007636413E-3</c:v>
                </c:pt>
                <c:pt idx="88">
                  <c:v>-5.4079234007636413E-3</c:v>
                </c:pt>
                <c:pt idx="89">
                  <c:v>-5.4079234007636413E-3</c:v>
                </c:pt>
                <c:pt idx="90">
                  <c:v>-5.4079234007636413E-3</c:v>
                </c:pt>
                <c:pt idx="91">
                  <c:v>-5.4079234007636413E-3</c:v>
                </c:pt>
                <c:pt idx="92">
                  <c:v>-5.4079234007636413E-3</c:v>
                </c:pt>
                <c:pt idx="93">
                  <c:v>-5.4079234007636413E-3</c:v>
                </c:pt>
                <c:pt idx="94">
                  <c:v>-5.4079234007636413E-3</c:v>
                </c:pt>
                <c:pt idx="95">
                  <c:v>-5.4079234007636413E-3</c:v>
                </c:pt>
                <c:pt idx="96">
                  <c:v>-5.4079234007636413E-3</c:v>
                </c:pt>
                <c:pt idx="97">
                  <c:v>-5.4079234007636413E-3</c:v>
                </c:pt>
                <c:pt idx="98">
                  <c:v>-5.4079234007636413E-3</c:v>
                </c:pt>
                <c:pt idx="99">
                  <c:v>-5.4079234007636413E-3</c:v>
                </c:pt>
                <c:pt idx="100">
                  <c:v>-5.4079234007636413E-3</c:v>
                </c:pt>
                <c:pt idx="101">
                  <c:v>-5.4079234007636413E-3</c:v>
                </c:pt>
                <c:pt idx="102">
                  <c:v>-5.4079234007636413E-3</c:v>
                </c:pt>
                <c:pt idx="103">
                  <c:v>-5.4079234007636413E-3</c:v>
                </c:pt>
                <c:pt idx="104">
                  <c:v>-5.4079234007636413E-3</c:v>
                </c:pt>
                <c:pt idx="105">
                  <c:v>-5.4079234007636413E-3</c:v>
                </c:pt>
                <c:pt idx="106">
                  <c:v>-5.4079234007636413E-3</c:v>
                </c:pt>
                <c:pt idx="107">
                  <c:v>-5.4079234007636413E-3</c:v>
                </c:pt>
                <c:pt idx="108">
                  <c:v>-5.4079234007636413E-3</c:v>
                </c:pt>
                <c:pt idx="109">
                  <c:v>-5.4079234007636413E-3</c:v>
                </c:pt>
                <c:pt idx="110">
                  <c:v>-4.0525044951641599E-3</c:v>
                </c:pt>
                <c:pt idx="111">
                  <c:v>-4.0525044951641599E-3</c:v>
                </c:pt>
                <c:pt idx="112">
                  <c:v>-4.0525044951641599E-3</c:v>
                </c:pt>
                <c:pt idx="113">
                  <c:v>-4.0525044951641599E-3</c:v>
                </c:pt>
                <c:pt idx="114">
                  <c:v>-4.0525044951641599E-3</c:v>
                </c:pt>
                <c:pt idx="115">
                  <c:v>-4.0525044951641599E-3</c:v>
                </c:pt>
                <c:pt idx="116">
                  <c:v>-4.0525044951641599E-3</c:v>
                </c:pt>
                <c:pt idx="117">
                  <c:v>-4.0525044951641599E-3</c:v>
                </c:pt>
                <c:pt idx="118">
                  <c:v>-4.0525044951641599E-3</c:v>
                </c:pt>
                <c:pt idx="119">
                  <c:v>-4.0525044951641599E-3</c:v>
                </c:pt>
                <c:pt idx="120">
                  <c:v>-4.0525044951641599E-3</c:v>
                </c:pt>
                <c:pt idx="121">
                  <c:v>-4.0525044951641599E-3</c:v>
                </c:pt>
                <c:pt idx="122">
                  <c:v>-4.0525044951641599E-3</c:v>
                </c:pt>
                <c:pt idx="123">
                  <c:v>-4.0525044951641599E-3</c:v>
                </c:pt>
                <c:pt idx="124">
                  <c:v>-4.0525044951641599E-3</c:v>
                </c:pt>
                <c:pt idx="125">
                  <c:v>-4.0525044951641599E-3</c:v>
                </c:pt>
                <c:pt idx="126">
                  <c:v>-4.0525044951641599E-3</c:v>
                </c:pt>
                <c:pt idx="127">
                  <c:v>-4.0525044951641599E-3</c:v>
                </c:pt>
                <c:pt idx="128">
                  <c:v>-4.0525044951641599E-3</c:v>
                </c:pt>
                <c:pt idx="129">
                  <c:v>-4.0525044951641599E-3</c:v>
                </c:pt>
                <c:pt idx="130">
                  <c:v>-3.0396032615309983E-3</c:v>
                </c:pt>
                <c:pt idx="131">
                  <c:v>-3.0396032615309983E-3</c:v>
                </c:pt>
                <c:pt idx="132">
                  <c:v>-3.0396032615309983E-3</c:v>
                </c:pt>
                <c:pt idx="133">
                  <c:v>-3.0396032615309983E-3</c:v>
                </c:pt>
                <c:pt idx="134">
                  <c:v>-3.0396032615309983E-3</c:v>
                </c:pt>
                <c:pt idx="135">
                  <c:v>-3.0396032615309983E-3</c:v>
                </c:pt>
                <c:pt idx="136">
                  <c:v>-3.0396032615309983E-3</c:v>
                </c:pt>
                <c:pt idx="137">
                  <c:v>-3.0396032615309983E-3</c:v>
                </c:pt>
                <c:pt idx="138">
                  <c:v>-3.0396032615309983E-3</c:v>
                </c:pt>
                <c:pt idx="139">
                  <c:v>-3.0396032615309983E-3</c:v>
                </c:pt>
                <c:pt idx="140">
                  <c:v>-3.0396032615309983E-3</c:v>
                </c:pt>
                <c:pt idx="141">
                  <c:v>-3.0396032615309983E-3</c:v>
                </c:pt>
                <c:pt idx="142">
                  <c:v>-3.0396032615309983E-3</c:v>
                </c:pt>
                <c:pt idx="143">
                  <c:v>-3.0396032615309983E-3</c:v>
                </c:pt>
                <c:pt idx="144">
                  <c:v>-3.0396032615309983E-3</c:v>
                </c:pt>
                <c:pt idx="145">
                  <c:v>-3.0396032615309983E-3</c:v>
                </c:pt>
                <c:pt idx="146">
                  <c:v>-3.0396032615309983E-3</c:v>
                </c:pt>
                <c:pt idx="147">
                  <c:v>-3.0396032615309983E-3</c:v>
                </c:pt>
                <c:pt idx="148">
                  <c:v>-3.0396032615309983E-3</c:v>
                </c:pt>
                <c:pt idx="149">
                  <c:v>-3.0396032615309983E-3</c:v>
                </c:pt>
                <c:pt idx="150">
                  <c:v>-3.0396032615309983E-3</c:v>
                </c:pt>
                <c:pt idx="151">
                  <c:v>-3.0396032615309983E-3</c:v>
                </c:pt>
                <c:pt idx="152">
                  <c:v>-3.0396032615309983E-3</c:v>
                </c:pt>
                <c:pt idx="153">
                  <c:v>-1.9627277960312262E-3</c:v>
                </c:pt>
                <c:pt idx="154">
                  <c:v>-1.9627277960312262E-3</c:v>
                </c:pt>
                <c:pt idx="155">
                  <c:v>-1.9627277960312262E-3</c:v>
                </c:pt>
                <c:pt idx="156">
                  <c:v>-1.9627277960312262E-3</c:v>
                </c:pt>
                <c:pt idx="157">
                  <c:v>-1.9627277960312262E-3</c:v>
                </c:pt>
                <c:pt idx="158">
                  <c:v>-1.9627277960312262E-3</c:v>
                </c:pt>
                <c:pt idx="159">
                  <c:v>-1.9627277960312262E-3</c:v>
                </c:pt>
                <c:pt idx="160">
                  <c:v>-1.9627277960312262E-3</c:v>
                </c:pt>
                <c:pt idx="161">
                  <c:v>-1.9627277960312262E-3</c:v>
                </c:pt>
                <c:pt idx="162">
                  <c:v>-1.9627277960312262E-3</c:v>
                </c:pt>
                <c:pt idx="163">
                  <c:v>-1.9627277960312262E-3</c:v>
                </c:pt>
                <c:pt idx="164">
                  <c:v>-1.9627277960312262E-3</c:v>
                </c:pt>
                <c:pt idx="165">
                  <c:v>-1.9627277960312262E-3</c:v>
                </c:pt>
                <c:pt idx="166">
                  <c:v>-1.9627277960312262E-3</c:v>
                </c:pt>
                <c:pt idx="167">
                  <c:v>-1.9627277960312262E-3</c:v>
                </c:pt>
                <c:pt idx="168">
                  <c:v>-1.9627277960312262E-3</c:v>
                </c:pt>
                <c:pt idx="169">
                  <c:v>-1.9627277960312262E-3</c:v>
                </c:pt>
                <c:pt idx="170">
                  <c:v>-1.9627277960312262E-3</c:v>
                </c:pt>
                <c:pt idx="171">
                  <c:v>-1.9627277960312262E-3</c:v>
                </c:pt>
                <c:pt idx="172">
                  <c:v>-1.9627277960312262E-3</c:v>
                </c:pt>
                <c:pt idx="173">
                  <c:v>-1.9627277960312262E-3</c:v>
                </c:pt>
                <c:pt idx="174">
                  <c:v>-1.9627277960312262E-3</c:v>
                </c:pt>
                <c:pt idx="175">
                  <c:v>9.2046330662993482E-4</c:v>
                </c:pt>
                <c:pt idx="176">
                  <c:v>9.2046330662993482E-4</c:v>
                </c:pt>
                <c:pt idx="177">
                  <c:v>9.2046330662993482E-4</c:v>
                </c:pt>
                <c:pt idx="178">
                  <c:v>9.2046330662993482E-4</c:v>
                </c:pt>
                <c:pt idx="179">
                  <c:v>9.2046330662993482E-4</c:v>
                </c:pt>
                <c:pt idx="180">
                  <c:v>9.2046330662993482E-4</c:v>
                </c:pt>
                <c:pt idx="181">
                  <c:v>9.2046330662993482E-4</c:v>
                </c:pt>
                <c:pt idx="182">
                  <c:v>9.2046330662993482E-4</c:v>
                </c:pt>
                <c:pt idx="183">
                  <c:v>9.2046330662993482E-4</c:v>
                </c:pt>
                <c:pt idx="184">
                  <c:v>9.2046330662993482E-4</c:v>
                </c:pt>
                <c:pt idx="185">
                  <c:v>9.2046330662993482E-4</c:v>
                </c:pt>
                <c:pt idx="186">
                  <c:v>9.2046330662993482E-4</c:v>
                </c:pt>
                <c:pt idx="187">
                  <c:v>9.2046330662993482E-4</c:v>
                </c:pt>
                <c:pt idx="188">
                  <c:v>9.2046330662993482E-4</c:v>
                </c:pt>
                <c:pt idx="189">
                  <c:v>9.2046330662993482E-4</c:v>
                </c:pt>
                <c:pt idx="190">
                  <c:v>9.2046330662993482E-4</c:v>
                </c:pt>
                <c:pt idx="191">
                  <c:v>9.2046330662993482E-4</c:v>
                </c:pt>
                <c:pt idx="192">
                  <c:v>9.2046330662993482E-4</c:v>
                </c:pt>
                <c:pt idx="193">
                  <c:v>9.2046330662993482E-4</c:v>
                </c:pt>
                <c:pt idx="194">
                  <c:v>9.2046330662993482E-4</c:v>
                </c:pt>
                <c:pt idx="195">
                  <c:v>9.2046330662993482E-4</c:v>
                </c:pt>
                <c:pt idx="196">
                  <c:v>-8.3301837748739165E-4</c:v>
                </c:pt>
                <c:pt idx="197">
                  <c:v>-8.3301837748739165E-4</c:v>
                </c:pt>
                <c:pt idx="198">
                  <c:v>-8.3301837748739165E-4</c:v>
                </c:pt>
                <c:pt idx="199">
                  <c:v>-8.3301837748739165E-4</c:v>
                </c:pt>
                <c:pt idx="200">
                  <c:v>-8.3301837748739165E-4</c:v>
                </c:pt>
                <c:pt idx="201">
                  <c:v>-8.3301837748739165E-4</c:v>
                </c:pt>
                <c:pt idx="202">
                  <c:v>-8.3301837748739165E-4</c:v>
                </c:pt>
                <c:pt idx="203">
                  <c:v>-8.3301837748739165E-4</c:v>
                </c:pt>
                <c:pt idx="204">
                  <c:v>-8.3301837748739165E-4</c:v>
                </c:pt>
                <c:pt idx="205">
                  <c:v>-8.3301837748739165E-4</c:v>
                </c:pt>
                <c:pt idx="206">
                  <c:v>-8.3301837748739165E-4</c:v>
                </c:pt>
                <c:pt idx="207">
                  <c:v>-8.3301837748739165E-4</c:v>
                </c:pt>
                <c:pt idx="208">
                  <c:v>-8.3301837748739165E-4</c:v>
                </c:pt>
                <c:pt idx="209">
                  <c:v>-8.3301837748739165E-4</c:v>
                </c:pt>
                <c:pt idx="210">
                  <c:v>-8.3301837748739165E-4</c:v>
                </c:pt>
                <c:pt idx="211">
                  <c:v>-8.3301837748739165E-4</c:v>
                </c:pt>
                <c:pt idx="212">
                  <c:v>-8.3301837748739165E-4</c:v>
                </c:pt>
                <c:pt idx="213">
                  <c:v>-8.3301837748739165E-4</c:v>
                </c:pt>
                <c:pt idx="214">
                  <c:v>-8.3301837748739165E-4</c:v>
                </c:pt>
                <c:pt idx="215">
                  <c:v>-8.3301837748739165E-4</c:v>
                </c:pt>
                <c:pt idx="216">
                  <c:v>-8.3301837748739165E-4</c:v>
                </c:pt>
                <c:pt idx="217">
                  <c:v>-8.3301837748739165E-4</c:v>
                </c:pt>
                <c:pt idx="218">
                  <c:v>-8.3301837748739165E-4</c:v>
                </c:pt>
                <c:pt idx="219">
                  <c:v>2.7023181129183331E-4</c:v>
                </c:pt>
                <c:pt idx="220">
                  <c:v>2.7023181129183331E-4</c:v>
                </c:pt>
                <c:pt idx="221">
                  <c:v>2.7023181129183331E-4</c:v>
                </c:pt>
                <c:pt idx="222">
                  <c:v>2.7023181129183331E-4</c:v>
                </c:pt>
                <c:pt idx="223">
                  <c:v>2.7023181129183331E-4</c:v>
                </c:pt>
                <c:pt idx="224">
                  <c:v>2.7023181129183331E-4</c:v>
                </c:pt>
                <c:pt idx="225">
                  <c:v>2.7023181129183331E-4</c:v>
                </c:pt>
                <c:pt idx="226">
                  <c:v>2.7023181129183331E-4</c:v>
                </c:pt>
                <c:pt idx="227">
                  <c:v>2.7023181129183331E-4</c:v>
                </c:pt>
                <c:pt idx="228">
                  <c:v>2.7023181129183331E-4</c:v>
                </c:pt>
                <c:pt idx="229">
                  <c:v>2.7023181129183331E-4</c:v>
                </c:pt>
                <c:pt idx="230">
                  <c:v>2.7023181129183331E-4</c:v>
                </c:pt>
                <c:pt idx="231">
                  <c:v>2.7023181129183331E-4</c:v>
                </c:pt>
                <c:pt idx="232">
                  <c:v>2.7023181129183331E-4</c:v>
                </c:pt>
                <c:pt idx="233">
                  <c:v>2.7023181129183331E-4</c:v>
                </c:pt>
                <c:pt idx="234">
                  <c:v>2.7023181129183331E-4</c:v>
                </c:pt>
                <c:pt idx="235">
                  <c:v>2.7023181129183331E-4</c:v>
                </c:pt>
                <c:pt idx="236">
                  <c:v>2.7023181129183331E-4</c:v>
                </c:pt>
                <c:pt idx="237">
                  <c:v>2.7023181129183331E-4</c:v>
                </c:pt>
                <c:pt idx="238">
                  <c:v>2.7023181129183331E-4</c:v>
                </c:pt>
                <c:pt idx="239">
                  <c:v>2.7023181129183331E-4</c:v>
                </c:pt>
                <c:pt idx="240">
                  <c:v>-3.4942589138599149E-4</c:v>
                </c:pt>
                <c:pt idx="241">
                  <c:v>-3.4942589138599149E-4</c:v>
                </c:pt>
                <c:pt idx="242">
                  <c:v>-3.4942589138599149E-4</c:v>
                </c:pt>
                <c:pt idx="243">
                  <c:v>-3.4942589138599149E-4</c:v>
                </c:pt>
                <c:pt idx="244">
                  <c:v>-3.4942589138599149E-4</c:v>
                </c:pt>
                <c:pt idx="245">
                  <c:v>-3.4942589138599149E-4</c:v>
                </c:pt>
                <c:pt idx="246">
                  <c:v>-3.4942589138599149E-4</c:v>
                </c:pt>
                <c:pt idx="247">
                  <c:v>-3.4942589138599149E-4</c:v>
                </c:pt>
                <c:pt idx="248">
                  <c:v>-3.4942589138599149E-4</c:v>
                </c:pt>
                <c:pt idx="249">
                  <c:v>-3.4942589138599149E-4</c:v>
                </c:pt>
                <c:pt idx="250">
                  <c:v>-3.4942589138599149E-4</c:v>
                </c:pt>
                <c:pt idx="251">
                  <c:v>-3.4942589138599149E-4</c:v>
                </c:pt>
                <c:pt idx="252">
                  <c:v>-3.4942589138599149E-4</c:v>
                </c:pt>
                <c:pt idx="253">
                  <c:v>-3.4942589138599149E-4</c:v>
                </c:pt>
                <c:pt idx="254">
                  <c:v>-3.4942589138599149E-4</c:v>
                </c:pt>
                <c:pt idx="255">
                  <c:v>-3.4942589138599149E-4</c:v>
                </c:pt>
                <c:pt idx="256">
                  <c:v>-3.4942589138599149E-4</c:v>
                </c:pt>
                <c:pt idx="257">
                  <c:v>-3.4942589138599149E-4</c:v>
                </c:pt>
                <c:pt idx="258">
                  <c:v>-3.4942589138599149E-4</c:v>
                </c:pt>
                <c:pt idx="259">
                  <c:v>-3.4942589138599149E-4</c:v>
                </c:pt>
                <c:pt idx="260">
                  <c:v>-3.4942589138599149E-4</c:v>
                </c:pt>
                <c:pt idx="261">
                  <c:v>-3.4942589138599149E-4</c:v>
                </c:pt>
                <c:pt idx="262">
                  <c:v>7.1804374661751762E-4</c:v>
                </c:pt>
                <c:pt idx="263">
                  <c:v>7.1804374661751762E-4</c:v>
                </c:pt>
                <c:pt idx="264">
                  <c:v>7.1804374661751762E-4</c:v>
                </c:pt>
                <c:pt idx="265">
                  <c:v>7.1804374661751762E-4</c:v>
                </c:pt>
                <c:pt idx="266">
                  <c:v>7.1804374661751762E-4</c:v>
                </c:pt>
                <c:pt idx="267">
                  <c:v>7.1804374661751762E-4</c:v>
                </c:pt>
                <c:pt idx="268">
                  <c:v>7.1804374661751762E-4</c:v>
                </c:pt>
                <c:pt idx="269">
                  <c:v>7.1804374661751762E-4</c:v>
                </c:pt>
                <c:pt idx="270">
                  <c:v>7.1804374661751762E-4</c:v>
                </c:pt>
                <c:pt idx="271">
                  <c:v>7.1804374661751762E-4</c:v>
                </c:pt>
                <c:pt idx="272">
                  <c:v>7.1804374661751762E-4</c:v>
                </c:pt>
                <c:pt idx="273">
                  <c:v>7.1804374661751762E-4</c:v>
                </c:pt>
                <c:pt idx="274">
                  <c:v>7.1804374661751762E-4</c:v>
                </c:pt>
                <c:pt idx="275">
                  <c:v>7.1804374661751762E-4</c:v>
                </c:pt>
                <c:pt idx="276">
                  <c:v>7.1804374661751762E-4</c:v>
                </c:pt>
                <c:pt idx="277">
                  <c:v>7.1804374661751762E-4</c:v>
                </c:pt>
                <c:pt idx="278">
                  <c:v>7.1804374661751762E-4</c:v>
                </c:pt>
                <c:pt idx="279">
                  <c:v>7.1804374661751762E-4</c:v>
                </c:pt>
                <c:pt idx="280">
                  <c:v>7.1804374661751762E-4</c:v>
                </c:pt>
                <c:pt idx="281">
                  <c:v>7.1804374661751762E-4</c:v>
                </c:pt>
                <c:pt idx="282">
                  <c:v>7.1804374661751762E-4</c:v>
                </c:pt>
                <c:pt idx="283">
                  <c:v>7.1804374661751762E-4</c:v>
                </c:pt>
                <c:pt idx="284">
                  <c:v>7.1804374661751762E-4</c:v>
                </c:pt>
                <c:pt idx="285">
                  <c:v>2.2574989505137234E-4</c:v>
                </c:pt>
                <c:pt idx="286">
                  <c:v>2.2574989505137234E-4</c:v>
                </c:pt>
                <c:pt idx="287">
                  <c:v>2.2574989505137234E-4</c:v>
                </c:pt>
                <c:pt idx="288">
                  <c:v>2.2574989505137234E-4</c:v>
                </c:pt>
                <c:pt idx="289">
                  <c:v>2.2574989505137234E-4</c:v>
                </c:pt>
                <c:pt idx="290">
                  <c:v>2.2574989505137234E-4</c:v>
                </c:pt>
                <c:pt idx="291">
                  <c:v>2.2574989505137234E-4</c:v>
                </c:pt>
                <c:pt idx="292">
                  <c:v>2.2574989505137234E-4</c:v>
                </c:pt>
                <c:pt idx="293">
                  <c:v>2.2574989505137234E-4</c:v>
                </c:pt>
                <c:pt idx="294">
                  <c:v>2.2574989505137234E-4</c:v>
                </c:pt>
                <c:pt idx="295">
                  <c:v>2.2574989505137234E-4</c:v>
                </c:pt>
                <c:pt idx="296">
                  <c:v>2.2574989505137234E-4</c:v>
                </c:pt>
                <c:pt idx="297">
                  <c:v>2.2574989505137234E-4</c:v>
                </c:pt>
                <c:pt idx="298">
                  <c:v>2.2574989505137234E-4</c:v>
                </c:pt>
                <c:pt idx="299">
                  <c:v>2.2574989505137234E-4</c:v>
                </c:pt>
                <c:pt idx="300">
                  <c:v>2.2574989505137234E-4</c:v>
                </c:pt>
                <c:pt idx="301">
                  <c:v>2.2574989505137234E-4</c:v>
                </c:pt>
                <c:pt idx="302">
                  <c:v>2.2574989505137234E-4</c:v>
                </c:pt>
                <c:pt idx="303">
                  <c:v>2.2574989505137234E-4</c:v>
                </c:pt>
                <c:pt idx="304">
                  <c:v>2.2574989505137234E-4</c:v>
                </c:pt>
                <c:pt idx="305">
                  <c:v>1.4675227925688237E-3</c:v>
                </c:pt>
                <c:pt idx="306">
                  <c:v>1.4675227925688237E-3</c:v>
                </c:pt>
                <c:pt idx="307">
                  <c:v>1.4675227925688237E-3</c:v>
                </c:pt>
                <c:pt idx="308">
                  <c:v>1.4675227925688237E-3</c:v>
                </c:pt>
                <c:pt idx="309">
                  <c:v>1.4675227925688237E-3</c:v>
                </c:pt>
                <c:pt idx="310">
                  <c:v>1.4675227925688237E-3</c:v>
                </c:pt>
                <c:pt idx="311">
                  <c:v>1.4675227925688237E-3</c:v>
                </c:pt>
                <c:pt idx="312">
                  <c:v>1.4675227925688237E-3</c:v>
                </c:pt>
                <c:pt idx="313">
                  <c:v>1.4675227925688237E-3</c:v>
                </c:pt>
                <c:pt idx="314">
                  <c:v>1.4675227925688237E-3</c:v>
                </c:pt>
                <c:pt idx="315">
                  <c:v>1.4675227925688237E-3</c:v>
                </c:pt>
                <c:pt idx="316">
                  <c:v>1.4675227925688237E-3</c:v>
                </c:pt>
                <c:pt idx="317">
                  <c:v>1.4675227925688237E-3</c:v>
                </c:pt>
                <c:pt idx="318">
                  <c:v>1.4675227925688237E-3</c:v>
                </c:pt>
                <c:pt idx="319">
                  <c:v>1.4675227925688237E-3</c:v>
                </c:pt>
                <c:pt idx="320">
                  <c:v>1.4675227925688237E-3</c:v>
                </c:pt>
                <c:pt idx="321">
                  <c:v>1.4675227925688237E-3</c:v>
                </c:pt>
                <c:pt idx="322">
                  <c:v>1.4675227925688237E-3</c:v>
                </c:pt>
                <c:pt idx="323">
                  <c:v>1.4675227925688237E-3</c:v>
                </c:pt>
                <c:pt idx="324">
                  <c:v>1.4675227925688237E-3</c:v>
                </c:pt>
                <c:pt idx="325">
                  <c:v>1.4675227925688237E-3</c:v>
                </c:pt>
                <c:pt idx="326">
                  <c:v>2.2984635538569279E-3</c:v>
                </c:pt>
                <c:pt idx="327">
                  <c:v>2.2984635538569279E-3</c:v>
                </c:pt>
                <c:pt idx="328">
                  <c:v>2.2984635538569279E-3</c:v>
                </c:pt>
                <c:pt idx="329">
                  <c:v>2.2984635538569279E-3</c:v>
                </c:pt>
                <c:pt idx="330">
                  <c:v>2.2984635538569279E-3</c:v>
                </c:pt>
                <c:pt idx="331">
                  <c:v>2.2984635538569279E-3</c:v>
                </c:pt>
                <c:pt idx="332">
                  <c:v>2.2984635538569279E-3</c:v>
                </c:pt>
                <c:pt idx="333">
                  <c:v>2.2984635538569279E-3</c:v>
                </c:pt>
                <c:pt idx="334">
                  <c:v>2.2984635538569279E-3</c:v>
                </c:pt>
                <c:pt idx="335">
                  <c:v>2.2984635538569279E-3</c:v>
                </c:pt>
                <c:pt idx="336">
                  <c:v>2.2984635538569279E-3</c:v>
                </c:pt>
                <c:pt idx="337">
                  <c:v>2.2984635538569279E-3</c:v>
                </c:pt>
                <c:pt idx="338">
                  <c:v>2.2984635538569279E-3</c:v>
                </c:pt>
                <c:pt idx="339">
                  <c:v>2.2984635538569279E-3</c:v>
                </c:pt>
                <c:pt idx="340">
                  <c:v>2.2984635538569279E-3</c:v>
                </c:pt>
                <c:pt idx="341">
                  <c:v>2.2984635538569279E-3</c:v>
                </c:pt>
                <c:pt idx="342">
                  <c:v>2.2984635538569279E-3</c:v>
                </c:pt>
                <c:pt idx="343">
                  <c:v>2.2984635538569279E-3</c:v>
                </c:pt>
                <c:pt idx="344">
                  <c:v>2.2984635538569279E-3</c:v>
                </c:pt>
                <c:pt idx="345">
                  <c:v>2.2984635538569279E-3</c:v>
                </c:pt>
                <c:pt idx="346">
                  <c:v>2.2984635538569279E-3</c:v>
                </c:pt>
                <c:pt idx="347">
                  <c:v>2.2984635538569279E-3</c:v>
                </c:pt>
                <c:pt idx="348">
                  <c:v>9.6324731324939385E-4</c:v>
                </c:pt>
                <c:pt idx="349">
                  <c:v>9.6324731324939385E-4</c:v>
                </c:pt>
                <c:pt idx="350">
                  <c:v>9.6324731324939385E-4</c:v>
                </c:pt>
                <c:pt idx="351">
                  <c:v>9.6324731324939385E-4</c:v>
                </c:pt>
                <c:pt idx="352">
                  <c:v>9.6324731324939385E-4</c:v>
                </c:pt>
                <c:pt idx="353">
                  <c:v>9.6324731324939385E-4</c:v>
                </c:pt>
                <c:pt idx="354">
                  <c:v>9.6324731324939385E-4</c:v>
                </c:pt>
                <c:pt idx="355">
                  <c:v>9.6324731324939385E-4</c:v>
                </c:pt>
                <c:pt idx="356">
                  <c:v>9.6324731324939385E-4</c:v>
                </c:pt>
                <c:pt idx="357">
                  <c:v>9.6324731324939385E-4</c:v>
                </c:pt>
                <c:pt idx="358">
                  <c:v>9.6324731324939385E-4</c:v>
                </c:pt>
                <c:pt idx="359">
                  <c:v>9.6324731324939385E-4</c:v>
                </c:pt>
                <c:pt idx="360">
                  <c:v>9.6324731324939385E-4</c:v>
                </c:pt>
                <c:pt idx="361">
                  <c:v>9.6324731324939385E-4</c:v>
                </c:pt>
                <c:pt idx="362">
                  <c:v>9.6324731324939385E-4</c:v>
                </c:pt>
                <c:pt idx="363">
                  <c:v>9.6324731324939385E-4</c:v>
                </c:pt>
                <c:pt idx="364">
                  <c:v>9.6324731324939385E-4</c:v>
                </c:pt>
                <c:pt idx="365">
                  <c:v>9.6324731324939385E-4</c:v>
                </c:pt>
                <c:pt idx="366">
                  <c:v>9.6324731324939385E-4</c:v>
                </c:pt>
                <c:pt idx="367">
                  <c:v>9.6324731324939385E-4</c:v>
                </c:pt>
                <c:pt idx="368">
                  <c:v>9.6324731324939385E-4</c:v>
                </c:pt>
                <c:pt idx="369">
                  <c:v>9.6324731324939385E-4</c:v>
                </c:pt>
                <c:pt idx="370">
                  <c:v>7.6346077362298391E-4</c:v>
                </c:pt>
                <c:pt idx="371">
                  <c:v>7.6346077362298391E-4</c:v>
                </c:pt>
                <c:pt idx="372">
                  <c:v>7.6346077362298391E-4</c:v>
                </c:pt>
                <c:pt idx="373">
                  <c:v>7.6346077362298391E-4</c:v>
                </c:pt>
                <c:pt idx="374">
                  <c:v>7.6346077362298391E-4</c:v>
                </c:pt>
                <c:pt idx="375">
                  <c:v>7.6346077362298391E-4</c:v>
                </c:pt>
                <c:pt idx="376">
                  <c:v>7.6346077362298391E-4</c:v>
                </c:pt>
                <c:pt idx="377">
                  <c:v>7.6346077362298391E-4</c:v>
                </c:pt>
                <c:pt idx="378">
                  <c:v>7.6346077362298391E-4</c:v>
                </c:pt>
                <c:pt idx="379">
                  <c:v>7.6346077362298391E-4</c:v>
                </c:pt>
                <c:pt idx="380">
                  <c:v>7.6346077362298391E-4</c:v>
                </c:pt>
                <c:pt idx="381">
                  <c:v>7.6346077362298391E-4</c:v>
                </c:pt>
                <c:pt idx="382">
                  <c:v>7.6346077362298391E-4</c:v>
                </c:pt>
                <c:pt idx="383">
                  <c:v>7.6346077362298391E-4</c:v>
                </c:pt>
                <c:pt idx="384">
                  <c:v>7.6346077362298391E-4</c:v>
                </c:pt>
                <c:pt idx="385">
                  <c:v>7.6346077362298391E-4</c:v>
                </c:pt>
                <c:pt idx="386">
                  <c:v>7.6346077362298391E-4</c:v>
                </c:pt>
                <c:pt idx="387">
                  <c:v>7.6346077362298391E-4</c:v>
                </c:pt>
                <c:pt idx="388">
                  <c:v>7.6346077362298391E-4</c:v>
                </c:pt>
                <c:pt idx="389">
                  <c:v>7.6346077362298391E-4</c:v>
                </c:pt>
                <c:pt idx="390">
                  <c:v>7.6346077362298391E-4</c:v>
                </c:pt>
                <c:pt idx="391">
                  <c:v>5.7153922240803755E-4</c:v>
                </c:pt>
                <c:pt idx="392">
                  <c:v>5.7153922240803755E-4</c:v>
                </c:pt>
                <c:pt idx="393">
                  <c:v>5.7153922240803755E-4</c:v>
                </c:pt>
                <c:pt idx="394">
                  <c:v>5.7153922240803755E-4</c:v>
                </c:pt>
                <c:pt idx="395">
                  <c:v>5.7153922240803755E-4</c:v>
                </c:pt>
                <c:pt idx="396">
                  <c:v>5.7153922240803755E-4</c:v>
                </c:pt>
                <c:pt idx="397">
                  <c:v>5.7153922240803755E-4</c:v>
                </c:pt>
                <c:pt idx="398">
                  <c:v>5.7153922240803755E-4</c:v>
                </c:pt>
                <c:pt idx="399">
                  <c:v>5.7153922240803755E-4</c:v>
                </c:pt>
                <c:pt idx="400">
                  <c:v>5.7153922240803755E-4</c:v>
                </c:pt>
                <c:pt idx="401">
                  <c:v>5.7153922240803755E-4</c:v>
                </c:pt>
                <c:pt idx="402">
                  <c:v>5.7153922240803755E-4</c:v>
                </c:pt>
                <c:pt idx="403">
                  <c:v>5.7153922240803755E-4</c:v>
                </c:pt>
                <c:pt idx="404">
                  <c:v>5.7153922240803755E-4</c:v>
                </c:pt>
                <c:pt idx="405">
                  <c:v>5.7153922240803755E-4</c:v>
                </c:pt>
                <c:pt idx="406">
                  <c:v>5.7153922240803755E-4</c:v>
                </c:pt>
                <c:pt idx="407">
                  <c:v>5.7153922240803755E-4</c:v>
                </c:pt>
                <c:pt idx="408">
                  <c:v>5.7153922240803755E-4</c:v>
                </c:pt>
                <c:pt idx="409">
                  <c:v>5.7153922240803755E-4</c:v>
                </c:pt>
                <c:pt idx="410">
                  <c:v>5.7153922240803755E-4</c:v>
                </c:pt>
                <c:pt idx="411">
                  <c:v>5.7153922240803755E-4</c:v>
                </c:pt>
                <c:pt idx="412">
                  <c:v>5.7153922240803755E-4</c:v>
                </c:pt>
                <c:pt idx="413">
                  <c:v>5.7153922240803755E-4</c:v>
                </c:pt>
                <c:pt idx="414">
                  <c:v>4.1243235386484618E-4</c:v>
                </c:pt>
                <c:pt idx="415">
                  <c:v>4.1243235386484618E-4</c:v>
                </c:pt>
                <c:pt idx="416">
                  <c:v>4.1243235386484618E-4</c:v>
                </c:pt>
                <c:pt idx="417">
                  <c:v>4.1243235386484618E-4</c:v>
                </c:pt>
                <c:pt idx="418">
                  <c:v>4.1243235386484618E-4</c:v>
                </c:pt>
                <c:pt idx="419">
                  <c:v>4.1243235386484618E-4</c:v>
                </c:pt>
                <c:pt idx="420">
                  <c:v>4.1243235386484618E-4</c:v>
                </c:pt>
                <c:pt idx="421">
                  <c:v>4.1243235386484618E-4</c:v>
                </c:pt>
                <c:pt idx="422">
                  <c:v>4.1243235386484618E-4</c:v>
                </c:pt>
                <c:pt idx="423">
                  <c:v>4.1243235386484618E-4</c:v>
                </c:pt>
                <c:pt idx="424">
                  <c:v>4.1243235386484618E-4</c:v>
                </c:pt>
                <c:pt idx="425">
                  <c:v>4.1243235386484618E-4</c:v>
                </c:pt>
                <c:pt idx="426">
                  <c:v>4.1243235386484618E-4</c:v>
                </c:pt>
                <c:pt idx="427">
                  <c:v>4.1243235386484618E-4</c:v>
                </c:pt>
                <c:pt idx="428">
                  <c:v>4.1243235386484618E-4</c:v>
                </c:pt>
                <c:pt idx="429">
                  <c:v>4.1243235386484618E-4</c:v>
                </c:pt>
                <c:pt idx="430">
                  <c:v>4.1243235386484618E-4</c:v>
                </c:pt>
                <c:pt idx="431">
                  <c:v>4.1243235386484618E-4</c:v>
                </c:pt>
                <c:pt idx="432">
                  <c:v>4.1243235386484618E-4</c:v>
                </c:pt>
                <c:pt idx="433">
                  <c:v>4.1243235386484618E-4</c:v>
                </c:pt>
                <c:pt idx="434">
                  <c:v>4.1243235386484618E-4</c:v>
                </c:pt>
                <c:pt idx="435">
                  <c:v>2.1267385626248629E-4</c:v>
                </c:pt>
                <c:pt idx="436">
                  <c:v>2.1267385626248629E-4</c:v>
                </c:pt>
                <c:pt idx="437">
                  <c:v>2.1267385626248629E-4</c:v>
                </c:pt>
                <c:pt idx="438">
                  <c:v>2.1267385626248629E-4</c:v>
                </c:pt>
                <c:pt idx="439">
                  <c:v>2.1267385626248629E-4</c:v>
                </c:pt>
                <c:pt idx="440">
                  <c:v>2.1267385626248629E-4</c:v>
                </c:pt>
                <c:pt idx="441">
                  <c:v>2.1267385626248629E-4</c:v>
                </c:pt>
                <c:pt idx="442">
                  <c:v>2.1267385626248629E-4</c:v>
                </c:pt>
                <c:pt idx="443">
                  <c:v>2.1267385626248629E-4</c:v>
                </c:pt>
                <c:pt idx="444">
                  <c:v>2.1267385626248629E-4</c:v>
                </c:pt>
                <c:pt idx="445">
                  <c:v>2.1267385626248629E-4</c:v>
                </c:pt>
                <c:pt idx="446">
                  <c:v>2.1267385626248629E-4</c:v>
                </c:pt>
                <c:pt idx="447">
                  <c:v>2.1267385626248629E-4</c:v>
                </c:pt>
                <c:pt idx="448">
                  <c:v>2.1267385626248629E-4</c:v>
                </c:pt>
                <c:pt idx="449">
                  <c:v>2.1267385626248629E-4</c:v>
                </c:pt>
                <c:pt idx="450">
                  <c:v>2.1267385626248629E-4</c:v>
                </c:pt>
                <c:pt idx="451">
                  <c:v>2.1267385626248629E-4</c:v>
                </c:pt>
                <c:pt idx="452">
                  <c:v>2.1267385626248629E-4</c:v>
                </c:pt>
                <c:pt idx="453">
                  <c:v>2.1267385626248629E-4</c:v>
                </c:pt>
                <c:pt idx="454">
                  <c:v>2.1267385626248629E-4</c:v>
                </c:pt>
                <c:pt idx="455">
                  <c:v>2.1267385626248629E-4</c:v>
                </c:pt>
                <c:pt idx="456">
                  <c:v>2.1267385626248629E-4</c:v>
                </c:pt>
                <c:pt idx="457">
                  <c:v>5.3566987719298395E-5</c:v>
                </c:pt>
                <c:pt idx="458">
                  <c:v>5.3566987719298395E-5</c:v>
                </c:pt>
                <c:pt idx="459">
                  <c:v>5.3566987719298395E-5</c:v>
                </c:pt>
                <c:pt idx="460">
                  <c:v>5.3566987719298395E-5</c:v>
                </c:pt>
                <c:pt idx="461">
                  <c:v>5.3566987719298395E-5</c:v>
                </c:pt>
                <c:pt idx="462">
                  <c:v>5.3566987719298395E-5</c:v>
                </c:pt>
                <c:pt idx="463">
                  <c:v>5.3566987719298395E-5</c:v>
                </c:pt>
                <c:pt idx="464">
                  <c:v>5.3566987719298395E-5</c:v>
                </c:pt>
                <c:pt idx="465">
                  <c:v>5.3566987719298395E-5</c:v>
                </c:pt>
                <c:pt idx="466">
                  <c:v>5.3566987719298395E-5</c:v>
                </c:pt>
                <c:pt idx="467">
                  <c:v>5.3566987719298395E-5</c:v>
                </c:pt>
                <c:pt idx="468">
                  <c:v>5.3566987719298395E-5</c:v>
                </c:pt>
                <c:pt idx="469">
                  <c:v>5.3566987719298395E-5</c:v>
                </c:pt>
                <c:pt idx="470">
                  <c:v>5.3566987719298395E-5</c:v>
                </c:pt>
                <c:pt idx="471">
                  <c:v>5.3566987719298395E-5</c:v>
                </c:pt>
                <c:pt idx="472">
                  <c:v>5.3566987719298395E-5</c:v>
                </c:pt>
                <c:pt idx="473">
                  <c:v>5.3566987719298395E-5</c:v>
                </c:pt>
                <c:pt idx="474">
                  <c:v>5.3566987719298395E-5</c:v>
                </c:pt>
                <c:pt idx="475">
                  <c:v>5.3566987719298395E-5</c:v>
                </c:pt>
                <c:pt idx="476">
                  <c:v>5.3566987719298395E-5</c:v>
                </c:pt>
                <c:pt idx="477">
                  <c:v>5.3566987719298395E-5</c:v>
                </c:pt>
                <c:pt idx="478">
                  <c:v>5.3566987719298395E-5</c:v>
                </c:pt>
                <c:pt idx="479">
                  <c:v>5.3566987719298395E-5</c:v>
                </c:pt>
                <c:pt idx="480">
                  <c:v>-1.0040740119343465E-4</c:v>
                </c:pt>
                <c:pt idx="481">
                  <c:v>-1.0040740119343465E-4</c:v>
                </c:pt>
                <c:pt idx="482">
                  <c:v>-1.0040740119343465E-4</c:v>
                </c:pt>
                <c:pt idx="483">
                  <c:v>-1.0040740119343465E-4</c:v>
                </c:pt>
                <c:pt idx="484">
                  <c:v>-1.0040740119343465E-4</c:v>
                </c:pt>
                <c:pt idx="485">
                  <c:v>-1.0040740119343465E-4</c:v>
                </c:pt>
                <c:pt idx="486">
                  <c:v>-1.0040740119343465E-4</c:v>
                </c:pt>
                <c:pt idx="487">
                  <c:v>-1.0040740119343465E-4</c:v>
                </c:pt>
                <c:pt idx="488">
                  <c:v>-1.0040740119343465E-4</c:v>
                </c:pt>
                <c:pt idx="489">
                  <c:v>-1.0040740119343465E-4</c:v>
                </c:pt>
                <c:pt idx="490">
                  <c:v>-1.0040740119343465E-4</c:v>
                </c:pt>
                <c:pt idx="491">
                  <c:v>-1.0040740119343465E-4</c:v>
                </c:pt>
                <c:pt idx="492">
                  <c:v>-1.0040740119343465E-4</c:v>
                </c:pt>
                <c:pt idx="493">
                  <c:v>-1.0040740119343465E-4</c:v>
                </c:pt>
                <c:pt idx="494">
                  <c:v>-1.0040740119343465E-4</c:v>
                </c:pt>
                <c:pt idx="495">
                  <c:v>-1.0040740119343465E-4</c:v>
                </c:pt>
                <c:pt idx="496">
                  <c:v>-1.0040740119343465E-4</c:v>
                </c:pt>
                <c:pt idx="497">
                  <c:v>-1.0040740119343465E-4</c:v>
                </c:pt>
                <c:pt idx="498">
                  <c:v>-1.0040740119343465E-4</c:v>
                </c:pt>
                <c:pt idx="499">
                  <c:v>-1.0040740119343465E-4</c:v>
                </c:pt>
                <c:pt idx="500">
                  <c:v>-2.7245577447124018E-4</c:v>
                </c:pt>
                <c:pt idx="501">
                  <c:v>-2.7245577447124018E-4</c:v>
                </c:pt>
                <c:pt idx="502">
                  <c:v>-2.7245577447124018E-4</c:v>
                </c:pt>
                <c:pt idx="503">
                  <c:v>-2.7245577447124018E-4</c:v>
                </c:pt>
                <c:pt idx="504">
                  <c:v>-2.7245577447124018E-4</c:v>
                </c:pt>
                <c:pt idx="505">
                  <c:v>-2.7245577447124018E-4</c:v>
                </c:pt>
                <c:pt idx="506">
                  <c:v>-2.7245577447124018E-4</c:v>
                </c:pt>
                <c:pt idx="507">
                  <c:v>-2.7245577447124018E-4</c:v>
                </c:pt>
                <c:pt idx="508">
                  <c:v>-2.7245577447124018E-4</c:v>
                </c:pt>
                <c:pt idx="509">
                  <c:v>-2.7245577447124018E-4</c:v>
                </c:pt>
                <c:pt idx="510">
                  <c:v>-2.7245577447124018E-4</c:v>
                </c:pt>
                <c:pt idx="511">
                  <c:v>-2.7245577447124018E-4</c:v>
                </c:pt>
                <c:pt idx="512">
                  <c:v>-2.7245577447124018E-4</c:v>
                </c:pt>
                <c:pt idx="513">
                  <c:v>-2.7245577447124018E-4</c:v>
                </c:pt>
                <c:pt idx="514">
                  <c:v>-2.7245577447124018E-4</c:v>
                </c:pt>
                <c:pt idx="515">
                  <c:v>-2.7245577447124018E-4</c:v>
                </c:pt>
                <c:pt idx="516">
                  <c:v>-2.7245577447124018E-4</c:v>
                </c:pt>
                <c:pt idx="517">
                  <c:v>-2.7245577447124018E-4</c:v>
                </c:pt>
                <c:pt idx="518">
                  <c:v>-2.7245577447124018E-4</c:v>
                </c:pt>
                <c:pt idx="519">
                  <c:v>-2.7245577447124018E-4</c:v>
                </c:pt>
                <c:pt idx="520">
                  <c:v>-2.7245577447124018E-4</c:v>
                </c:pt>
                <c:pt idx="521">
                  <c:v>-2.7245577447124018E-4</c:v>
                </c:pt>
                <c:pt idx="522">
                  <c:v>-2.7245577447124018E-4</c:v>
                </c:pt>
                <c:pt idx="523">
                  <c:v>-1.9915698156634971E-4</c:v>
                </c:pt>
                <c:pt idx="524">
                  <c:v>-1.9915698156634971E-4</c:v>
                </c:pt>
                <c:pt idx="525">
                  <c:v>-1.9915698156634971E-4</c:v>
                </c:pt>
                <c:pt idx="526">
                  <c:v>-1.9915698156634971E-4</c:v>
                </c:pt>
                <c:pt idx="527">
                  <c:v>-1.9915698156634971E-4</c:v>
                </c:pt>
                <c:pt idx="528">
                  <c:v>-1.9915698156634971E-4</c:v>
                </c:pt>
                <c:pt idx="529">
                  <c:v>-1.9915698156634971E-4</c:v>
                </c:pt>
                <c:pt idx="530">
                  <c:v>-1.9915698156634971E-4</c:v>
                </c:pt>
                <c:pt idx="531">
                  <c:v>-1.9915698156634971E-4</c:v>
                </c:pt>
                <c:pt idx="532">
                  <c:v>-1.9915698156634971E-4</c:v>
                </c:pt>
                <c:pt idx="533">
                  <c:v>-1.9915698156634971E-4</c:v>
                </c:pt>
                <c:pt idx="534">
                  <c:v>-1.9915698156634971E-4</c:v>
                </c:pt>
                <c:pt idx="535">
                  <c:v>-1.9915698156634971E-4</c:v>
                </c:pt>
                <c:pt idx="536">
                  <c:v>-1.9915698156634971E-4</c:v>
                </c:pt>
                <c:pt idx="537">
                  <c:v>-1.9915698156634971E-4</c:v>
                </c:pt>
                <c:pt idx="538">
                  <c:v>-1.9915698156634971E-4</c:v>
                </c:pt>
                <c:pt idx="539">
                  <c:v>-1.9915698156634971E-4</c:v>
                </c:pt>
                <c:pt idx="540">
                  <c:v>-1.9915698156634971E-4</c:v>
                </c:pt>
                <c:pt idx="541">
                  <c:v>-1.9915698156634971E-4</c:v>
                </c:pt>
                <c:pt idx="542">
                  <c:v>-1.9915698156634971E-4</c:v>
                </c:pt>
                <c:pt idx="543">
                  <c:v>-1.9915698156634971E-4</c:v>
                </c:pt>
                <c:pt idx="544">
                  <c:v>-1.9915698156634971E-4</c:v>
                </c:pt>
                <c:pt idx="545">
                  <c:v>-1.9915698156634971E-4</c:v>
                </c:pt>
                <c:pt idx="546">
                  <c:v>-1.9915698156634971E-4</c:v>
                </c:pt>
                <c:pt idx="547">
                  <c:v>-1.9915698156634971E-4</c:v>
                </c:pt>
                <c:pt idx="548">
                  <c:v>-1.9915698156634971E-4</c:v>
                </c:pt>
                <c:pt idx="549">
                  <c:v>-1.9915698156634971E-4</c:v>
                </c:pt>
                <c:pt idx="550">
                  <c:v>-1.9915698156634971E-4</c:v>
                </c:pt>
                <c:pt idx="551">
                  <c:v>-1.9915698156634971E-4</c:v>
                </c:pt>
                <c:pt idx="552">
                  <c:v>-1.9915698156634971E-4</c:v>
                </c:pt>
                <c:pt idx="553">
                  <c:v>-1.9915698156634971E-4</c:v>
                </c:pt>
                <c:pt idx="554">
                  <c:v>-1.329516202329354E-4</c:v>
                </c:pt>
                <c:pt idx="555">
                  <c:v>-1.329516202329354E-4</c:v>
                </c:pt>
                <c:pt idx="556">
                  <c:v>-1.329516202329354E-4</c:v>
                </c:pt>
                <c:pt idx="557">
                  <c:v>-1.329516202329354E-4</c:v>
                </c:pt>
                <c:pt idx="558">
                  <c:v>-1.329516202329354E-4</c:v>
                </c:pt>
                <c:pt idx="559">
                  <c:v>-1.329516202329354E-4</c:v>
                </c:pt>
                <c:pt idx="560">
                  <c:v>-1.329516202329354E-4</c:v>
                </c:pt>
                <c:pt idx="561">
                  <c:v>-1.329516202329354E-4</c:v>
                </c:pt>
                <c:pt idx="562">
                  <c:v>-1.329516202329354E-4</c:v>
                </c:pt>
                <c:pt idx="563">
                  <c:v>-1.329516202329354E-4</c:v>
                </c:pt>
                <c:pt idx="564">
                  <c:v>-1.329516202329354E-4</c:v>
                </c:pt>
                <c:pt idx="565">
                  <c:v>-1.329516202329354E-4</c:v>
                </c:pt>
                <c:pt idx="566">
                  <c:v>-1.329516202329354E-4</c:v>
                </c:pt>
                <c:pt idx="567">
                  <c:v>-1.329516202329354E-4</c:v>
                </c:pt>
                <c:pt idx="568">
                  <c:v>-1.329516202329354E-4</c:v>
                </c:pt>
                <c:pt idx="569">
                  <c:v>-1.329516202329354E-4</c:v>
                </c:pt>
                <c:pt idx="570">
                  <c:v>-1.329516202329354E-4</c:v>
                </c:pt>
                <c:pt idx="571">
                  <c:v>-1.329516202329354E-4</c:v>
                </c:pt>
                <c:pt idx="572">
                  <c:v>-1.329516202329354E-4</c:v>
                </c:pt>
                <c:pt idx="573">
                  <c:v>-1.329516202329354E-4</c:v>
                </c:pt>
                <c:pt idx="574">
                  <c:v>-1.329516202329354E-4</c:v>
                </c:pt>
                <c:pt idx="575">
                  <c:v>-1.329516202329354E-4</c:v>
                </c:pt>
                <c:pt idx="576">
                  <c:v>-1.329516202329354E-4</c:v>
                </c:pt>
                <c:pt idx="577">
                  <c:v>-1.329516202329354E-4</c:v>
                </c:pt>
                <c:pt idx="578">
                  <c:v>-1.329516202329354E-4</c:v>
                </c:pt>
                <c:pt idx="579">
                  <c:v>-1.329516202329354E-4</c:v>
                </c:pt>
                <c:pt idx="580">
                  <c:v>-1.329516202329354E-4</c:v>
                </c:pt>
                <c:pt idx="581">
                  <c:v>-1.329516202329354E-4</c:v>
                </c:pt>
                <c:pt idx="582">
                  <c:v>-7.256653074218071E-5</c:v>
                </c:pt>
                <c:pt idx="583">
                  <c:v>-7.256653074218071E-5</c:v>
                </c:pt>
                <c:pt idx="584">
                  <c:v>-7.256653074218071E-5</c:v>
                </c:pt>
                <c:pt idx="585">
                  <c:v>-7.256653074218071E-5</c:v>
                </c:pt>
                <c:pt idx="586">
                  <c:v>-7.256653074218071E-5</c:v>
                </c:pt>
                <c:pt idx="587">
                  <c:v>-7.256653074218071E-5</c:v>
                </c:pt>
                <c:pt idx="588">
                  <c:v>-7.256653074218071E-5</c:v>
                </c:pt>
                <c:pt idx="589">
                  <c:v>-7.256653074218071E-5</c:v>
                </c:pt>
                <c:pt idx="590">
                  <c:v>-7.256653074218071E-5</c:v>
                </c:pt>
                <c:pt idx="591">
                  <c:v>-7.256653074218071E-5</c:v>
                </c:pt>
                <c:pt idx="592">
                  <c:v>-7.256653074218071E-5</c:v>
                </c:pt>
                <c:pt idx="593">
                  <c:v>-7.256653074218071E-5</c:v>
                </c:pt>
                <c:pt idx="594">
                  <c:v>-7.256653074218071E-5</c:v>
                </c:pt>
                <c:pt idx="595">
                  <c:v>-7.256653074218071E-5</c:v>
                </c:pt>
                <c:pt idx="596">
                  <c:v>-7.256653074218071E-5</c:v>
                </c:pt>
                <c:pt idx="597">
                  <c:v>-7.256653074218071E-5</c:v>
                </c:pt>
                <c:pt idx="598">
                  <c:v>-7.256653074218071E-5</c:v>
                </c:pt>
                <c:pt idx="599">
                  <c:v>-7.256653074218071E-5</c:v>
                </c:pt>
                <c:pt idx="600">
                  <c:v>-7.256653074218071E-5</c:v>
                </c:pt>
                <c:pt idx="601">
                  <c:v>-7.256653074218071E-5</c:v>
                </c:pt>
                <c:pt idx="602">
                  <c:v>-7.256653074218071E-5</c:v>
                </c:pt>
                <c:pt idx="603">
                  <c:v>-7.256653074218071E-5</c:v>
                </c:pt>
                <c:pt idx="604">
                  <c:v>-7.256653074218071E-5</c:v>
                </c:pt>
                <c:pt idx="605">
                  <c:v>-7.256653074218071E-5</c:v>
                </c:pt>
                <c:pt idx="606">
                  <c:v>-7.256653074218071E-5</c:v>
                </c:pt>
                <c:pt idx="607">
                  <c:v>-7.256653074218071E-5</c:v>
                </c:pt>
                <c:pt idx="608">
                  <c:v>-7.256653074218071E-5</c:v>
                </c:pt>
                <c:pt idx="609">
                  <c:v>-7.256653074218071E-5</c:v>
                </c:pt>
                <c:pt idx="610">
                  <c:v>-7.256653074218071E-5</c:v>
                </c:pt>
                <c:pt idx="611">
                  <c:v>-7.256653074218071E-5</c:v>
                </c:pt>
                <c:pt idx="612">
                  <c:v>-7.256653074218071E-5</c:v>
                </c:pt>
              </c:numCache>
            </c:numRef>
          </c:val>
          <c:smooth val="0"/>
          <c:extLst>
            <c:ext xmlns:c16="http://schemas.microsoft.com/office/drawing/2014/chart" uri="{C3380CC4-5D6E-409C-BE32-E72D297353CC}">
              <c16:uniqueId val="{00000006-82E2-4840-8B8C-0E084419B28F}"/>
            </c:ext>
          </c:extLst>
        </c:ser>
        <c:ser>
          <c:idx val="3"/>
          <c:order val="3"/>
          <c:tx>
            <c:strRef>
              <c:f>FV_evolution_MbyM!$BH$3</c:f>
              <c:strCache>
                <c:ptCount val="1"/>
                <c:pt idx="0">
                  <c:v>GE 5Y-30Y spot</c:v>
                </c:pt>
              </c:strCache>
            </c:strRef>
          </c:tx>
          <c:spPr>
            <a:ln w="19050" cap="rnd">
              <a:solidFill>
                <a:schemeClr val="tx1"/>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FV_evolution_MbyM!$BH$4:$BH$1000</c:f>
              <c:numCache>
                <c:formatCode>0.00%</c:formatCode>
                <c:ptCount val="997"/>
                <c:pt idx="0">
                  <c:v>3.1499999999999966E-3</c:v>
                </c:pt>
                <c:pt idx="1">
                  <c:v>3.1799999999999988E-3</c:v>
                </c:pt>
                <c:pt idx="2">
                  <c:v>3.3500000000000023E-3</c:v>
                </c:pt>
                <c:pt idx="3">
                  <c:v>2.859999999999998E-3</c:v>
                </c:pt>
                <c:pt idx="4">
                  <c:v>2.7400000000000028E-3</c:v>
                </c:pt>
                <c:pt idx="5">
                  <c:v>2.9099999999999994E-3</c:v>
                </c:pt>
                <c:pt idx="6">
                  <c:v>2.8000000000000004E-3</c:v>
                </c:pt>
                <c:pt idx="7">
                  <c:v>2.4799999999999996E-3</c:v>
                </c:pt>
                <c:pt idx="8">
                  <c:v>2.7299999999999998E-3</c:v>
                </c:pt>
                <c:pt idx="9">
                  <c:v>3.1699999999999992E-3</c:v>
                </c:pt>
                <c:pt idx="10">
                  <c:v>2.930000000000002E-3</c:v>
                </c:pt>
                <c:pt idx="11">
                  <c:v>3.1099999999999982E-3</c:v>
                </c:pt>
                <c:pt idx="12">
                  <c:v>2.2700000000000012E-3</c:v>
                </c:pt>
                <c:pt idx="13">
                  <c:v>2.6399999999999965E-3</c:v>
                </c:pt>
                <c:pt idx="14">
                  <c:v>2.1100000000000008E-3</c:v>
                </c:pt>
                <c:pt idx="15">
                  <c:v>2.3299999999999987E-3</c:v>
                </c:pt>
                <c:pt idx="16">
                  <c:v>2.7100000000000006E-3</c:v>
                </c:pt>
                <c:pt idx="17">
                  <c:v>2.6499999999999996E-3</c:v>
                </c:pt>
                <c:pt idx="18">
                  <c:v>3.1200000000000047E-3</c:v>
                </c:pt>
                <c:pt idx="19">
                  <c:v>3.1599999999999996E-3</c:v>
                </c:pt>
                <c:pt idx="20">
                  <c:v>3.4400000000000056E-3</c:v>
                </c:pt>
                <c:pt idx="21">
                  <c:v>3.3199999999999966E-3</c:v>
                </c:pt>
                <c:pt idx="22">
                  <c:v>3.539999999999998E-3</c:v>
                </c:pt>
                <c:pt idx="23">
                  <c:v>3.1799999999999988E-3</c:v>
                </c:pt>
                <c:pt idx="24">
                  <c:v>2.7300000000000033E-3</c:v>
                </c:pt>
                <c:pt idx="25">
                  <c:v>2.8299999999999992E-3</c:v>
                </c:pt>
                <c:pt idx="26">
                  <c:v>2.9499999999999978E-3</c:v>
                </c:pt>
                <c:pt idx="27">
                  <c:v>2.9700000000000004E-3</c:v>
                </c:pt>
                <c:pt idx="28">
                  <c:v>2.8500000000000018E-3</c:v>
                </c:pt>
                <c:pt idx="29">
                  <c:v>2.3300000000000022E-3</c:v>
                </c:pt>
                <c:pt idx="30">
                  <c:v>2.530000000000001E-3</c:v>
                </c:pt>
                <c:pt idx="31">
                  <c:v>1.9999999999999983E-3</c:v>
                </c:pt>
                <c:pt idx="32">
                  <c:v>2.0699999999999989E-3</c:v>
                </c:pt>
                <c:pt idx="33">
                  <c:v>1.9900000000000057E-3</c:v>
                </c:pt>
                <c:pt idx="34">
                  <c:v>1.5399999999999997E-3</c:v>
                </c:pt>
                <c:pt idx="35">
                  <c:v>1.8200000000000022E-3</c:v>
                </c:pt>
                <c:pt idx="36">
                  <c:v>1.8999999999999989E-3</c:v>
                </c:pt>
                <c:pt idx="37">
                  <c:v>1.6399999999999991E-3</c:v>
                </c:pt>
                <c:pt idx="38">
                  <c:v>1.0900000000000007E-3</c:v>
                </c:pt>
                <c:pt idx="39">
                  <c:v>1.1999999999999962E-3</c:v>
                </c:pt>
                <c:pt idx="40">
                  <c:v>1.2099999999999993E-3</c:v>
                </c:pt>
                <c:pt idx="41">
                  <c:v>1.350000000000004E-3</c:v>
                </c:pt>
                <c:pt idx="42">
                  <c:v>1.239999999999998E-3</c:v>
                </c:pt>
                <c:pt idx="43">
                  <c:v>1.0800000000000011E-3</c:v>
                </c:pt>
                <c:pt idx="44">
                  <c:v>1.2199999999999989E-3</c:v>
                </c:pt>
                <c:pt idx="45">
                  <c:v>1.2199999999999989E-3</c:v>
                </c:pt>
                <c:pt idx="46">
                  <c:v>9.9999999999999742E-4</c:v>
                </c:pt>
                <c:pt idx="47">
                  <c:v>1.0000000000000009E-3</c:v>
                </c:pt>
                <c:pt idx="48">
                  <c:v>1.0700000000000015E-3</c:v>
                </c:pt>
                <c:pt idx="49">
                  <c:v>1.5499999999999958E-3</c:v>
                </c:pt>
                <c:pt idx="50">
                  <c:v>1.3699999999999997E-3</c:v>
                </c:pt>
                <c:pt idx="51">
                  <c:v>1.1299999999999991E-3</c:v>
                </c:pt>
                <c:pt idx="52">
                  <c:v>1.2999999999999991E-3</c:v>
                </c:pt>
                <c:pt idx="53">
                  <c:v>1.239999999999998E-3</c:v>
                </c:pt>
                <c:pt idx="54">
                  <c:v>1.1199999999999995E-3</c:v>
                </c:pt>
                <c:pt idx="55">
                  <c:v>1.2300000000000019E-3</c:v>
                </c:pt>
                <c:pt idx="56">
                  <c:v>1.5800000000000015E-3</c:v>
                </c:pt>
                <c:pt idx="57">
                  <c:v>1.4299999999999972E-3</c:v>
                </c:pt>
                <c:pt idx="58">
                  <c:v>1.7299999999999989E-3</c:v>
                </c:pt>
                <c:pt idx="59">
                  <c:v>1.6100000000000003E-3</c:v>
                </c:pt>
                <c:pt idx="60">
                  <c:v>1.3699999999999997E-3</c:v>
                </c:pt>
                <c:pt idx="61">
                  <c:v>1.3600000000000036E-3</c:v>
                </c:pt>
                <c:pt idx="62">
                  <c:v>1.4299999999999972E-3</c:v>
                </c:pt>
                <c:pt idx="63">
                  <c:v>1.3400000000000009E-3</c:v>
                </c:pt>
                <c:pt idx="64">
                  <c:v>1.3400000000000009E-3</c:v>
                </c:pt>
                <c:pt idx="65">
                  <c:v>1.3400000000000009E-3</c:v>
                </c:pt>
                <c:pt idx="66">
                  <c:v>1.9799999999999991E-3</c:v>
                </c:pt>
                <c:pt idx="67">
                  <c:v>1.910000000000002E-3</c:v>
                </c:pt>
                <c:pt idx="68">
                  <c:v>1.6600000000000018E-3</c:v>
                </c:pt>
                <c:pt idx="69">
                  <c:v>1.799999999999996E-3</c:v>
                </c:pt>
                <c:pt idx="70">
                  <c:v>1.4499999999999999E-3</c:v>
                </c:pt>
                <c:pt idx="71">
                  <c:v>1.3100000000000056E-3</c:v>
                </c:pt>
                <c:pt idx="72">
                  <c:v>9.4000000000000333E-4</c:v>
                </c:pt>
                <c:pt idx="73">
                  <c:v>1.0899999999999972E-3</c:v>
                </c:pt>
                <c:pt idx="74">
                  <c:v>1.3899999999999989E-3</c:v>
                </c:pt>
                <c:pt idx="75">
                  <c:v>1.4700000000000026E-3</c:v>
                </c:pt>
                <c:pt idx="76">
                  <c:v>1.4200000000000011E-3</c:v>
                </c:pt>
                <c:pt idx="77">
                  <c:v>1.2400000000000015E-3</c:v>
                </c:pt>
                <c:pt idx="78">
                  <c:v>1.1499999999999982E-3</c:v>
                </c:pt>
                <c:pt idx="79">
                  <c:v>9.9000000000000477E-4</c:v>
                </c:pt>
                <c:pt idx="80">
                  <c:v>1.3199999999999983E-3</c:v>
                </c:pt>
                <c:pt idx="81">
                  <c:v>1.4000000000000019E-3</c:v>
                </c:pt>
                <c:pt idx="82">
                  <c:v>1.4400000000000003E-3</c:v>
                </c:pt>
                <c:pt idx="83">
                  <c:v>1.2600000000000007E-3</c:v>
                </c:pt>
                <c:pt idx="84">
                  <c:v>1.2300000000000019E-3</c:v>
                </c:pt>
                <c:pt idx="85">
                  <c:v>1.1600000000000013E-3</c:v>
                </c:pt>
                <c:pt idx="86">
                  <c:v>7.399999999999976E-4</c:v>
                </c:pt>
                <c:pt idx="87">
                  <c:v>7.399999999999976E-4</c:v>
                </c:pt>
                <c:pt idx="88">
                  <c:v>7.4000000000000107E-4</c:v>
                </c:pt>
                <c:pt idx="89">
                  <c:v>1.0500000000000023E-3</c:v>
                </c:pt>
                <c:pt idx="90">
                  <c:v>1.0299999999999997E-3</c:v>
                </c:pt>
                <c:pt idx="91">
                  <c:v>8.3000000000000088E-4</c:v>
                </c:pt>
                <c:pt idx="92">
                  <c:v>7.7999999999999597E-4</c:v>
                </c:pt>
                <c:pt idx="93">
                  <c:v>1.0999999999999968E-3</c:v>
                </c:pt>
                <c:pt idx="94">
                  <c:v>1.0100000000000005E-3</c:v>
                </c:pt>
                <c:pt idx="95">
                  <c:v>1.0299999999999997E-3</c:v>
                </c:pt>
                <c:pt idx="96">
                  <c:v>1.0200000000000035E-3</c:v>
                </c:pt>
                <c:pt idx="97">
                  <c:v>1.1500000000000017E-3</c:v>
                </c:pt>
                <c:pt idx="98">
                  <c:v>1.0599999999999984E-3</c:v>
                </c:pt>
                <c:pt idx="99">
                  <c:v>9.2000000000000068E-4</c:v>
                </c:pt>
                <c:pt idx="100">
                  <c:v>9.3000000000000027E-4</c:v>
                </c:pt>
                <c:pt idx="101">
                  <c:v>9.7999999999999823E-4</c:v>
                </c:pt>
                <c:pt idx="102">
                  <c:v>8.5000000000000006E-4</c:v>
                </c:pt>
                <c:pt idx="103">
                  <c:v>5.2999999999999922E-4</c:v>
                </c:pt>
                <c:pt idx="104">
                  <c:v>4.6000000000000207E-4</c:v>
                </c:pt>
                <c:pt idx="105">
                  <c:v>6.4000000000000168E-4</c:v>
                </c:pt>
                <c:pt idx="106">
                  <c:v>7.100000000000023E-4</c:v>
                </c:pt>
                <c:pt idx="107">
                  <c:v>9.7999999999999823E-4</c:v>
                </c:pt>
                <c:pt idx="108">
                  <c:v>9.7999999999999823E-4</c:v>
                </c:pt>
                <c:pt idx="109">
                  <c:v>7.6999999999999985E-4</c:v>
                </c:pt>
                <c:pt idx="110">
                  <c:v>9.3999999999999986E-4</c:v>
                </c:pt>
                <c:pt idx="111">
                  <c:v>1.0000000000000009E-3</c:v>
                </c:pt>
                <c:pt idx="112">
                  <c:v>9.2000000000000068E-4</c:v>
                </c:pt>
                <c:pt idx="113">
                  <c:v>6.9999999999999923E-4</c:v>
                </c:pt>
                <c:pt idx="114">
                  <c:v>4.3999999999999942E-4</c:v>
                </c:pt>
                <c:pt idx="115">
                  <c:v>8.7000000000000272E-4</c:v>
                </c:pt>
                <c:pt idx="116">
                  <c:v>1.2600000000000007E-3</c:v>
                </c:pt>
                <c:pt idx="117">
                  <c:v>1.3099999999999987E-3</c:v>
                </c:pt>
                <c:pt idx="118">
                  <c:v>1.6299999999999995E-3</c:v>
                </c:pt>
                <c:pt idx="119">
                  <c:v>1.3899999999999989E-3</c:v>
                </c:pt>
                <c:pt idx="120">
                  <c:v>1.4700000000000026E-3</c:v>
                </c:pt>
                <c:pt idx="121">
                  <c:v>1.3299999999999979E-3</c:v>
                </c:pt>
                <c:pt idx="122">
                  <c:v>1.350000000000004E-3</c:v>
                </c:pt>
                <c:pt idx="123">
                  <c:v>1.4699999999999956E-3</c:v>
                </c:pt>
                <c:pt idx="124">
                  <c:v>1.8500000000000009E-3</c:v>
                </c:pt>
                <c:pt idx="125">
                  <c:v>1.8500000000000009E-3</c:v>
                </c:pt>
                <c:pt idx="126">
                  <c:v>1.7700000000000007E-3</c:v>
                </c:pt>
                <c:pt idx="127">
                  <c:v>1.8299999999999983E-3</c:v>
                </c:pt>
                <c:pt idx="128">
                  <c:v>1.9400000000000008E-3</c:v>
                </c:pt>
                <c:pt idx="129">
                  <c:v>2.0899999999999981E-3</c:v>
                </c:pt>
                <c:pt idx="130">
                  <c:v>2.0699999999999989E-3</c:v>
                </c:pt>
                <c:pt idx="131">
                  <c:v>2.190000000000001E-3</c:v>
                </c:pt>
                <c:pt idx="132">
                  <c:v>1.8199999999999987E-3</c:v>
                </c:pt>
                <c:pt idx="133">
                  <c:v>1.6399999999999991E-3</c:v>
                </c:pt>
                <c:pt idx="134">
                  <c:v>1.8699999999999967E-3</c:v>
                </c:pt>
                <c:pt idx="135">
                  <c:v>1.7099999999999997E-3</c:v>
                </c:pt>
                <c:pt idx="136">
                  <c:v>1.7800000000000038E-3</c:v>
                </c:pt>
                <c:pt idx="137">
                  <c:v>1.6900000000000005E-3</c:v>
                </c:pt>
                <c:pt idx="138">
                  <c:v>2.1899999999999975E-3</c:v>
                </c:pt>
                <c:pt idx="139">
                  <c:v>2.0799999999999985E-3</c:v>
                </c:pt>
                <c:pt idx="140">
                  <c:v>2.1500000000000026E-3</c:v>
                </c:pt>
                <c:pt idx="141">
                  <c:v>2.2300000000000063E-3</c:v>
                </c:pt>
                <c:pt idx="142">
                  <c:v>2.0000000000000018E-3</c:v>
                </c:pt>
                <c:pt idx="143">
                  <c:v>2.2999999999999965E-3</c:v>
                </c:pt>
                <c:pt idx="144">
                  <c:v>2.4300000000000016E-3</c:v>
                </c:pt>
                <c:pt idx="145">
                  <c:v>2.1799999999999979E-3</c:v>
                </c:pt>
                <c:pt idx="146">
                  <c:v>2.3700000000000006E-3</c:v>
                </c:pt>
                <c:pt idx="147">
                  <c:v>2.9099999999999994E-3</c:v>
                </c:pt>
                <c:pt idx="148">
                  <c:v>2.8100000000000035E-3</c:v>
                </c:pt>
                <c:pt idx="149">
                  <c:v>2.9599999999999974E-3</c:v>
                </c:pt>
                <c:pt idx="150">
                  <c:v>2.8199999999999996E-3</c:v>
                </c:pt>
                <c:pt idx="151">
                  <c:v>3.0300000000000049E-3</c:v>
                </c:pt>
                <c:pt idx="152">
                  <c:v>2.8199999999999961E-3</c:v>
                </c:pt>
                <c:pt idx="153">
                  <c:v>3.0200000000000018E-3</c:v>
                </c:pt>
                <c:pt idx="154">
                  <c:v>3.3800000000000011E-3</c:v>
                </c:pt>
                <c:pt idx="155">
                  <c:v>3.0699999999999998E-3</c:v>
                </c:pt>
                <c:pt idx="156">
                  <c:v>2.81E-3</c:v>
                </c:pt>
                <c:pt idx="157">
                  <c:v>3.2399999999999998E-3</c:v>
                </c:pt>
                <c:pt idx="158">
                  <c:v>3.4499999999999982E-3</c:v>
                </c:pt>
                <c:pt idx="159">
                  <c:v>3.259999999999999E-3</c:v>
                </c:pt>
                <c:pt idx="160">
                  <c:v>3.2300000000000002E-3</c:v>
                </c:pt>
                <c:pt idx="161">
                  <c:v>3.369999999999998E-3</c:v>
                </c:pt>
                <c:pt idx="162">
                  <c:v>3.3100000000000004E-3</c:v>
                </c:pt>
                <c:pt idx="163">
                  <c:v>2.8700000000000045E-3</c:v>
                </c:pt>
                <c:pt idx="164">
                  <c:v>2.930000000000002E-3</c:v>
                </c:pt>
                <c:pt idx="165">
                  <c:v>2.8699999999999976E-3</c:v>
                </c:pt>
                <c:pt idx="166">
                  <c:v>2.9500000000000012E-3</c:v>
                </c:pt>
                <c:pt idx="167">
                  <c:v>3.2300000000000002E-3</c:v>
                </c:pt>
                <c:pt idx="168">
                  <c:v>3.1800000000000023E-3</c:v>
                </c:pt>
                <c:pt idx="169">
                  <c:v>3.3800000000000011E-3</c:v>
                </c:pt>
                <c:pt idx="170">
                  <c:v>3.210000000000001E-3</c:v>
                </c:pt>
                <c:pt idx="171">
                  <c:v>3.5099999999999992E-3</c:v>
                </c:pt>
                <c:pt idx="172">
                  <c:v>3.3800000000000011E-3</c:v>
                </c:pt>
                <c:pt idx="173">
                  <c:v>3.6799999999999958E-3</c:v>
                </c:pt>
                <c:pt idx="174">
                  <c:v>3.5699999999999968E-3</c:v>
                </c:pt>
                <c:pt idx="175">
                  <c:v>3.5499999999999976E-3</c:v>
                </c:pt>
                <c:pt idx="176">
                  <c:v>3.3600000000000053E-3</c:v>
                </c:pt>
                <c:pt idx="177">
                  <c:v>3.5999999999999956E-3</c:v>
                </c:pt>
                <c:pt idx="178">
                  <c:v>3.6099999999999952E-3</c:v>
                </c:pt>
                <c:pt idx="179">
                  <c:v>3.9000000000000007E-3</c:v>
                </c:pt>
                <c:pt idx="180">
                  <c:v>3.9800000000000009E-3</c:v>
                </c:pt>
                <c:pt idx="181">
                  <c:v>4.1300000000000017E-3</c:v>
                </c:pt>
                <c:pt idx="182">
                  <c:v>4.2399999999999972E-3</c:v>
                </c:pt>
                <c:pt idx="183">
                  <c:v>3.9999999999999966E-3</c:v>
                </c:pt>
                <c:pt idx="184">
                  <c:v>4.1100000000000025E-3</c:v>
                </c:pt>
                <c:pt idx="185">
                  <c:v>4.049999999999998E-3</c:v>
                </c:pt>
                <c:pt idx="186">
                  <c:v>3.6500000000000005E-3</c:v>
                </c:pt>
                <c:pt idx="187">
                  <c:v>3.8499999999999958E-3</c:v>
                </c:pt>
                <c:pt idx="188">
                  <c:v>4.4699999999999983E-3</c:v>
                </c:pt>
                <c:pt idx="189">
                  <c:v>4.4199999999999968E-3</c:v>
                </c:pt>
                <c:pt idx="190">
                  <c:v>4.8099999999999983E-3</c:v>
                </c:pt>
                <c:pt idx="191">
                  <c:v>5.11E-3</c:v>
                </c:pt>
                <c:pt idx="192">
                  <c:v>4.9399999999999999E-3</c:v>
                </c:pt>
                <c:pt idx="193">
                  <c:v>4.9499999999999961E-3</c:v>
                </c:pt>
                <c:pt idx="194">
                  <c:v>5.1400000000000022E-3</c:v>
                </c:pt>
                <c:pt idx="195">
                  <c:v>5.1199999999999996E-3</c:v>
                </c:pt>
                <c:pt idx="196">
                  <c:v>4.8600000000000032E-3</c:v>
                </c:pt>
                <c:pt idx="197">
                  <c:v>4.9499999999999995E-3</c:v>
                </c:pt>
                <c:pt idx="198">
                  <c:v>4.8899999999999985E-3</c:v>
                </c:pt>
                <c:pt idx="199">
                  <c:v>4.2099999999999985E-3</c:v>
                </c:pt>
                <c:pt idx="200">
                  <c:v>4.1299999999999983E-3</c:v>
                </c:pt>
                <c:pt idx="201">
                  <c:v>4.3499999999999962E-3</c:v>
                </c:pt>
                <c:pt idx="202">
                  <c:v>4.1699999999999966E-3</c:v>
                </c:pt>
                <c:pt idx="203">
                  <c:v>4.3599999999999993E-3</c:v>
                </c:pt>
                <c:pt idx="204">
                  <c:v>4.4000000000000011E-3</c:v>
                </c:pt>
                <c:pt idx="205">
                  <c:v>4.2400000000000007E-3</c:v>
                </c:pt>
                <c:pt idx="206">
                  <c:v>4.3099999999999979E-3</c:v>
                </c:pt>
                <c:pt idx="207">
                  <c:v>4.3700000000000024E-3</c:v>
                </c:pt>
                <c:pt idx="208">
                  <c:v>4.730000000000005E-3</c:v>
                </c:pt>
                <c:pt idx="209">
                  <c:v>4.8200000000000048E-3</c:v>
                </c:pt>
                <c:pt idx="210">
                  <c:v>4.8399999999999971E-3</c:v>
                </c:pt>
                <c:pt idx="211">
                  <c:v>4.8400000000000006E-3</c:v>
                </c:pt>
                <c:pt idx="212">
                  <c:v>5.1199999999999996E-3</c:v>
                </c:pt>
                <c:pt idx="213">
                  <c:v>5.0799999999999977E-3</c:v>
                </c:pt>
                <c:pt idx="214">
                  <c:v>4.830000000000001E-3</c:v>
                </c:pt>
                <c:pt idx="215">
                  <c:v>4.9400000000000034E-3</c:v>
                </c:pt>
                <c:pt idx="216">
                  <c:v>4.7100000000000024E-3</c:v>
                </c:pt>
                <c:pt idx="217">
                  <c:v>3.6000000000000025E-3</c:v>
                </c:pt>
                <c:pt idx="218">
                  <c:v>3.2800000000000017E-3</c:v>
                </c:pt>
                <c:pt idx="219">
                  <c:v>3.759999999999996E-3</c:v>
                </c:pt>
                <c:pt idx="220">
                  <c:v>3.2399999999999998E-3</c:v>
                </c:pt>
                <c:pt idx="221">
                  <c:v>3.1699999999999992E-3</c:v>
                </c:pt>
                <c:pt idx="222">
                  <c:v>4.4299999999999999E-3</c:v>
                </c:pt>
                <c:pt idx="223">
                  <c:v>4.4100000000000007E-3</c:v>
                </c:pt>
                <c:pt idx="224">
                  <c:v>4.0300000000000023E-3</c:v>
                </c:pt>
                <c:pt idx="225">
                  <c:v>4.0699999999999972E-3</c:v>
                </c:pt>
                <c:pt idx="226">
                  <c:v>3.8899999999999976E-3</c:v>
                </c:pt>
                <c:pt idx="227">
                  <c:v>3.5400000000000015E-3</c:v>
                </c:pt>
                <c:pt idx="228">
                  <c:v>3.9799999999999974E-3</c:v>
                </c:pt>
                <c:pt idx="229">
                  <c:v>3.9799999999999974E-3</c:v>
                </c:pt>
                <c:pt idx="230">
                  <c:v>3.7600000000000029E-3</c:v>
                </c:pt>
                <c:pt idx="231">
                  <c:v>3.7000000000000019E-3</c:v>
                </c:pt>
                <c:pt idx="232">
                  <c:v>3.7199999999999976E-3</c:v>
                </c:pt>
                <c:pt idx="233">
                  <c:v>3.9900000000000005E-3</c:v>
                </c:pt>
                <c:pt idx="234">
                  <c:v>4.3999999999999977E-3</c:v>
                </c:pt>
                <c:pt idx="235">
                  <c:v>3.9199999999999999E-3</c:v>
                </c:pt>
                <c:pt idx="236">
                  <c:v>3.8900000000000011E-3</c:v>
                </c:pt>
                <c:pt idx="237">
                  <c:v>3.5799999999999998E-3</c:v>
                </c:pt>
                <c:pt idx="238">
                  <c:v>3.769999999999999E-3</c:v>
                </c:pt>
                <c:pt idx="239">
                  <c:v>3.990000000000004E-3</c:v>
                </c:pt>
                <c:pt idx="240">
                  <c:v>4.0299999999999954E-3</c:v>
                </c:pt>
                <c:pt idx="241">
                  <c:v>3.7400000000000003E-3</c:v>
                </c:pt>
                <c:pt idx="242">
                  <c:v>3.6999999999999984E-3</c:v>
                </c:pt>
                <c:pt idx="243">
                  <c:v>3.2499999999999994E-3</c:v>
                </c:pt>
                <c:pt idx="244">
                  <c:v>3.4700000000000009E-3</c:v>
                </c:pt>
                <c:pt idx="245">
                  <c:v>3.6999999999999984E-3</c:v>
                </c:pt>
                <c:pt idx="246">
                  <c:v>3.9800000000000009E-3</c:v>
                </c:pt>
                <c:pt idx="247">
                  <c:v>4.2199999999999981E-3</c:v>
                </c:pt>
                <c:pt idx="248">
                  <c:v>4.0800000000000003E-3</c:v>
                </c:pt>
                <c:pt idx="249">
                  <c:v>3.9100000000000003E-3</c:v>
                </c:pt>
                <c:pt idx="250">
                  <c:v>4.1199999999999987E-3</c:v>
                </c:pt>
                <c:pt idx="251">
                  <c:v>3.8499999999999993E-3</c:v>
                </c:pt>
                <c:pt idx="252">
                  <c:v>4.0500000000000015E-3</c:v>
                </c:pt>
                <c:pt idx="253">
                  <c:v>4.2199999999999981E-3</c:v>
                </c:pt>
                <c:pt idx="254">
                  <c:v>4.2899999999999987E-3</c:v>
                </c:pt>
                <c:pt idx="255">
                  <c:v>4.2600000000000034E-3</c:v>
                </c:pt>
                <c:pt idx="256">
                  <c:v>4.270000000000003E-3</c:v>
                </c:pt>
                <c:pt idx="257">
                  <c:v>4.270000000000003E-3</c:v>
                </c:pt>
                <c:pt idx="258">
                  <c:v>4.270000000000003E-3</c:v>
                </c:pt>
                <c:pt idx="259">
                  <c:v>4.3699999999999989E-3</c:v>
                </c:pt>
                <c:pt idx="260">
                  <c:v>4.4299999999999999E-3</c:v>
                </c:pt>
                <c:pt idx="261">
                  <c:v>4.4299999999999999E-3</c:v>
                </c:pt>
                <c:pt idx="262">
                  <c:v>4.4299999999999999E-3</c:v>
                </c:pt>
                <c:pt idx="263">
                  <c:v>4.500000000000004E-3</c:v>
                </c:pt>
                <c:pt idx="264">
                  <c:v>4.2300000000000011E-3</c:v>
                </c:pt>
                <c:pt idx="265">
                  <c:v>4.0000000000000001E-3</c:v>
                </c:pt>
                <c:pt idx="266">
                  <c:v>4.3899999999999981E-3</c:v>
                </c:pt>
                <c:pt idx="267">
                  <c:v>4.6599999999999975E-3</c:v>
                </c:pt>
                <c:pt idx="268">
                  <c:v>4.4700000000000017E-3</c:v>
                </c:pt>
                <c:pt idx="269">
                  <c:v>4.1100000000000025E-3</c:v>
                </c:pt>
                <c:pt idx="270">
                  <c:v>4.1400000000000013E-3</c:v>
                </c:pt>
                <c:pt idx="271">
                  <c:v>3.9399999999999956E-3</c:v>
                </c:pt>
                <c:pt idx="272">
                  <c:v>4.1899999999999993E-3</c:v>
                </c:pt>
                <c:pt idx="273">
                  <c:v>4.379999999999995E-3</c:v>
                </c:pt>
                <c:pt idx="274">
                  <c:v>4.2400000000000007E-3</c:v>
                </c:pt>
                <c:pt idx="275">
                  <c:v>4.3100000000000013E-3</c:v>
                </c:pt>
                <c:pt idx="276">
                  <c:v>4.1299999999999983E-3</c:v>
                </c:pt>
                <c:pt idx="277">
                  <c:v>4.1899999999999993E-3</c:v>
                </c:pt>
                <c:pt idx="278">
                  <c:v>4.2799999999999991E-3</c:v>
                </c:pt>
                <c:pt idx="279">
                  <c:v>4.0400000000000019E-3</c:v>
                </c:pt>
                <c:pt idx="280">
                  <c:v>4.0999999999999995E-3</c:v>
                </c:pt>
                <c:pt idx="281">
                  <c:v>4.1499999999999974E-3</c:v>
                </c:pt>
                <c:pt idx="282">
                  <c:v>4.2199999999999981E-3</c:v>
                </c:pt>
                <c:pt idx="283">
                  <c:v>4.4399999999999995E-3</c:v>
                </c:pt>
                <c:pt idx="284">
                  <c:v>4.780000000000003E-3</c:v>
                </c:pt>
                <c:pt idx="285">
                  <c:v>4.8399999999999971E-3</c:v>
                </c:pt>
                <c:pt idx="286">
                  <c:v>4.7599999999999969E-3</c:v>
                </c:pt>
                <c:pt idx="287">
                  <c:v>4.440000000000003E-3</c:v>
                </c:pt>
                <c:pt idx="288">
                  <c:v>4.4600000000000022E-3</c:v>
                </c:pt>
                <c:pt idx="289">
                  <c:v>4.6800000000000001E-3</c:v>
                </c:pt>
                <c:pt idx="290">
                  <c:v>4.730000000000005E-3</c:v>
                </c:pt>
                <c:pt idx="291">
                  <c:v>4.8000000000000022E-3</c:v>
                </c:pt>
                <c:pt idx="292">
                  <c:v>4.5800000000000007E-3</c:v>
                </c:pt>
                <c:pt idx="293">
                  <c:v>4.6500000000000014E-3</c:v>
                </c:pt>
                <c:pt idx="294">
                  <c:v>4.5100000000000001E-3</c:v>
                </c:pt>
                <c:pt idx="295">
                  <c:v>4.7899999999999991E-3</c:v>
                </c:pt>
                <c:pt idx="296">
                  <c:v>4.780000000000003E-3</c:v>
                </c:pt>
                <c:pt idx="297">
                  <c:v>4.7600000000000003E-3</c:v>
                </c:pt>
                <c:pt idx="298">
                  <c:v>4.8600000000000032E-3</c:v>
                </c:pt>
                <c:pt idx="299">
                  <c:v>4.8000000000000022E-3</c:v>
                </c:pt>
                <c:pt idx="300">
                  <c:v>5.170000000000001E-3</c:v>
                </c:pt>
                <c:pt idx="301">
                  <c:v>5.0799999999999977E-3</c:v>
                </c:pt>
                <c:pt idx="302">
                  <c:v>5.000000000000001E-3</c:v>
                </c:pt>
                <c:pt idx="303">
                  <c:v>5.3300000000000014E-3</c:v>
                </c:pt>
                <c:pt idx="304">
                  <c:v>5.5200000000000006E-3</c:v>
                </c:pt>
                <c:pt idx="305">
                  <c:v>5.9100000000000021E-3</c:v>
                </c:pt>
                <c:pt idx="306">
                  <c:v>6.579999999999999E-3</c:v>
                </c:pt>
                <c:pt idx="307">
                  <c:v>5.899999999999999E-3</c:v>
                </c:pt>
                <c:pt idx="308">
                  <c:v>5.559999999999999E-3</c:v>
                </c:pt>
                <c:pt idx="309">
                  <c:v>5.9799999999999957E-3</c:v>
                </c:pt>
                <c:pt idx="310">
                  <c:v>6.3E-3</c:v>
                </c:pt>
                <c:pt idx="311">
                  <c:v>6.679999999999995E-3</c:v>
                </c:pt>
                <c:pt idx="312">
                  <c:v>6.4400000000000013E-3</c:v>
                </c:pt>
                <c:pt idx="313">
                  <c:v>6.8899999999999968E-3</c:v>
                </c:pt>
                <c:pt idx="314">
                  <c:v>7.0000000000000027E-3</c:v>
                </c:pt>
                <c:pt idx="315">
                  <c:v>6.4400000000000013E-3</c:v>
                </c:pt>
                <c:pt idx="316">
                  <c:v>6.6100000000000013E-3</c:v>
                </c:pt>
                <c:pt idx="317">
                  <c:v>6.2499999999999986E-3</c:v>
                </c:pt>
                <c:pt idx="318">
                  <c:v>6.579999999999999E-3</c:v>
                </c:pt>
                <c:pt idx="319">
                  <c:v>6.9900000000000032E-3</c:v>
                </c:pt>
                <c:pt idx="320">
                  <c:v>7.0700000000000034E-3</c:v>
                </c:pt>
                <c:pt idx="321">
                  <c:v>7.0399999999999976E-3</c:v>
                </c:pt>
                <c:pt idx="322">
                  <c:v>7.2300000000000003E-3</c:v>
                </c:pt>
                <c:pt idx="323">
                  <c:v>7.6099999999999987E-3</c:v>
                </c:pt>
                <c:pt idx="324">
                  <c:v>7.8200000000000006E-3</c:v>
                </c:pt>
                <c:pt idx="325">
                  <c:v>7.5099999999999958E-3</c:v>
                </c:pt>
                <c:pt idx="326">
                  <c:v>7.2599999999999991E-3</c:v>
                </c:pt>
                <c:pt idx="327">
                  <c:v>7.4400000000000022E-3</c:v>
                </c:pt>
                <c:pt idx="328">
                  <c:v>8.0899999999999965E-3</c:v>
                </c:pt>
                <c:pt idx="329">
                  <c:v>8.5100000000000002E-3</c:v>
                </c:pt>
                <c:pt idx="330">
                  <c:v>9.0600000000000021E-3</c:v>
                </c:pt>
                <c:pt idx="331">
                  <c:v>8.479999999999998E-3</c:v>
                </c:pt>
                <c:pt idx="332">
                  <c:v>8.6300000000000023E-3</c:v>
                </c:pt>
                <c:pt idx="333">
                  <c:v>8.4700000000000018E-3</c:v>
                </c:pt>
                <c:pt idx="334">
                  <c:v>7.5899999999999995E-3</c:v>
                </c:pt>
                <c:pt idx="335">
                  <c:v>8.0299999999999989E-3</c:v>
                </c:pt>
                <c:pt idx="336">
                  <c:v>8.2500000000000004E-3</c:v>
                </c:pt>
                <c:pt idx="337">
                  <c:v>8.5300000000000029E-3</c:v>
                </c:pt>
                <c:pt idx="338">
                  <c:v>8.77E-3</c:v>
                </c:pt>
                <c:pt idx="339">
                  <c:v>8.77E-3</c:v>
                </c:pt>
                <c:pt idx="340">
                  <c:v>8.77E-3</c:v>
                </c:pt>
                <c:pt idx="341">
                  <c:v>8.77E-3</c:v>
                </c:pt>
                <c:pt idx="342">
                  <c:v>8.6299999999999988E-3</c:v>
                </c:pt>
                <c:pt idx="343">
                  <c:v>8.8899999999999986E-3</c:v>
                </c:pt>
                <c:pt idx="344">
                  <c:v>8.7199999999999986E-3</c:v>
                </c:pt>
                <c:pt idx="345">
                  <c:v>8.879999999999999E-3</c:v>
                </c:pt>
                <c:pt idx="346">
                  <c:v>8.830000000000001E-3</c:v>
                </c:pt>
                <c:pt idx="347">
                  <c:v>8.9700000000000023E-3</c:v>
                </c:pt>
                <c:pt idx="348">
                  <c:v>8.9700000000000023E-3</c:v>
                </c:pt>
                <c:pt idx="349">
                  <c:v>8.9100000000000013E-3</c:v>
                </c:pt>
                <c:pt idx="350">
                  <c:v>9.1299999999999992E-3</c:v>
                </c:pt>
                <c:pt idx="351">
                  <c:v>9.3999999999999986E-3</c:v>
                </c:pt>
                <c:pt idx="352">
                  <c:v>9.1000000000000004E-3</c:v>
                </c:pt>
                <c:pt idx="353">
                  <c:v>9.0900000000000009E-3</c:v>
                </c:pt>
                <c:pt idx="354">
                  <c:v>9.1999999999999998E-3</c:v>
                </c:pt>
                <c:pt idx="355">
                  <c:v>8.5900000000000004E-3</c:v>
                </c:pt>
                <c:pt idx="356">
                  <c:v>8.7899999999999992E-3</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numCache>
            </c:numRef>
          </c:val>
          <c:smooth val="0"/>
          <c:extLst>
            <c:ext xmlns:c16="http://schemas.microsoft.com/office/drawing/2014/chart" uri="{C3380CC4-5D6E-409C-BE32-E72D297353CC}">
              <c16:uniqueId val="{00000007-82E2-4840-8B8C-0E084419B28F}"/>
            </c:ext>
          </c:extLst>
        </c:ser>
        <c:ser>
          <c:idx val="4"/>
          <c:order val="4"/>
          <c:tx>
            <c:v>Forward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f>FV_evolution_MbyM!$BG$4:$BG$1000</c:f>
              <c:numCache>
                <c:formatCode>General</c:formatCode>
                <c:ptCount val="997"/>
                <c:pt idx="390" formatCode="0.00%">
                  <c:v>8.5143620596205977E-3</c:v>
                </c:pt>
                <c:pt idx="456" formatCode="0.00%">
                  <c:v>8.4138890410958775E-3</c:v>
                </c:pt>
                <c:pt idx="522" formatCode="0.00%">
                  <c:v>8.248964931506883E-3</c:v>
                </c:pt>
                <c:pt idx="612" formatCode="0.00%">
                  <c:v>8.0025375342466093E-3</c:v>
                </c:pt>
              </c:numCache>
            </c:numRef>
          </c:val>
          <c:smooth val="0"/>
          <c:extLst>
            <c:ext xmlns:c16="http://schemas.microsoft.com/office/drawing/2014/chart" uri="{C3380CC4-5D6E-409C-BE32-E72D297353CC}">
              <c16:uniqueId val="{00000008-82E2-4840-8B8C-0E084419B28F}"/>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w="19050" cap="rnd">
                    <a:solidFill>
                      <a:schemeClr val="accent4"/>
                    </a:solidFill>
                    <a:prstDash val="dash"/>
                    <a:round/>
                  </a:ln>
                  <a:effectLst/>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45663</c:v>
                      </c:pt>
                      <c:pt idx="266">
                        <c:v>45664</c:v>
                      </c:pt>
                      <c:pt idx="267">
                        <c:v>45665</c:v>
                      </c:pt>
                      <c:pt idx="268">
                        <c:v>45666</c:v>
                      </c:pt>
                      <c:pt idx="269">
                        <c:v>45667</c:v>
                      </c:pt>
                      <c:pt idx="270">
                        <c:v>45670</c:v>
                      </c:pt>
                      <c:pt idx="271">
                        <c:v>45671</c:v>
                      </c:pt>
                      <c:pt idx="272">
                        <c:v>45672</c:v>
                      </c:pt>
                      <c:pt idx="273">
                        <c:v>45673</c:v>
                      </c:pt>
                      <c:pt idx="274">
                        <c:v>45674</c:v>
                      </c:pt>
                      <c:pt idx="275">
                        <c:v>45677</c:v>
                      </c:pt>
                      <c:pt idx="276">
                        <c:v>45678</c:v>
                      </c:pt>
                      <c:pt idx="277">
                        <c:v>45679</c:v>
                      </c:pt>
                      <c:pt idx="278">
                        <c:v>45680</c:v>
                      </c:pt>
                      <c:pt idx="279">
                        <c:v>45681</c:v>
                      </c:pt>
                      <c:pt idx="280">
                        <c:v>45684</c:v>
                      </c:pt>
                      <c:pt idx="281">
                        <c:v>45685</c:v>
                      </c:pt>
                      <c:pt idx="282">
                        <c:v>45686</c:v>
                      </c:pt>
                      <c:pt idx="283">
                        <c:v>45687</c:v>
                      </c:pt>
                      <c:pt idx="284">
                        <c:v>45688</c:v>
                      </c:pt>
                      <c:pt idx="285">
                        <c:v>45691</c:v>
                      </c:pt>
                      <c:pt idx="286">
                        <c:v>45692</c:v>
                      </c:pt>
                      <c:pt idx="287">
                        <c:v>45693</c:v>
                      </c:pt>
                      <c:pt idx="288">
                        <c:v>45694</c:v>
                      </c:pt>
                      <c:pt idx="289">
                        <c:v>45695</c:v>
                      </c:pt>
                      <c:pt idx="290">
                        <c:v>45698</c:v>
                      </c:pt>
                      <c:pt idx="291">
                        <c:v>45699</c:v>
                      </c:pt>
                      <c:pt idx="292">
                        <c:v>45700</c:v>
                      </c:pt>
                      <c:pt idx="293">
                        <c:v>45701</c:v>
                      </c:pt>
                      <c:pt idx="294">
                        <c:v>45702</c:v>
                      </c:pt>
                      <c:pt idx="295">
                        <c:v>45705</c:v>
                      </c:pt>
                      <c:pt idx="296">
                        <c:v>45706</c:v>
                      </c:pt>
                      <c:pt idx="297">
                        <c:v>45707</c:v>
                      </c:pt>
                      <c:pt idx="298">
                        <c:v>45708</c:v>
                      </c:pt>
                      <c:pt idx="299">
                        <c:v>45709</c:v>
                      </c:pt>
                      <c:pt idx="300">
                        <c:v>45712</c:v>
                      </c:pt>
                      <c:pt idx="301">
                        <c:v>45713</c:v>
                      </c:pt>
                      <c:pt idx="302">
                        <c:v>45714</c:v>
                      </c:pt>
                      <c:pt idx="303">
                        <c:v>45715</c:v>
                      </c:pt>
                      <c:pt idx="304">
                        <c:v>45716</c:v>
                      </c:pt>
                      <c:pt idx="305">
                        <c:v>45719</c:v>
                      </c:pt>
                      <c:pt idx="306">
                        <c:v>45720</c:v>
                      </c:pt>
                      <c:pt idx="307">
                        <c:v>45721</c:v>
                      </c:pt>
                      <c:pt idx="308">
                        <c:v>45722</c:v>
                      </c:pt>
                      <c:pt idx="309">
                        <c:v>45723</c:v>
                      </c:pt>
                      <c:pt idx="310">
                        <c:v>45726</c:v>
                      </c:pt>
                      <c:pt idx="311">
                        <c:v>45727</c:v>
                      </c:pt>
                      <c:pt idx="312">
                        <c:v>45728</c:v>
                      </c:pt>
                      <c:pt idx="313">
                        <c:v>45729</c:v>
                      </c:pt>
                      <c:pt idx="314">
                        <c:v>45730</c:v>
                      </c:pt>
                      <c:pt idx="315">
                        <c:v>45733</c:v>
                      </c:pt>
                      <c:pt idx="316">
                        <c:v>45734</c:v>
                      </c:pt>
                      <c:pt idx="317">
                        <c:v>45735</c:v>
                      </c:pt>
                      <c:pt idx="318">
                        <c:v>45736</c:v>
                      </c:pt>
                      <c:pt idx="319">
                        <c:v>45737</c:v>
                      </c:pt>
                      <c:pt idx="320">
                        <c:v>45740</c:v>
                      </c:pt>
                      <c:pt idx="321">
                        <c:v>45741</c:v>
                      </c:pt>
                      <c:pt idx="322">
                        <c:v>45742</c:v>
                      </c:pt>
                      <c:pt idx="323">
                        <c:v>45743</c:v>
                      </c:pt>
                      <c:pt idx="324">
                        <c:v>45744</c:v>
                      </c:pt>
                      <c:pt idx="325">
                        <c:v>45747</c:v>
                      </c:pt>
                      <c:pt idx="326">
                        <c:v>45748</c:v>
                      </c:pt>
                      <c:pt idx="327">
                        <c:v>45749</c:v>
                      </c:pt>
                      <c:pt idx="328">
                        <c:v>45750</c:v>
                      </c:pt>
                      <c:pt idx="329">
                        <c:v>45751</c:v>
                      </c:pt>
                      <c:pt idx="330">
                        <c:v>45754</c:v>
                      </c:pt>
                      <c:pt idx="331">
                        <c:v>45755</c:v>
                      </c:pt>
                      <c:pt idx="332">
                        <c:v>45756</c:v>
                      </c:pt>
                      <c:pt idx="333">
                        <c:v>45757</c:v>
                      </c:pt>
                      <c:pt idx="334">
                        <c:v>45758</c:v>
                      </c:pt>
                      <c:pt idx="335">
                        <c:v>45761</c:v>
                      </c:pt>
                      <c:pt idx="336">
                        <c:v>45762</c:v>
                      </c:pt>
                      <c:pt idx="337">
                        <c:v>45763</c:v>
                      </c:pt>
                      <c:pt idx="338">
                        <c:v>45764</c:v>
                      </c:pt>
                      <c:pt idx="339">
                        <c:v>45765</c:v>
                      </c:pt>
                      <c:pt idx="340">
                        <c:v>45768</c:v>
                      </c:pt>
                      <c:pt idx="341">
                        <c:v>45769</c:v>
                      </c:pt>
                      <c:pt idx="342">
                        <c:v>45770</c:v>
                      </c:pt>
                      <c:pt idx="343">
                        <c:v>45771</c:v>
                      </c:pt>
                      <c:pt idx="344">
                        <c:v>45772</c:v>
                      </c:pt>
                      <c:pt idx="345">
                        <c:v>45775</c:v>
                      </c:pt>
                      <c:pt idx="346">
                        <c:v>45776</c:v>
                      </c:pt>
                      <c:pt idx="347">
                        <c:v>45777</c:v>
                      </c:pt>
                      <c:pt idx="348">
                        <c:v>45778</c:v>
                      </c:pt>
                      <c:pt idx="349">
                        <c:v>45779</c:v>
                      </c:pt>
                      <c:pt idx="350">
                        <c:v>45782</c:v>
                      </c:pt>
                      <c:pt idx="351">
                        <c:v>45783</c:v>
                      </c:pt>
                      <c:pt idx="352">
                        <c:v>45784</c:v>
                      </c:pt>
                      <c:pt idx="353">
                        <c:v>45785</c:v>
                      </c:pt>
                      <c:pt idx="354">
                        <c:v>45786</c:v>
                      </c:pt>
                      <c:pt idx="355">
                        <c:v>45789</c:v>
                      </c:pt>
                      <c:pt idx="356">
                        <c:v>45790</c:v>
                      </c:pt>
                      <c:pt idx="357">
                        <c:v>45791</c:v>
                      </c:pt>
                      <c:pt idx="358">
                        <c:v>45792</c:v>
                      </c:pt>
                      <c:pt idx="359">
                        <c:v>45793</c:v>
                      </c:pt>
                      <c:pt idx="360">
                        <c:v>45796</c:v>
                      </c:pt>
                      <c:pt idx="361">
                        <c:v>45797</c:v>
                      </c:pt>
                      <c:pt idx="362">
                        <c:v>45798</c:v>
                      </c:pt>
                      <c:pt idx="363">
                        <c:v>45799</c:v>
                      </c:pt>
                      <c:pt idx="364">
                        <c:v>45800</c:v>
                      </c:pt>
                      <c:pt idx="365">
                        <c:v>45803</c:v>
                      </c:pt>
                      <c:pt idx="366">
                        <c:v>45804</c:v>
                      </c:pt>
                      <c:pt idx="367">
                        <c:v>45805</c:v>
                      </c:pt>
                      <c:pt idx="368">
                        <c:v>45806</c:v>
                      </c:pt>
                      <c:pt idx="369">
                        <c:v>45807</c:v>
                      </c:pt>
                      <c:pt idx="370">
                        <c:v>45810</c:v>
                      </c:pt>
                      <c:pt idx="371">
                        <c:v>45811</c:v>
                      </c:pt>
                      <c:pt idx="372">
                        <c:v>45812</c:v>
                      </c:pt>
                      <c:pt idx="373">
                        <c:v>45813</c:v>
                      </c:pt>
                      <c:pt idx="374">
                        <c:v>45814</c:v>
                      </c:pt>
                      <c:pt idx="375">
                        <c:v>45817</c:v>
                      </c:pt>
                      <c:pt idx="376">
                        <c:v>45818</c:v>
                      </c:pt>
                      <c:pt idx="377">
                        <c:v>45819</c:v>
                      </c:pt>
                      <c:pt idx="378">
                        <c:v>45820</c:v>
                      </c:pt>
                      <c:pt idx="379">
                        <c:v>45821</c:v>
                      </c:pt>
                      <c:pt idx="380">
                        <c:v>45824</c:v>
                      </c:pt>
                      <c:pt idx="381">
                        <c:v>45825</c:v>
                      </c:pt>
                      <c:pt idx="382">
                        <c:v>45826</c:v>
                      </c:pt>
                      <c:pt idx="383">
                        <c:v>45827</c:v>
                      </c:pt>
                      <c:pt idx="384">
                        <c:v>45828</c:v>
                      </c:pt>
                      <c:pt idx="385">
                        <c:v>45831</c:v>
                      </c:pt>
                      <c:pt idx="386">
                        <c:v>45832</c:v>
                      </c:pt>
                      <c:pt idx="387">
                        <c:v>45833</c:v>
                      </c:pt>
                      <c:pt idx="388">
                        <c:v>45834</c:v>
                      </c:pt>
                      <c:pt idx="389">
                        <c:v>45835</c:v>
                      </c:pt>
                      <c:pt idx="390">
                        <c:v>45838</c:v>
                      </c:pt>
                      <c:pt idx="391">
                        <c:v>45839</c:v>
                      </c:pt>
                      <c:pt idx="392">
                        <c:v>45840</c:v>
                      </c:pt>
                      <c:pt idx="393">
                        <c:v>45841</c:v>
                      </c:pt>
                      <c:pt idx="394">
                        <c:v>45842</c:v>
                      </c:pt>
                      <c:pt idx="395">
                        <c:v>45845</c:v>
                      </c:pt>
                      <c:pt idx="396">
                        <c:v>45846</c:v>
                      </c:pt>
                      <c:pt idx="397">
                        <c:v>45847</c:v>
                      </c:pt>
                      <c:pt idx="398">
                        <c:v>45848</c:v>
                      </c:pt>
                      <c:pt idx="399">
                        <c:v>45849</c:v>
                      </c:pt>
                      <c:pt idx="400">
                        <c:v>45852</c:v>
                      </c:pt>
                      <c:pt idx="401">
                        <c:v>45853</c:v>
                      </c:pt>
                      <c:pt idx="402">
                        <c:v>45854</c:v>
                      </c:pt>
                      <c:pt idx="403">
                        <c:v>45855</c:v>
                      </c:pt>
                      <c:pt idx="404">
                        <c:v>45856</c:v>
                      </c:pt>
                      <c:pt idx="405">
                        <c:v>45859</c:v>
                      </c:pt>
                      <c:pt idx="406">
                        <c:v>45860</c:v>
                      </c:pt>
                      <c:pt idx="407">
                        <c:v>45861</c:v>
                      </c:pt>
                      <c:pt idx="408">
                        <c:v>45862</c:v>
                      </c:pt>
                      <c:pt idx="409">
                        <c:v>45863</c:v>
                      </c:pt>
                      <c:pt idx="410">
                        <c:v>45866</c:v>
                      </c:pt>
                      <c:pt idx="411">
                        <c:v>45867</c:v>
                      </c:pt>
                      <c:pt idx="412">
                        <c:v>45868</c:v>
                      </c:pt>
                      <c:pt idx="413">
                        <c:v>45869</c:v>
                      </c:pt>
                      <c:pt idx="414">
                        <c:v>45870</c:v>
                      </c:pt>
                      <c:pt idx="415">
                        <c:v>45873</c:v>
                      </c:pt>
                      <c:pt idx="416">
                        <c:v>45874</c:v>
                      </c:pt>
                      <c:pt idx="417">
                        <c:v>45875</c:v>
                      </c:pt>
                      <c:pt idx="418">
                        <c:v>45876</c:v>
                      </c:pt>
                      <c:pt idx="419">
                        <c:v>45877</c:v>
                      </c:pt>
                      <c:pt idx="420">
                        <c:v>45880</c:v>
                      </c:pt>
                      <c:pt idx="421">
                        <c:v>45881</c:v>
                      </c:pt>
                      <c:pt idx="422">
                        <c:v>45882</c:v>
                      </c:pt>
                      <c:pt idx="423">
                        <c:v>45883</c:v>
                      </c:pt>
                      <c:pt idx="424">
                        <c:v>45884</c:v>
                      </c:pt>
                      <c:pt idx="425">
                        <c:v>45887</c:v>
                      </c:pt>
                      <c:pt idx="426">
                        <c:v>45888</c:v>
                      </c:pt>
                      <c:pt idx="427">
                        <c:v>45889</c:v>
                      </c:pt>
                      <c:pt idx="428">
                        <c:v>45890</c:v>
                      </c:pt>
                      <c:pt idx="429">
                        <c:v>45891</c:v>
                      </c:pt>
                      <c:pt idx="430">
                        <c:v>45894</c:v>
                      </c:pt>
                      <c:pt idx="431">
                        <c:v>45895</c:v>
                      </c:pt>
                      <c:pt idx="432">
                        <c:v>45896</c:v>
                      </c:pt>
                      <c:pt idx="433">
                        <c:v>45897</c:v>
                      </c:pt>
                      <c:pt idx="434">
                        <c:v>45898</c:v>
                      </c:pt>
                      <c:pt idx="435">
                        <c:v>45901</c:v>
                      </c:pt>
                      <c:pt idx="436">
                        <c:v>45902</c:v>
                      </c:pt>
                      <c:pt idx="437">
                        <c:v>45903</c:v>
                      </c:pt>
                      <c:pt idx="438">
                        <c:v>45904</c:v>
                      </c:pt>
                      <c:pt idx="439">
                        <c:v>45905</c:v>
                      </c:pt>
                      <c:pt idx="440">
                        <c:v>45908</c:v>
                      </c:pt>
                      <c:pt idx="441">
                        <c:v>45909</c:v>
                      </c:pt>
                      <c:pt idx="442">
                        <c:v>45910</c:v>
                      </c:pt>
                      <c:pt idx="443">
                        <c:v>45911</c:v>
                      </c:pt>
                      <c:pt idx="444">
                        <c:v>45912</c:v>
                      </c:pt>
                      <c:pt idx="445">
                        <c:v>45915</c:v>
                      </c:pt>
                      <c:pt idx="446">
                        <c:v>45916</c:v>
                      </c:pt>
                      <c:pt idx="447">
                        <c:v>45917</c:v>
                      </c:pt>
                      <c:pt idx="448">
                        <c:v>45918</c:v>
                      </c:pt>
                      <c:pt idx="449">
                        <c:v>45919</c:v>
                      </c:pt>
                      <c:pt idx="450">
                        <c:v>45922</c:v>
                      </c:pt>
                      <c:pt idx="451">
                        <c:v>45923</c:v>
                      </c:pt>
                      <c:pt idx="452">
                        <c:v>45924</c:v>
                      </c:pt>
                      <c:pt idx="453">
                        <c:v>45925</c:v>
                      </c:pt>
                      <c:pt idx="454">
                        <c:v>45926</c:v>
                      </c:pt>
                      <c:pt idx="455">
                        <c:v>45929</c:v>
                      </c:pt>
                      <c:pt idx="456">
                        <c:v>45930</c:v>
                      </c:pt>
                      <c:pt idx="457">
                        <c:v>45931</c:v>
                      </c:pt>
                      <c:pt idx="458">
                        <c:v>45932</c:v>
                      </c:pt>
                      <c:pt idx="459">
                        <c:v>45933</c:v>
                      </c:pt>
                      <c:pt idx="460">
                        <c:v>45936</c:v>
                      </c:pt>
                      <c:pt idx="461">
                        <c:v>45937</c:v>
                      </c:pt>
                      <c:pt idx="462">
                        <c:v>45938</c:v>
                      </c:pt>
                      <c:pt idx="463">
                        <c:v>45939</c:v>
                      </c:pt>
                      <c:pt idx="464">
                        <c:v>45940</c:v>
                      </c:pt>
                      <c:pt idx="465">
                        <c:v>45943</c:v>
                      </c:pt>
                      <c:pt idx="466">
                        <c:v>45944</c:v>
                      </c:pt>
                      <c:pt idx="467">
                        <c:v>45945</c:v>
                      </c:pt>
                      <c:pt idx="468">
                        <c:v>45946</c:v>
                      </c:pt>
                      <c:pt idx="469">
                        <c:v>45947</c:v>
                      </c:pt>
                      <c:pt idx="470">
                        <c:v>45950</c:v>
                      </c:pt>
                      <c:pt idx="471">
                        <c:v>45951</c:v>
                      </c:pt>
                      <c:pt idx="472">
                        <c:v>45952</c:v>
                      </c:pt>
                      <c:pt idx="473">
                        <c:v>45953</c:v>
                      </c:pt>
                      <c:pt idx="474">
                        <c:v>45954</c:v>
                      </c:pt>
                      <c:pt idx="475">
                        <c:v>45957</c:v>
                      </c:pt>
                      <c:pt idx="476">
                        <c:v>45958</c:v>
                      </c:pt>
                      <c:pt idx="477">
                        <c:v>45959</c:v>
                      </c:pt>
                      <c:pt idx="478">
                        <c:v>45960</c:v>
                      </c:pt>
                      <c:pt idx="479">
                        <c:v>45961</c:v>
                      </c:pt>
                      <c:pt idx="480">
                        <c:v>45964</c:v>
                      </c:pt>
                      <c:pt idx="481">
                        <c:v>45965</c:v>
                      </c:pt>
                      <c:pt idx="482">
                        <c:v>45966</c:v>
                      </c:pt>
                      <c:pt idx="483">
                        <c:v>45967</c:v>
                      </c:pt>
                      <c:pt idx="484">
                        <c:v>45968</c:v>
                      </c:pt>
                      <c:pt idx="485">
                        <c:v>45971</c:v>
                      </c:pt>
                      <c:pt idx="486">
                        <c:v>45972</c:v>
                      </c:pt>
                      <c:pt idx="487">
                        <c:v>45973</c:v>
                      </c:pt>
                      <c:pt idx="488">
                        <c:v>45974</c:v>
                      </c:pt>
                      <c:pt idx="489">
                        <c:v>45975</c:v>
                      </c:pt>
                      <c:pt idx="490">
                        <c:v>45978</c:v>
                      </c:pt>
                      <c:pt idx="491">
                        <c:v>45979</c:v>
                      </c:pt>
                      <c:pt idx="492">
                        <c:v>45980</c:v>
                      </c:pt>
                      <c:pt idx="493">
                        <c:v>45981</c:v>
                      </c:pt>
                      <c:pt idx="494">
                        <c:v>45982</c:v>
                      </c:pt>
                      <c:pt idx="495">
                        <c:v>45985</c:v>
                      </c:pt>
                      <c:pt idx="496">
                        <c:v>45986</c:v>
                      </c:pt>
                      <c:pt idx="497">
                        <c:v>45987</c:v>
                      </c:pt>
                      <c:pt idx="498">
                        <c:v>45988</c:v>
                      </c:pt>
                      <c:pt idx="499">
                        <c:v>45989</c:v>
                      </c:pt>
                      <c:pt idx="500">
                        <c:v>45992</c:v>
                      </c:pt>
                      <c:pt idx="501">
                        <c:v>45993</c:v>
                      </c:pt>
                      <c:pt idx="502">
                        <c:v>45994</c:v>
                      </c:pt>
                      <c:pt idx="503">
                        <c:v>45995</c:v>
                      </c:pt>
                      <c:pt idx="504">
                        <c:v>45996</c:v>
                      </c:pt>
                      <c:pt idx="505">
                        <c:v>45999</c:v>
                      </c:pt>
                      <c:pt idx="506">
                        <c:v>46000</c:v>
                      </c:pt>
                      <c:pt idx="507">
                        <c:v>46001</c:v>
                      </c:pt>
                      <c:pt idx="508">
                        <c:v>46002</c:v>
                      </c:pt>
                      <c:pt idx="509">
                        <c:v>46003</c:v>
                      </c:pt>
                      <c:pt idx="510">
                        <c:v>46006</c:v>
                      </c:pt>
                      <c:pt idx="511">
                        <c:v>46007</c:v>
                      </c:pt>
                      <c:pt idx="512">
                        <c:v>46008</c:v>
                      </c:pt>
                      <c:pt idx="513">
                        <c:v>46009</c:v>
                      </c:pt>
                      <c:pt idx="514">
                        <c:v>46010</c:v>
                      </c:pt>
                      <c:pt idx="515">
                        <c:v>46013</c:v>
                      </c:pt>
                      <c:pt idx="516">
                        <c:v>46014</c:v>
                      </c:pt>
                      <c:pt idx="517">
                        <c:v>46015</c:v>
                      </c:pt>
                      <c:pt idx="518">
                        <c:v>46016</c:v>
                      </c:pt>
                      <c:pt idx="519">
                        <c:v>46017</c:v>
                      </c:pt>
                      <c:pt idx="520">
                        <c:v>46020</c:v>
                      </c:pt>
                      <c:pt idx="521">
                        <c:v>46021</c:v>
                      </c:pt>
                      <c:pt idx="522">
                        <c:v>46022</c:v>
                      </c:pt>
                      <c:pt idx="523">
                        <c:v>46023</c:v>
                      </c:pt>
                      <c:pt idx="524">
                        <c:v>46024</c:v>
                      </c:pt>
                      <c:pt idx="525">
                        <c:v>46025</c:v>
                      </c:pt>
                      <c:pt idx="526">
                        <c:v>46026</c:v>
                      </c:pt>
                      <c:pt idx="527">
                        <c:v>46027</c:v>
                      </c:pt>
                      <c:pt idx="528">
                        <c:v>46028</c:v>
                      </c:pt>
                      <c:pt idx="529">
                        <c:v>46029</c:v>
                      </c:pt>
                      <c:pt idx="530">
                        <c:v>46030</c:v>
                      </c:pt>
                      <c:pt idx="531">
                        <c:v>46031</c:v>
                      </c:pt>
                      <c:pt idx="532">
                        <c:v>46032</c:v>
                      </c:pt>
                      <c:pt idx="533">
                        <c:v>46033</c:v>
                      </c:pt>
                      <c:pt idx="534">
                        <c:v>46034</c:v>
                      </c:pt>
                      <c:pt idx="535">
                        <c:v>46035</c:v>
                      </c:pt>
                      <c:pt idx="536">
                        <c:v>46036</c:v>
                      </c:pt>
                      <c:pt idx="537">
                        <c:v>46037</c:v>
                      </c:pt>
                      <c:pt idx="538">
                        <c:v>46038</c:v>
                      </c:pt>
                      <c:pt idx="539">
                        <c:v>46039</c:v>
                      </c:pt>
                      <c:pt idx="540">
                        <c:v>46040</c:v>
                      </c:pt>
                      <c:pt idx="541">
                        <c:v>46041</c:v>
                      </c:pt>
                      <c:pt idx="542">
                        <c:v>46042</c:v>
                      </c:pt>
                      <c:pt idx="543">
                        <c:v>46043</c:v>
                      </c:pt>
                      <c:pt idx="544">
                        <c:v>46044</c:v>
                      </c:pt>
                      <c:pt idx="545">
                        <c:v>46045</c:v>
                      </c:pt>
                      <c:pt idx="546">
                        <c:v>46046</c:v>
                      </c:pt>
                      <c:pt idx="547">
                        <c:v>46047</c:v>
                      </c:pt>
                      <c:pt idx="548">
                        <c:v>46048</c:v>
                      </c:pt>
                      <c:pt idx="549">
                        <c:v>46049</c:v>
                      </c:pt>
                      <c:pt idx="550">
                        <c:v>46050</c:v>
                      </c:pt>
                      <c:pt idx="551">
                        <c:v>46051</c:v>
                      </c:pt>
                      <c:pt idx="552">
                        <c:v>46052</c:v>
                      </c:pt>
                      <c:pt idx="553">
                        <c:v>46053</c:v>
                      </c:pt>
                      <c:pt idx="554">
                        <c:v>46054</c:v>
                      </c:pt>
                      <c:pt idx="555">
                        <c:v>46055</c:v>
                      </c:pt>
                      <c:pt idx="556">
                        <c:v>46056</c:v>
                      </c:pt>
                      <c:pt idx="557">
                        <c:v>46057</c:v>
                      </c:pt>
                      <c:pt idx="558">
                        <c:v>46058</c:v>
                      </c:pt>
                      <c:pt idx="559">
                        <c:v>46059</c:v>
                      </c:pt>
                      <c:pt idx="560">
                        <c:v>46060</c:v>
                      </c:pt>
                      <c:pt idx="561">
                        <c:v>46061</c:v>
                      </c:pt>
                      <c:pt idx="562">
                        <c:v>46062</c:v>
                      </c:pt>
                      <c:pt idx="563">
                        <c:v>46063</c:v>
                      </c:pt>
                      <c:pt idx="564">
                        <c:v>46064</c:v>
                      </c:pt>
                      <c:pt idx="565">
                        <c:v>46065</c:v>
                      </c:pt>
                      <c:pt idx="566">
                        <c:v>46066</c:v>
                      </c:pt>
                      <c:pt idx="567">
                        <c:v>46067</c:v>
                      </c:pt>
                      <c:pt idx="568">
                        <c:v>46068</c:v>
                      </c:pt>
                      <c:pt idx="569">
                        <c:v>46069</c:v>
                      </c:pt>
                      <c:pt idx="570">
                        <c:v>46070</c:v>
                      </c:pt>
                      <c:pt idx="571">
                        <c:v>46071</c:v>
                      </c:pt>
                      <c:pt idx="572">
                        <c:v>46072</c:v>
                      </c:pt>
                      <c:pt idx="573">
                        <c:v>46073</c:v>
                      </c:pt>
                      <c:pt idx="574">
                        <c:v>46074</c:v>
                      </c:pt>
                      <c:pt idx="575">
                        <c:v>46075</c:v>
                      </c:pt>
                      <c:pt idx="576">
                        <c:v>46076</c:v>
                      </c:pt>
                      <c:pt idx="577">
                        <c:v>46077</c:v>
                      </c:pt>
                      <c:pt idx="578">
                        <c:v>46078</c:v>
                      </c:pt>
                      <c:pt idx="579">
                        <c:v>46079</c:v>
                      </c:pt>
                      <c:pt idx="580">
                        <c:v>46080</c:v>
                      </c:pt>
                      <c:pt idx="581">
                        <c:v>46081</c:v>
                      </c:pt>
                      <c:pt idx="582">
                        <c:v>46082</c:v>
                      </c:pt>
                      <c:pt idx="583">
                        <c:v>46083</c:v>
                      </c:pt>
                      <c:pt idx="584">
                        <c:v>46084</c:v>
                      </c:pt>
                      <c:pt idx="585">
                        <c:v>46085</c:v>
                      </c:pt>
                      <c:pt idx="586">
                        <c:v>46086</c:v>
                      </c:pt>
                      <c:pt idx="587">
                        <c:v>46087</c:v>
                      </c:pt>
                      <c:pt idx="588">
                        <c:v>46088</c:v>
                      </c:pt>
                      <c:pt idx="589">
                        <c:v>46089</c:v>
                      </c:pt>
                      <c:pt idx="590">
                        <c:v>46090</c:v>
                      </c:pt>
                      <c:pt idx="591">
                        <c:v>46091</c:v>
                      </c:pt>
                      <c:pt idx="592">
                        <c:v>46092</c:v>
                      </c:pt>
                      <c:pt idx="593">
                        <c:v>46093</c:v>
                      </c:pt>
                      <c:pt idx="594">
                        <c:v>46094</c:v>
                      </c:pt>
                      <c:pt idx="595">
                        <c:v>46095</c:v>
                      </c:pt>
                      <c:pt idx="596">
                        <c:v>46096</c:v>
                      </c:pt>
                      <c:pt idx="597">
                        <c:v>46097</c:v>
                      </c:pt>
                      <c:pt idx="598">
                        <c:v>46098</c:v>
                      </c:pt>
                      <c:pt idx="599">
                        <c:v>46099</c:v>
                      </c:pt>
                      <c:pt idx="600">
                        <c:v>46100</c:v>
                      </c:pt>
                      <c:pt idx="601">
                        <c:v>46101</c:v>
                      </c:pt>
                      <c:pt idx="602">
                        <c:v>46102</c:v>
                      </c:pt>
                      <c:pt idx="603">
                        <c:v>46103</c:v>
                      </c:pt>
                      <c:pt idx="604">
                        <c:v>46104</c:v>
                      </c:pt>
                      <c:pt idx="605">
                        <c:v>46105</c:v>
                      </c:pt>
                      <c:pt idx="606">
                        <c:v>46106</c:v>
                      </c:pt>
                      <c:pt idx="607">
                        <c:v>46107</c:v>
                      </c:pt>
                      <c:pt idx="608">
                        <c:v>46108</c:v>
                      </c:pt>
                      <c:pt idx="609">
                        <c:v>46109</c:v>
                      </c:pt>
                      <c:pt idx="610">
                        <c:v>46110</c:v>
                      </c:pt>
                      <c:pt idx="611">
                        <c:v>46111</c:v>
                      </c:pt>
                      <c:pt idx="612">
                        <c:v>46112</c:v>
                      </c:pt>
                    </c:numCache>
                  </c:numRef>
                </c:cat>
                <c:val>
                  <c:numRef>
                    <c:extLst>
                      <c:ext uri="{02D57815-91ED-43cb-92C2-25804820EDAC}">
                        <c15:formulaRef>
                          <c15:sqref>[1]FV_evolution_MbyM!$BH$4:$BH$630</c15:sqref>
                        </c15:formulaRef>
                      </c:ext>
                    </c:extLst>
                    <c:numCache>
                      <c:formatCode>General</c:formatCode>
                      <c:ptCount val="62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numCache>
                  </c:numRef>
                </c:val>
                <c:smooth val="0"/>
                <c:extLst>
                  <c:ext xmlns:c16="http://schemas.microsoft.com/office/drawing/2014/chart" uri="{C3380CC4-5D6E-409C-BE32-E72D297353CC}">
                    <c16:uniqueId val="{00000009-82E2-4840-8B8C-0E084419B28F}"/>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'P:\Amundi_Milan\Investment\SPECIALISTS\QUANT_RESEARCH\ASSET_ALLOCATION\crossasset\Nelson-Siegel\[NS_fair_value_US.xlsm]FV_evolution_MbyM'!$E$1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ax val="2.0000000000000004E-2"/>
          <c:min val="-1.0000000000000002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2.0365273829589192E-2"/>
          <c:y val="0.88345231560558812"/>
          <c:w val="0.9458890009685692"/>
          <c:h val="5.9499618618486891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t>Bund</a:t>
            </a:r>
            <a:r>
              <a:rPr lang="en-GB" b="1" baseline="0"/>
              <a:t> spot-FV residual vs Economic Policy Uncertainty Index</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lineChart>
        <c:grouping val="standard"/>
        <c:varyColors val="0"/>
        <c:ser>
          <c:idx val="0"/>
          <c:order val="1"/>
          <c:tx>
            <c:v>Germany Economic Policy Uncertainty (RHS)</c:v>
          </c:tx>
          <c:spPr>
            <a:ln w="22225" cap="rnd" cmpd="sng" algn="ctr">
              <a:solidFill>
                <a:srgbClr val="004F9F">
                  <a:lumMod val="100000"/>
                </a:srgbClr>
              </a:solidFill>
              <a:prstDash val="solid"/>
              <a:round/>
              <a:headEnd type="none" w="med" len="med"/>
              <a:tailEnd type="none" w="med" len="med"/>
            </a:ln>
            <a:effectLst/>
          </c:spPr>
          <c:marker>
            <c:symbol val="none"/>
          </c:marker>
          <c:cat>
            <c:numRef>
              <c:f>'Policy-uncertainty'!$C$10:$C$1000</c:f>
              <c:numCache>
                <c:formatCode>m/d/yyyy</c:formatCode>
                <c:ptCount val="991"/>
                <c:pt idx="0">
                  <c:v>40209</c:v>
                </c:pt>
                <c:pt idx="1">
                  <c:v>40237</c:v>
                </c:pt>
                <c:pt idx="2">
                  <c:v>40268</c:v>
                </c:pt>
                <c:pt idx="3">
                  <c:v>40298</c:v>
                </c:pt>
                <c:pt idx="4">
                  <c:v>40329</c:v>
                </c:pt>
                <c:pt idx="5">
                  <c:v>40359</c:v>
                </c:pt>
                <c:pt idx="6">
                  <c:v>40390</c:v>
                </c:pt>
                <c:pt idx="7">
                  <c:v>40421</c:v>
                </c:pt>
                <c:pt idx="8">
                  <c:v>40451</c:v>
                </c:pt>
                <c:pt idx="9">
                  <c:v>40482</c:v>
                </c:pt>
                <c:pt idx="10">
                  <c:v>40512</c:v>
                </c:pt>
                <c:pt idx="11">
                  <c:v>40543</c:v>
                </c:pt>
                <c:pt idx="12">
                  <c:v>40574</c:v>
                </c:pt>
                <c:pt idx="13">
                  <c:v>40602</c:v>
                </c:pt>
                <c:pt idx="14">
                  <c:v>40633</c:v>
                </c:pt>
                <c:pt idx="15">
                  <c:v>40663</c:v>
                </c:pt>
                <c:pt idx="16">
                  <c:v>40694</c:v>
                </c:pt>
                <c:pt idx="17">
                  <c:v>40724</c:v>
                </c:pt>
                <c:pt idx="18">
                  <c:v>40755</c:v>
                </c:pt>
                <c:pt idx="19">
                  <c:v>40786</c:v>
                </c:pt>
                <c:pt idx="20">
                  <c:v>40816</c:v>
                </c:pt>
                <c:pt idx="21">
                  <c:v>40847</c:v>
                </c:pt>
                <c:pt idx="22">
                  <c:v>40877</c:v>
                </c:pt>
                <c:pt idx="23">
                  <c:v>40908</c:v>
                </c:pt>
                <c:pt idx="24">
                  <c:v>40939</c:v>
                </c:pt>
                <c:pt idx="25">
                  <c:v>40968</c:v>
                </c:pt>
                <c:pt idx="26">
                  <c:v>40999</c:v>
                </c:pt>
                <c:pt idx="27">
                  <c:v>41029</c:v>
                </c:pt>
                <c:pt idx="28">
                  <c:v>41060</c:v>
                </c:pt>
                <c:pt idx="29">
                  <c:v>41090</c:v>
                </c:pt>
                <c:pt idx="30">
                  <c:v>41121</c:v>
                </c:pt>
                <c:pt idx="31">
                  <c:v>41152</c:v>
                </c:pt>
                <c:pt idx="32">
                  <c:v>41182</c:v>
                </c:pt>
                <c:pt idx="33">
                  <c:v>41213</c:v>
                </c:pt>
                <c:pt idx="34">
                  <c:v>41243</c:v>
                </c:pt>
                <c:pt idx="35">
                  <c:v>41274</c:v>
                </c:pt>
                <c:pt idx="36">
                  <c:v>41305</c:v>
                </c:pt>
                <c:pt idx="37">
                  <c:v>41333</c:v>
                </c:pt>
                <c:pt idx="38">
                  <c:v>41364</c:v>
                </c:pt>
                <c:pt idx="39">
                  <c:v>41394</c:v>
                </c:pt>
                <c:pt idx="40">
                  <c:v>41425</c:v>
                </c:pt>
                <c:pt idx="41">
                  <c:v>41455</c:v>
                </c:pt>
                <c:pt idx="42">
                  <c:v>41486</c:v>
                </c:pt>
                <c:pt idx="43">
                  <c:v>41517</c:v>
                </c:pt>
                <c:pt idx="44">
                  <c:v>41547</c:v>
                </c:pt>
                <c:pt idx="45">
                  <c:v>41578</c:v>
                </c:pt>
                <c:pt idx="46">
                  <c:v>41608</c:v>
                </c:pt>
                <c:pt idx="47">
                  <c:v>41639</c:v>
                </c:pt>
                <c:pt idx="48">
                  <c:v>41670</c:v>
                </c:pt>
                <c:pt idx="49">
                  <c:v>41698</c:v>
                </c:pt>
                <c:pt idx="50">
                  <c:v>41729</c:v>
                </c:pt>
                <c:pt idx="51">
                  <c:v>41759</c:v>
                </c:pt>
                <c:pt idx="52">
                  <c:v>41790</c:v>
                </c:pt>
                <c:pt idx="53">
                  <c:v>41820</c:v>
                </c:pt>
                <c:pt idx="54">
                  <c:v>41851</c:v>
                </c:pt>
                <c:pt idx="55">
                  <c:v>41882</c:v>
                </c:pt>
                <c:pt idx="56">
                  <c:v>41912</c:v>
                </c:pt>
                <c:pt idx="57">
                  <c:v>41943</c:v>
                </c:pt>
                <c:pt idx="58">
                  <c:v>41973</c:v>
                </c:pt>
                <c:pt idx="59">
                  <c:v>42004</c:v>
                </c:pt>
                <c:pt idx="60">
                  <c:v>42035</c:v>
                </c:pt>
                <c:pt idx="61">
                  <c:v>42063</c:v>
                </c:pt>
                <c:pt idx="62">
                  <c:v>42094</c:v>
                </c:pt>
                <c:pt idx="63">
                  <c:v>42124</c:v>
                </c:pt>
                <c:pt idx="64">
                  <c:v>42155</c:v>
                </c:pt>
                <c:pt idx="65">
                  <c:v>42185</c:v>
                </c:pt>
                <c:pt idx="66">
                  <c:v>42216</c:v>
                </c:pt>
                <c:pt idx="67">
                  <c:v>42247</c:v>
                </c:pt>
                <c:pt idx="68">
                  <c:v>42277</c:v>
                </c:pt>
                <c:pt idx="69">
                  <c:v>42308</c:v>
                </c:pt>
                <c:pt idx="70">
                  <c:v>42338</c:v>
                </c:pt>
                <c:pt idx="71">
                  <c:v>42369</c:v>
                </c:pt>
                <c:pt idx="72">
                  <c:v>42400</c:v>
                </c:pt>
                <c:pt idx="73">
                  <c:v>42429</c:v>
                </c:pt>
                <c:pt idx="74">
                  <c:v>42460</c:v>
                </c:pt>
                <c:pt idx="75">
                  <c:v>42490</c:v>
                </c:pt>
                <c:pt idx="76">
                  <c:v>42521</c:v>
                </c:pt>
                <c:pt idx="77">
                  <c:v>42551</c:v>
                </c:pt>
                <c:pt idx="78">
                  <c:v>42582</c:v>
                </c:pt>
                <c:pt idx="79">
                  <c:v>42613</c:v>
                </c:pt>
                <c:pt idx="80">
                  <c:v>42643</c:v>
                </c:pt>
                <c:pt idx="81">
                  <c:v>42674</c:v>
                </c:pt>
                <c:pt idx="82">
                  <c:v>42704</c:v>
                </c:pt>
                <c:pt idx="83">
                  <c:v>42735</c:v>
                </c:pt>
                <c:pt idx="84">
                  <c:v>42766</c:v>
                </c:pt>
                <c:pt idx="85">
                  <c:v>42794</c:v>
                </c:pt>
                <c:pt idx="86">
                  <c:v>42825</c:v>
                </c:pt>
                <c:pt idx="87">
                  <c:v>42855</c:v>
                </c:pt>
                <c:pt idx="88">
                  <c:v>42886</c:v>
                </c:pt>
                <c:pt idx="89">
                  <c:v>42916</c:v>
                </c:pt>
                <c:pt idx="90">
                  <c:v>42947</c:v>
                </c:pt>
                <c:pt idx="91">
                  <c:v>42978</c:v>
                </c:pt>
                <c:pt idx="92">
                  <c:v>43008</c:v>
                </c:pt>
                <c:pt idx="93">
                  <c:v>43039</c:v>
                </c:pt>
                <c:pt idx="94">
                  <c:v>43069</c:v>
                </c:pt>
                <c:pt idx="95">
                  <c:v>43100</c:v>
                </c:pt>
                <c:pt idx="96">
                  <c:v>43131</c:v>
                </c:pt>
                <c:pt idx="97">
                  <c:v>43159</c:v>
                </c:pt>
                <c:pt idx="98">
                  <c:v>43190</c:v>
                </c:pt>
                <c:pt idx="99">
                  <c:v>43220</c:v>
                </c:pt>
                <c:pt idx="100">
                  <c:v>43251</c:v>
                </c:pt>
                <c:pt idx="101">
                  <c:v>43281</c:v>
                </c:pt>
                <c:pt idx="102">
                  <c:v>43312</c:v>
                </c:pt>
                <c:pt idx="103">
                  <c:v>43343</c:v>
                </c:pt>
                <c:pt idx="104">
                  <c:v>43373</c:v>
                </c:pt>
                <c:pt idx="105">
                  <c:v>43404</c:v>
                </c:pt>
                <c:pt idx="106">
                  <c:v>43434</c:v>
                </c:pt>
                <c:pt idx="107">
                  <c:v>43465</c:v>
                </c:pt>
                <c:pt idx="108">
                  <c:v>43496</c:v>
                </c:pt>
                <c:pt idx="109">
                  <c:v>43524</c:v>
                </c:pt>
                <c:pt idx="110">
                  <c:v>43555</c:v>
                </c:pt>
                <c:pt idx="111">
                  <c:v>43585</c:v>
                </c:pt>
                <c:pt idx="112">
                  <c:v>43616</c:v>
                </c:pt>
                <c:pt idx="113">
                  <c:v>43646</c:v>
                </c:pt>
                <c:pt idx="114">
                  <c:v>43677</c:v>
                </c:pt>
                <c:pt idx="115">
                  <c:v>43708</c:v>
                </c:pt>
                <c:pt idx="116">
                  <c:v>43738</c:v>
                </c:pt>
                <c:pt idx="117">
                  <c:v>43769</c:v>
                </c:pt>
                <c:pt idx="118">
                  <c:v>43799</c:v>
                </c:pt>
                <c:pt idx="119">
                  <c:v>43830</c:v>
                </c:pt>
                <c:pt idx="120">
                  <c:v>43861</c:v>
                </c:pt>
                <c:pt idx="121">
                  <c:v>43890</c:v>
                </c:pt>
                <c:pt idx="122">
                  <c:v>43921</c:v>
                </c:pt>
                <c:pt idx="123">
                  <c:v>43951</c:v>
                </c:pt>
                <c:pt idx="124">
                  <c:v>43982</c:v>
                </c:pt>
                <c:pt idx="125">
                  <c:v>44012</c:v>
                </c:pt>
                <c:pt idx="126">
                  <c:v>44043</c:v>
                </c:pt>
                <c:pt idx="127">
                  <c:v>44074</c:v>
                </c:pt>
                <c:pt idx="128">
                  <c:v>44104</c:v>
                </c:pt>
                <c:pt idx="129">
                  <c:v>44135</c:v>
                </c:pt>
                <c:pt idx="130">
                  <c:v>44165</c:v>
                </c:pt>
                <c:pt idx="131">
                  <c:v>44196</c:v>
                </c:pt>
                <c:pt idx="132">
                  <c:v>44227</c:v>
                </c:pt>
                <c:pt idx="133">
                  <c:v>44255</c:v>
                </c:pt>
                <c:pt idx="134">
                  <c:v>44286</c:v>
                </c:pt>
                <c:pt idx="135">
                  <c:v>44316</c:v>
                </c:pt>
                <c:pt idx="136">
                  <c:v>44347</c:v>
                </c:pt>
                <c:pt idx="137">
                  <c:v>44377</c:v>
                </c:pt>
                <c:pt idx="138">
                  <c:v>44408</c:v>
                </c:pt>
                <c:pt idx="139">
                  <c:v>44439</c:v>
                </c:pt>
                <c:pt idx="140">
                  <c:v>44469</c:v>
                </c:pt>
                <c:pt idx="141">
                  <c:v>44500</c:v>
                </c:pt>
                <c:pt idx="142">
                  <c:v>44530</c:v>
                </c:pt>
                <c:pt idx="143">
                  <c:v>44561</c:v>
                </c:pt>
                <c:pt idx="144">
                  <c:v>44592</c:v>
                </c:pt>
                <c:pt idx="145">
                  <c:v>44620</c:v>
                </c:pt>
                <c:pt idx="146">
                  <c:v>44651</c:v>
                </c:pt>
                <c:pt idx="147">
                  <c:v>44681</c:v>
                </c:pt>
                <c:pt idx="148">
                  <c:v>44712</c:v>
                </c:pt>
                <c:pt idx="149">
                  <c:v>44742</c:v>
                </c:pt>
                <c:pt idx="150">
                  <c:v>44773</c:v>
                </c:pt>
                <c:pt idx="151">
                  <c:v>44804</c:v>
                </c:pt>
                <c:pt idx="152">
                  <c:v>44834</c:v>
                </c:pt>
                <c:pt idx="153">
                  <c:v>44865</c:v>
                </c:pt>
                <c:pt idx="154">
                  <c:v>44895</c:v>
                </c:pt>
                <c:pt idx="155">
                  <c:v>44926</c:v>
                </c:pt>
                <c:pt idx="156">
                  <c:v>44957</c:v>
                </c:pt>
                <c:pt idx="157">
                  <c:v>44985</c:v>
                </c:pt>
                <c:pt idx="158">
                  <c:v>45016</c:v>
                </c:pt>
                <c:pt idx="159">
                  <c:v>45046</c:v>
                </c:pt>
                <c:pt idx="160">
                  <c:v>45077</c:v>
                </c:pt>
                <c:pt idx="161">
                  <c:v>45107</c:v>
                </c:pt>
                <c:pt idx="162">
                  <c:v>45138</c:v>
                </c:pt>
                <c:pt idx="163">
                  <c:v>45169</c:v>
                </c:pt>
                <c:pt idx="164">
                  <c:v>45199</c:v>
                </c:pt>
                <c:pt idx="165">
                  <c:v>45230</c:v>
                </c:pt>
                <c:pt idx="166">
                  <c:v>45260</c:v>
                </c:pt>
                <c:pt idx="167">
                  <c:v>45291</c:v>
                </c:pt>
                <c:pt idx="168">
                  <c:v>45322</c:v>
                </c:pt>
                <c:pt idx="169">
                  <c:v>45351</c:v>
                </c:pt>
                <c:pt idx="170">
                  <c:v>45382</c:v>
                </c:pt>
                <c:pt idx="171">
                  <c:v>45412</c:v>
                </c:pt>
                <c:pt idx="172">
                  <c:v>45443</c:v>
                </c:pt>
                <c:pt idx="173">
                  <c:v>45473</c:v>
                </c:pt>
                <c:pt idx="174">
                  <c:v>45504</c:v>
                </c:pt>
                <c:pt idx="175">
                  <c:v>45535</c:v>
                </c:pt>
                <c:pt idx="176">
                  <c:v>45565</c:v>
                </c:pt>
                <c:pt idx="177">
                  <c:v>45596</c:v>
                </c:pt>
                <c:pt idx="178">
                  <c:v>45626</c:v>
                </c:pt>
                <c:pt idx="179">
                  <c:v>45657</c:v>
                </c:pt>
                <c:pt idx="180">
                  <c:v>45688</c:v>
                </c:pt>
                <c:pt idx="181">
                  <c:v>45716</c:v>
                </c:pt>
                <c:pt idx="182">
                  <c:v>45747</c:v>
                </c:pt>
                <c:pt idx="183">
                  <c:v>45777</c:v>
                </c:pt>
              </c:numCache>
            </c:numRef>
          </c:cat>
          <c:val>
            <c:numRef>
              <c:f>'Policy-uncertainty'!$D$10:$D$1000</c:f>
              <c:numCache>
                <c:formatCode>General</c:formatCode>
                <c:ptCount val="991"/>
                <c:pt idx="0">
                  <c:v>105.57</c:v>
                </c:pt>
                <c:pt idx="1">
                  <c:v>121.44</c:v>
                </c:pt>
                <c:pt idx="2">
                  <c:v>116.47</c:v>
                </c:pt>
                <c:pt idx="3">
                  <c:v>153.84</c:v>
                </c:pt>
                <c:pt idx="4">
                  <c:v>156.38</c:v>
                </c:pt>
                <c:pt idx="5">
                  <c:v>143.12</c:v>
                </c:pt>
                <c:pt idx="6">
                  <c:v>193.9</c:v>
                </c:pt>
                <c:pt idx="7">
                  <c:v>146.93</c:v>
                </c:pt>
                <c:pt idx="8">
                  <c:v>111.59</c:v>
                </c:pt>
                <c:pt idx="9">
                  <c:v>116.38</c:v>
                </c:pt>
                <c:pt idx="10">
                  <c:v>137.21</c:v>
                </c:pt>
                <c:pt idx="11">
                  <c:v>179.41</c:v>
                </c:pt>
                <c:pt idx="12">
                  <c:v>140.94999999999999</c:v>
                </c:pt>
                <c:pt idx="13">
                  <c:v>93.27</c:v>
                </c:pt>
                <c:pt idx="14">
                  <c:v>123.79</c:v>
                </c:pt>
                <c:pt idx="15">
                  <c:v>80.17</c:v>
                </c:pt>
                <c:pt idx="16">
                  <c:v>93.21</c:v>
                </c:pt>
                <c:pt idx="17">
                  <c:v>172.59</c:v>
                </c:pt>
                <c:pt idx="18">
                  <c:v>184.01</c:v>
                </c:pt>
                <c:pt idx="19">
                  <c:v>280.61</c:v>
                </c:pt>
                <c:pt idx="20">
                  <c:v>377.84</c:v>
                </c:pt>
                <c:pt idx="21">
                  <c:v>217.82</c:v>
                </c:pt>
                <c:pt idx="22">
                  <c:v>327.95</c:v>
                </c:pt>
                <c:pt idx="23">
                  <c:v>203.21</c:v>
                </c:pt>
                <c:pt idx="24">
                  <c:v>193.76</c:v>
                </c:pt>
                <c:pt idx="25">
                  <c:v>127.26</c:v>
                </c:pt>
                <c:pt idx="26">
                  <c:v>112.18</c:v>
                </c:pt>
                <c:pt idx="27">
                  <c:v>139.85</c:v>
                </c:pt>
                <c:pt idx="28">
                  <c:v>169.6</c:v>
                </c:pt>
                <c:pt idx="29">
                  <c:v>202.49</c:v>
                </c:pt>
                <c:pt idx="30">
                  <c:v>237.98</c:v>
                </c:pt>
                <c:pt idx="31">
                  <c:v>161.61000000000001</c:v>
                </c:pt>
                <c:pt idx="32">
                  <c:v>227.42</c:v>
                </c:pt>
                <c:pt idx="33">
                  <c:v>174.7</c:v>
                </c:pt>
                <c:pt idx="34">
                  <c:v>214.82</c:v>
                </c:pt>
                <c:pt idx="35">
                  <c:v>170.52</c:v>
                </c:pt>
                <c:pt idx="36">
                  <c:v>198.88</c:v>
                </c:pt>
                <c:pt idx="37">
                  <c:v>152.41999999999999</c:v>
                </c:pt>
                <c:pt idx="38">
                  <c:v>201</c:v>
                </c:pt>
                <c:pt idx="39">
                  <c:v>131.46</c:v>
                </c:pt>
                <c:pt idx="40">
                  <c:v>65.22</c:v>
                </c:pt>
                <c:pt idx="41">
                  <c:v>126.39</c:v>
                </c:pt>
                <c:pt idx="42">
                  <c:v>160.84</c:v>
                </c:pt>
                <c:pt idx="43">
                  <c:v>131.18</c:v>
                </c:pt>
                <c:pt idx="44">
                  <c:v>130.38999999999999</c:v>
                </c:pt>
                <c:pt idx="45">
                  <c:v>209.01</c:v>
                </c:pt>
                <c:pt idx="46">
                  <c:v>110.16</c:v>
                </c:pt>
                <c:pt idx="47">
                  <c:v>166.1</c:v>
                </c:pt>
                <c:pt idx="48">
                  <c:v>106.19</c:v>
                </c:pt>
                <c:pt idx="49">
                  <c:v>134.6</c:v>
                </c:pt>
                <c:pt idx="50">
                  <c:v>130.78</c:v>
                </c:pt>
                <c:pt idx="51">
                  <c:v>93.58</c:v>
                </c:pt>
                <c:pt idx="52">
                  <c:v>129.22</c:v>
                </c:pt>
                <c:pt idx="53">
                  <c:v>70.3</c:v>
                </c:pt>
                <c:pt idx="54">
                  <c:v>105.2</c:v>
                </c:pt>
                <c:pt idx="55">
                  <c:v>142.97</c:v>
                </c:pt>
                <c:pt idx="56">
                  <c:v>177.01</c:v>
                </c:pt>
                <c:pt idx="57">
                  <c:v>150.63</c:v>
                </c:pt>
                <c:pt idx="58">
                  <c:v>109.46</c:v>
                </c:pt>
                <c:pt idx="59">
                  <c:v>152.41999999999999</c:v>
                </c:pt>
                <c:pt idx="60">
                  <c:v>201.27</c:v>
                </c:pt>
                <c:pt idx="61">
                  <c:v>161.30000000000001</c:v>
                </c:pt>
                <c:pt idx="62">
                  <c:v>80.56</c:v>
                </c:pt>
                <c:pt idx="63">
                  <c:v>105.49</c:v>
                </c:pt>
                <c:pt idx="64">
                  <c:v>113.4</c:v>
                </c:pt>
                <c:pt idx="65">
                  <c:v>212.82</c:v>
                </c:pt>
                <c:pt idx="66">
                  <c:v>176.4</c:v>
                </c:pt>
                <c:pt idx="67">
                  <c:v>158.68</c:v>
                </c:pt>
                <c:pt idx="68">
                  <c:v>165.87</c:v>
                </c:pt>
                <c:pt idx="69">
                  <c:v>187.64</c:v>
                </c:pt>
                <c:pt idx="70">
                  <c:v>193.55</c:v>
                </c:pt>
                <c:pt idx="71">
                  <c:v>127.09</c:v>
                </c:pt>
                <c:pt idx="72">
                  <c:v>204</c:v>
                </c:pt>
                <c:pt idx="73">
                  <c:v>181.86</c:v>
                </c:pt>
                <c:pt idx="74">
                  <c:v>190.58</c:v>
                </c:pt>
                <c:pt idx="75">
                  <c:v>124.17</c:v>
                </c:pt>
                <c:pt idx="76">
                  <c:v>131.46</c:v>
                </c:pt>
                <c:pt idx="77">
                  <c:v>454.01</c:v>
                </c:pt>
                <c:pt idx="78">
                  <c:v>331.67</c:v>
                </c:pt>
                <c:pt idx="79">
                  <c:v>223.13</c:v>
                </c:pt>
                <c:pt idx="80">
                  <c:v>219.08</c:v>
                </c:pt>
                <c:pt idx="81">
                  <c:v>148.26</c:v>
                </c:pt>
                <c:pt idx="82">
                  <c:v>322.22000000000003</c:v>
                </c:pt>
                <c:pt idx="83">
                  <c:v>246.81</c:v>
                </c:pt>
                <c:pt idx="84">
                  <c:v>335.64</c:v>
                </c:pt>
                <c:pt idx="85">
                  <c:v>170.4</c:v>
                </c:pt>
                <c:pt idx="86">
                  <c:v>222.12</c:v>
                </c:pt>
                <c:pt idx="87">
                  <c:v>204.84</c:v>
                </c:pt>
                <c:pt idx="88">
                  <c:v>151.38</c:v>
                </c:pt>
                <c:pt idx="89">
                  <c:v>192.22</c:v>
                </c:pt>
                <c:pt idx="90">
                  <c:v>142.71</c:v>
                </c:pt>
                <c:pt idx="91">
                  <c:v>104.73</c:v>
                </c:pt>
                <c:pt idx="92">
                  <c:v>164.53</c:v>
                </c:pt>
                <c:pt idx="93">
                  <c:v>142.69999999999999</c:v>
                </c:pt>
                <c:pt idx="94">
                  <c:v>189.64</c:v>
                </c:pt>
                <c:pt idx="95">
                  <c:v>110.7</c:v>
                </c:pt>
                <c:pt idx="96">
                  <c:v>150.04</c:v>
                </c:pt>
                <c:pt idx="97">
                  <c:v>97.53</c:v>
                </c:pt>
                <c:pt idx="98">
                  <c:v>113.26</c:v>
                </c:pt>
                <c:pt idx="99">
                  <c:v>127.54</c:v>
                </c:pt>
                <c:pt idx="100">
                  <c:v>178.89</c:v>
                </c:pt>
                <c:pt idx="101">
                  <c:v>209</c:v>
                </c:pt>
                <c:pt idx="102">
                  <c:v>219.14</c:v>
                </c:pt>
                <c:pt idx="103">
                  <c:v>174.68</c:v>
                </c:pt>
                <c:pt idx="104">
                  <c:v>231.36</c:v>
                </c:pt>
                <c:pt idx="105">
                  <c:v>193.91</c:v>
                </c:pt>
                <c:pt idx="106">
                  <c:v>148.16999999999999</c:v>
                </c:pt>
                <c:pt idx="107">
                  <c:v>225.9</c:v>
                </c:pt>
                <c:pt idx="108">
                  <c:v>168.09</c:v>
                </c:pt>
                <c:pt idx="109">
                  <c:v>155.94999999999999</c:v>
                </c:pt>
                <c:pt idx="110">
                  <c:v>248.37</c:v>
                </c:pt>
                <c:pt idx="111">
                  <c:v>198.25</c:v>
                </c:pt>
                <c:pt idx="112">
                  <c:v>145.91999999999999</c:v>
                </c:pt>
                <c:pt idx="113">
                  <c:v>171.37</c:v>
                </c:pt>
                <c:pt idx="114">
                  <c:v>246.24</c:v>
                </c:pt>
                <c:pt idx="115">
                  <c:v>314.26</c:v>
                </c:pt>
                <c:pt idx="116">
                  <c:v>207.23</c:v>
                </c:pt>
                <c:pt idx="117">
                  <c:v>210.19</c:v>
                </c:pt>
                <c:pt idx="118">
                  <c:v>181.5</c:v>
                </c:pt>
                <c:pt idx="119">
                  <c:v>207.25</c:v>
                </c:pt>
                <c:pt idx="120">
                  <c:v>131.51</c:v>
                </c:pt>
                <c:pt idx="121">
                  <c:v>304.08999999999997</c:v>
                </c:pt>
                <c:pt idx="122">
                  <c:v>498.06</c:v>
                </c:pt>
                <c:pt idx="123">
                  <c:v>374.95</c:v>
                </c:pt>
                <c:pt idx="124">
                  <c:v>397.72</c:v>
                </c:pt>
                <c:pt idx="125">
                  <c:v>278.87</c:v>
                </c:pt>
                <c:pt idx="126">
                  <c:v>312.93</c:v>
                </c:pt>
                <c:pt idx="127">
                  <c:v>215.74</c:v>
                </c:pt>
                <c:pt idx="128">
                  <c:v>295.32</c:v>
                </c:pt>
                <c:pt idx="129">
                  <c:v>443.74</c:v>
                </c:pt>
                <c:pt idx="130">
                  <c:v>387.49</c:v>
                </c:pt>
                <c:pt idx="131">
                  <c:v>227.94</c:v>
                </c:pt>
                <c:pt idx="132">
                  <c:v>210.23</c:v>
                </c:pt>
                <c:pt idx="133">
                  <c:v>223.45</c:v>
                </c:pt>
                <c:pt idx="134">
                  <c:v>263.66000000000003</c:v>
                </c:pt>
                <c:pt idx="135">
                  <c:v>236.38</c:v>
                </c:pt>
                <c:pt idx="136">
                  <c:v>168.61</c:v>
                </c:pt>
                <c:pt idx="137">
                  <c:v>192.5</c:v>
                </c:pt>
                <c:pt idx="138">
                  <c:v>346.43</c:v>
                </c:pt>
                <c:pt idx="139">
                  <c:v>364.1</c:v>
                </c:pt>
                <c:pt idx="140">
                  <c:v>361.97</c:v>
                </c:pt>
                <c:pt idx="141">
                  <c:v>304.23</c:v>
                </c:pt>
                <c:pt idx="142">
                  <c:v>395.57</c:v>
                </c:pt>
                <c:pt idx="143">
                  <c:v>597.94000000000005</c:v>
                </c:pt>
                <c:pt idx="144">
                  <c:v>478.2</c:v>
                </c:pt>
                <c:pt idx="145">
                  <c:v>394.12</c:v>
                </c:pt>
                <c:pt idx="146">
                  <c:v>785.03</c:v>
                </c:pt>
                <c:pt idx="147">
                  <c:v>707.87</c:v>
                </c:pt>
                <c:pt idx="148">
                  <c:v>616.04999999999995</c:v>
                </c:pt>
                <c:pt idx="149">
                  <c:v>589.16</c:v>
                </c:pt>
                <c:pt idx="150">
                  <c:v>765.02</c:v>
                </c:pt>
                <c:pt idx="151">
                  <c:v>742.74</c:v>
                </c:pt>
                <c:pt idx="152">
                  <c:v>844.85</c:v>
                </c:pt>
                <c:pt idx="153">
                  <c:v>753.23</c:v>
                </c:pt>
                <c:pt idx="154">
                  <c:v>767.66</c:v>
                </c:pt>
                <c:pt idx="155">
                  <c:v>584.19000000000005</c:v>
                </c:pt>
                <c:pt idx="156">
                  <c:v>520.13</c:v>
                </c:pt>
                <c:pt idx="157">
                  <c:v>472.11</c:v>
                </c:pt>
                <c:pt idx="158">
                  <c:v>572.47</c:v>
                </c:pt>
                <c:pt idx="159">
                  <c:v>403.13</c:v>
                </c:pt>
                <c:pt idx="160">
                  <c:v>439.08</c:v>
                </c:pt>
                <c:pt idx="161">
                  <c:v>481.66</c:v>
                </c:pt>
                <c:pt idx="162">
                  <c:v>520.26</c:v>
                </c:pt>
                <c:pt idx="163">
                  <c:v>661.26</c:v>
                </c:pt>
                <c:pt idx="164">
                  <c:v>737.68</c:v>
                </c:pt>
                <c:pt idx="165">
                  <c:v>669.57</c:v>
                </c:pt>
                <c:pt idx="166">
                  <c:v>626.14</c:v>
                </c:pt>
                <c:pt idx="167">
                  <c:v>672.52</c:v>
                </c:pt>
                <c:pt idx="168">
                  <c:v>729.9</c:v>
                </c:pt>
                <c:pt idx="169">
                  <c:v>596.12</c:v>
                </c:pt>
                <c:pt idx="170">
                  <c:v>550.27</c:v>
                </c:pt>
                <c:pt idx="171">
                  <c:v>640.37</c:v>
                </c:pt>
                <c:pt idx="172">
                  <c:v>637.04</c:v>
                </c:pt>
                <c:pt idx="173">
                  <c:v>667.67</c:v>
                </c:pt>
                <c:pt idx="174">
                  <c:v>849.16</c:v>
                </c:pt>
                <c:pt idx="175">
                  <c:v>554.44000000000005</c:v>
                </c:pt>
                <c:pt idx="176">
                  <c:v>699.77</c:v>
                </c:pt>
                <c:pt idx="177">
                  <c:v>871.02</c:v>
                </c:pt>
                <c:pt idx="178">
                  <c:v>1095.93</c:v>
                </c:pt>
                <c:pt idx="179">
                  <c:v>984.37</c:v>
                </c:pt>
                <c:pt idx="180">
                  <c:v>1009.06</c:v>
                </c:pt>
                <c:pt idx="181">
                  <c:v>838.87</c:v>
                </c:pt>
                <c:pt idx="182">
                  <c:v>1083.1199999999999</c:v>
                </c:pt>
                <c:pt idx="183">
                  <c:v>1318.34</c:v>
                </c:pt>
              </c:numCache>
            </c:numRef>
          </c:val>
          <c:smooth val="0"/>
          <c:extLst>
            <c:ext xmlns:c16="http://schemas.microsoft.com/office/drawing/2014/chart" uri="{C3380CC4-5D6E-409C-BE32-E72D297353CC}">
              <c16:uniqueId val="{00000000-F6AC-498F-B74D-0B7AD8108121}"/>
            </c:ext>
          </c:extLst>
        </c:ser>
        <c:dLbls>
          <c:showLegendKey val="0"/>
          <c:showVal val="0"/>
          <c:showCatName val="0"/>
          <c:showSerName val="0"/>
          <c:showPercent val="0"/>
          <c:showBubbleSize val="0"/>
        </c:dLbls>
        <c:marker val="1"/>
        <c:smooth val="0"/>
        <c:axId val="776713216"/>
        <c:axId val="776714464"/>
      </c:lineChart>
      <c:lineChart>
        <c:grouping val="standard"/>
        <c:varyColors val="0"/>
        <c:ser>
          <c:idx val="1"/>
          <c:order val="0"/>
          <c:tx>
            <c:strRef>
              <c:f>'Policy-uncertainty'!$E$9</c:f>
              <c:strCache>
                <c:ptCount val="1"/>
                <c:pt idx="0">
                  <c:v>Bund Spot-FV</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'Policy-uncertainty'!$C$10:$C$10000</c:f>
              <c:numCache>
                <c:formatCode>m/d/yyyy</c:formatCode>
                <c:ptCount val="9991"/>
                <c:pt idx="0">
                  <c:v>40209</c:v>
                </c:pt>
                <c:pt idx="1">
                  <c:v>40237</c:v>
                </c:pt>
                <c:pt idx="2">
                  <c:v>40268</c:v>
                </c:pt>
                <c:pt idx="3">
                  <c:v>40298</c:v>
                </c:pt>
                <c:pt idx="4">
                  <c:v>40329</c:v>
                </c:pt>
                <c:pt idx="5">
                  <c:v>40359</c:v>
                </c:pt>
                <c:pt idx="6">
                  <c:v>40390</c:v>
                </c:pt>
                <c:pt idx="7">
                  <c:v>40421</c:v>
                </c:pt>
                <c:pt idx="8">
                  <c:v>40451</c:v>
                </c:pt>
                <c:pt idx="9">
                  <c:v>40482</c:v>
                </c:pt>
                <c:pt idx="10">
                  <c:v>40512</c:v>
                </c:pt>
                <c:pt idx="11">
                  <c:v>40543</c:v>
                </c:pt>
                <c:pt idx="12">
                  <c:v>40574</c:v>
                </c:pt>
                <c:pt idx="13">
                  <c:v>40602</c:v>
                </c:pt>
                <c:pt idx="14">
                  <c:v>40633</c:v>
                </c:pt>
                <c:pt idx="15">
                  <c:v>40663</c:v>
                </c:pt>
                <c:pt idx="16">
                  <c:v>40694</c:v>
                </c:pt>
                <c:pt idx="17">
                  <c:v>40724</c:v>
                </c:pt>
                <c:pt idx="18">
                  <c:v>40755</c:v>
                </c:pt>
                <c:pt idx="19">
                  <c:v>40786</c:v>
                </c:pt>
                <c:pt idx="20">
                  <c:v>40816</c:v>
                </c:pt>
                <c:pt idx="21">
                  <c:v>40847</c:v>
                </c:pt>
                <c:pt idx="22">
                  <c:v>40877</c:v>
                </c:pt>
                <c:pt idx="23">
                  <c:v>40908</c:v>
                </c:pt>
                <c:pt idx="24">
                  <c:v>40939</c:v>
                </c:pt>
                <c:pt idx="25">
                  <c:v>40968</c:v>
                </c:pt>
                <c:pt idx="26">
                  <c:v>40999</c:v>
                </c:pt>
                <c:pt idx="27">
                  <c:v>41029</c:v>
                </c:pt>
                <c:pt idx="28">
                  <c:v>41060</c:v>
                </c:pt>
                <c:pt idx="29">
                  <c:v>41090</c:v>
                </c:pt>
                <c:pt idx="30">
                  <c:v>41121</c:v>
                </c:pt>
                <c:pt idx="31">
                  <c:v>41152</c:v>
                </c:pt>
                <c:pt idx="32">
                  <c:v>41182</c:v>
                </c:pt>
                <c:pt idx="33">
                  <c:v>41213</c:v>
                </c:pt>
                <c:pt idx="34">
                  <c:v>41243</c:v>
                </c:pt>
                <c:pt idx="35">
                  <c:v>41274</c:v>
                </c:pt>
                <c:pt idx="36">
                  <c:v>41305</c:v>
                </c:pt>
                <c:pt idx="37">
                  <c:v>41333</c:v>
                </c:pt>
                <c:pt idx="38">
                  <c:v>41364</c:v>
                </c:pt>
                <c:pt idx="39">
                  <c:v>41394</c:v>
                </c:pt>
                <c:pt idx="40">
                  <c:v>41425</c:v>
                </c:pt>
                <c:pt idx="41">
                  <c:v>41455</c:v>
                </c:pt>
                <c:pt idx="42">
                  <c:v>41486</c:v>
                </c:pt>
                <c:pt idx="43">
                  <c:v>41517</c:v>
                </c:pt>
                <c:pt idx="44">
                  <c:v>41547</c:v>
                </c:pt>
                <c:pt idx="45">
                  <c:v>41578</c:v>
                </c:pt>
                <c:pt idx="46">
                  <c:v>41608</c:v>
                </c:pt>
                <c:pt idx="47">
                  <c:v>41639</c:v>
                </c:pt>
                <c:pt idx="48">
                  <c:v>41670</c:v>
                </c:pt>
                <c:pt idx="49">
                  <c:v>41698</c:v>
                </c:pt>
                <c:pt idx="50">
                  <c:v>41729</c:v>
                </c:pt>
                <c:pt idx="51">
                  <c:v>41759</c:v>
                </c:pt>
                <c:pt idx="52">
                  <c:v>41790</c:v>
                </c:pt>
                <c:pt idx="53">
                  <c:v>41820</c:v>
                </c:pt>
                <c:pt idx="54">
                  <c:v>41851</c:v>
                </c:pt>
                <c:pt idx="55">
                  <c:v>41882</c:v>
                </c:pt>
                <c:pt idx="56">
                  <c:v>41912</c:v>
                </c:pt>
                <c:pt idx="57">
                  <c:v>41943</c:v>
                </c:pt>
                <c:pt idx="58">
                  <c:v>41973</c:v>
                </c:pt>
                <c:pt idx="59">
                  <c:v>42004</c:v>
                </c:pt>
                <c:pt idx="60">
                  <c:v>42035</c:v>
                </c:pt>
                <c:pt idx="61">
                  <c:v>42063</c:v>
                </c:pt>
                <c:pt idx="62">
                  <c:v>42094</c:v>
                </c:pt>
                <c:pt idx="63">
                  <c:v>42124</c:v>
                </c:pt>
                <c:pt idx="64">
                  <c:v>42155</c:v>
                </c:pt>
                <c:pt idx="65">
                  <c:v>42185</c:v>
                </c:pt>
                <c:pt idx="66">
                  <c:v>42216</c:v>
                </c:pt>
                <c:pt idx="67">
                  <c:v>42247</c:v>
                </c:pt>
                <c:pt idx="68">
                  <c:v>42277</c:v>
                </c:pt>
                <c:pt idx="69">
                  <c:v>42308</c:v>
                </c:pt>
                <c:pt idx="70">
                  <c:v>42338</c:v>
                </c:pt>
                <c:pt idx="71">
                  <c:v>42369</c:v>
                </c:pt>
                <c:pt idx="72">
                  <c:v>42400</c:v>
                </c:pt>
                <c:pt idx="73">
                  <c:v>42429</c:v>
                </c:pt>
                <c:pt idx="74">
                  <c:v>42460</c:v>
                </c:pt>
                <c:pt idx="75">
                  <c:v>42490</c:v>
                </c:pt>
                <c:pt idx="76">
                  <c:v>42521</c:v>
                </c:pt>
                <c:pt idx="77">
                  <c:v>42551</c:v>
                </c:pt>
                <c:pt idx="78">
                  <c:v>42582</c:v>
                </c:pt>
                <c:pt idx="79">
                  <c:v>42613</c:v>
                </c:pt>
                <c:pt idx="80">
                  <c:v>42643</c:v>
                </c:pt>
                <c:pt idx="81">
                  <c:v>42674</c:v>
                </c:pt>
                <c:pt idx="82">
                  <c:v>42704</c:v>
                </c:pt>
                <c:pt idx="83">
                  <c:v>42735</c:v>
                </c:pt>
                <c:pt idx="84">
                  <c:v>42766</c:v>
                </c:pt>
                <c:pt idx="85">
                  <c:v>42794</c:v>
                </c:pt>
                <c:pt idx="86">
                  <c:v>42825</c:v>
                </c:pt>
                <c:pt idx="87">
                  <c:v>42855</c:v>
                </c:pt>
                <c:pt idx="88">
                  <c:v>42886</c:v>
                </c:pt>
                <c:pt idx="89">
                  <c:v>42916</c:v>
                </c:pt>
                <c:pt idx="90">
                  <c:v>42947</c:v>
                </c:pt>
                <c:pt idx="91">
                  <c:v>42978</c:v>
                </c:pt>
                <c:pt idx="92">
                  <c:v>43008</c:v>
                </c:pt>
                <c:pt idx="93">
                  <c:v>43039</c:v>
                </c:pt>
                <c:pt idx="94">
                  <c:v>43069</c:v>
                </c:pt>
                <c:pt idx="95">
                  <c:v>43100</c:v>
                </c:pt>
                <c:pt idx="96">
                  <c:v>43131</c:v>
                </c:pt>
                <c:pt idx="97">
                  <c:v>43159</c:v>
                </c:pt>
                <c:pt idx="98">
                  <c:v>43190</c:v>
                </c:pt>
                <c:pt idx="99">
                  <c:v>43220</c:v>
                </c:pt>
                <c:pt idx="100">
                  <c:v>43251</c:v>
                </c:pt>
                <c:pt idx="101">
                  <c:v>43281</c:v>
                </c:pt>
                <c:pt idx="102">
                  <c:v>43312</c:v>
                </c:pt>
                <c:pt idx="103">
                  <c:v>43343</c:v>
                </c:pt>
                <c:pt idx="104">
                  <c:v>43373</c:v>
                </c:pt>
                <c:pt idx="105">
                  <c:v>43404</c:v>
                </c:pt>
                <c:pt idx="106">
                  <c:v>43434</c:v>
                </c:pt>
                <c:pt idx="107">
                  <c:v>43465</c:v>
                </c:pt>
                <c:pt idx="108">
                  <c:v>43496</c:v>
                </c:pt>
                <c:pt idx="109">
                  <c:v>43524</c:v>
                </c:pt>
                <c:pt idx="110">
                  <c:v>43555</c:v>
                </c:pt>
                <c:pt idx="111">
                  <c:v>43585</c:v>
                </c:pt>
                <c:pt idx="112">
                  <c:v>43616</c:v>
                </c:pt>
                <c:pt idx="113">
                  <c:v>43646</c:v>
                </c:pt>
                <c:pt idx="114">
                  <c:v>43677</c:v>
                </c:pt>
                <c:pt idx="115">
                  <c:v>43708</c:v>
                </c:pt>
                <c:pt idx="116">
                  <c:v>43738</c:v>
                </c:pt>
                <c:pt idx="117">
                  <c:v>43769</c:v>
                </c:pt>
                <c:pt idx="118">
                  <c:v>43799</c:v>
                </c:pt>
                <c:pt idx="119">
                  <c:v>43830</c:v>
                </c:pt>
                <c:pt idx="120">
                  <c:v>43861</c:v>
                </c:pt>
                <c:pt idx="121">
                  <c:v>43890</c:v>
                </c:pt>
                <c:pt idx="122">
                  <c:v>43921</c:v>
                </c:pt>
                <c:pt idx="123">
                  <c:v>43951</c:v>
                </c:pt>
                <c:pt idx="124">
                  <c:v>43982</c:v>
                </c:pt>
                <c:pt idx="125">
                  <c:v>44012</c:v>
                </c:pt>
                <c:pt idx="126">
                  <c:v>44043</c:v>
                </c:pt>
                <c:pt idx="127">
                  <c:v>44074</c:v>
                </c:pt>
                <c:pt idx="128">
                  <c:v>44104</c:v>
                </c:pt>
                <c:pt idx="129">
                  <c:v>44135</c:v>
                </c:pt>
                <c:pt idx="130">
                  <c:v>44165</c:v>
                </c:pt>
                <c:pt idx="131">
                  <c:v>44196</c:v>
                </c:pt>
                <c:pt idx="132">
                  <c:v>44227</c:v>
                </c:pt>
                <c:pt idx="133">
                  <c:v>44255</c:v>
                </c:pt>
                <c:pt idx="134">
                  <c:v>44286</c:v>
                </c:pt>
                <c:pt idx="135">
                  <c:v>44316</c:v>
                </c:pt>
                <c:pt idx="136">
                  <c:v>44347</c:v>
                </c:pt>
                <c:pt idx="137">
                  <c:v>44377</c:v>
                </c:pt>
                <c:pt idx="138">
                  <c:v>44408</c:v>
                </c:pt>
                <c:pt idx="139">
                  <c:v>44439</c:v>
                </c:pt>
                <c:pt idx="140">
                  <c:v>44469</c:v>
                </c:pt>
                <c:pt idx="141">
                  <c:v>44500</c:v>
                </c:pt>
                <c:pt idx="142">
                  <c:v>44530</c:v>
                </c:pt>
                <c:pt idx="143">
                  <c:v>44561</c:v>
                </c:pt>
                <c:pt idx="144">
                  <c:v>44592</c:v>
                </c:pt>
                <c:pt idx="145">
                  <c:v>44620</c:v>
                </c:pt>
                <c:pt idx="146">
                  <c:v>44651</c:v>
                </c:pt>
                <c:pt idx="147">
                  <c:v>44681</c:v>
                </c:pt>
                <c:pt idx="148">
                  <c:v>44712</c:v>
                </c:pt>
                <c:pt idx="149">
                  <c:v>44742</c:v>
                </c:pt>
                <c:pt idx="150">
                  <c:v>44773</c:v>
                </c:pt>
                <c:pt idx="151">
                  <c:v>44804</c:v>
                </c:pt>
                <c:pt idx="152">
                  <c:v>44834</c:v>
                </c:pt>
                <c:pt idx="153">
                  <c:v>44865</c:v>
                </c:pt>
                <c:pt idx="154">
                  <c:v>44895</c:v>
                </c:pt>
                <c:pt idx="155">
                  <c:v>44926</c:v>
                </c:pt>
                <c:pt idx="156">
                  <c:v>44957</c:v>
                </c:pt>
                <c:pt idx="157">
                  <c:v>44985</c:v>
                </c:pt>
                <c:pt idx="158">
                  <c:v>45016</c:v>
                </c:pt>
                <c:pt idx="159">
                  <c:v>45046</c:v>
                </c:pt>
                <c:pt idx="160">
                  <c:v>45077</c:v>
                </c:pt>
                <c:pt idx="161">
                  <c:v>45107</c:v>
                </c:pt>
                <c:pt idx="162">
                  <c:v>45138</c:v>
                </c:pt>
                <c:pt idx="163">
                  <c:v>45169</c:v>
                </c:pt>
                <c:pt idx="164">
                  <c:v>45199</c:v>
                </c:pt>
                <c:pt idx="165">
                  <c:v>45230</c:v>
                </c:pt>
                <c:pt idx="166">
                  <c:v>45260</c:v>
                </c:pt>
                <c:pt idx="167">
                  <c:v>45291</c:v>
                </c:pt>
                <c:pt idx="168">
                  <c:v>45322</c:v>
                </c:pt>
                <c:pt idx="169">
                  <c:v>45351</c:v>
                </c:pt>
                <c:pt idx="170">
                  <c:v>45382</c:v>
                </c:pt>
                <c:pt idx="171">
                  <c:v>45412</c:v>
                </c:pt>
                <c:pt idx="172">
                  <c:v>45443</c:v>
                </c:pt>
                <c:pt idx="173">
                  <c:v>45473</c:v>
                </c:pt>
                <c:pt idx="174">
                  <c:v>45504</c:v>
                </c:pt>
                <c:pt idx="175">
                  <c:v>45535</c:v>
                </c:pt>
                <c:pt idx="176">
                  <c:v>45565</c:v>
                </c:pt>
                <c:pt idx="177">
                  <c:v>45596</c:v>
                </c:pt>
                <c:pt idx="178">
                  <c:v>45626</c:v>
                </c:pt>
                <c:pt idx="179">
                  <c:v>45657</c:v>
                </c:pt>
                <c:pt idx="180">
                  <c:v>45688</c:v>
                </c:pt>
                <c:pt idx="181">
                  <c:v>45716</c:v>
                </c:pt>
                <c:pt idx="182">
                  <c:v>45747</c:v>
                </c:pt>
                <c:pt idx="183">
                  <c:v>45777</c:v>
                </c:pt>
              </c:numCache>
            </c:numRef>
          </c:cat>
          <c:val>
            <c:numRef>
              <c:f>'Policy-uncertainty'!$E$10:$E$1000</c:f>
              <c:numCache>
                <c:formatCode>0.00%</c:formatCode>
                <c:ptCount val="991"/>
                <c:pt idx="0">
                  <c:v>#N/A</c:v>
                </c:pt>
                <c:pt idx="1">
                  <c:v>7.4917322136190678E-4</c:v>
                </c:pt>
                <c:pt idx="2">
                  <c:v>1.4021160052460728E-3</c:v>
                </c:pt>
                <c:pt idx="3">
                  <c:v>2.3614075135632261E-3</c:v>
                </c:pt>
                <c:pt idx="4">
                  <c:v>3.5956459073313782E-3</c:v>
                </c:pt>
                <c:pt idx="5">
                  <c:v>4.7028194808466338E-3</c:v>
                </c:pt>
                <c:pt idx="6">
                  <c:v>3.246376533693366E-3</c:v>
                </c:pt>
                <c:pt idx="7">
                  <c:v>2.0365159330493106E-3</c:v>
                </c:pt>
                <c:pt idx="8">
                  <c:v>3.1346633597607171E-3</c:v>
                </c:pt>
                <c:pt idx="9">
                  <c:v>1.7288323720216735E-3</c:v>
                </c:pt>
                <c:pt idx="10">
                  <c:v>3.3163288803815354E-3</c:v>
                </c:pt>
                <c:pt idx="11">
                  <c:v>3.3870444857449639E-3</c:v>
                </c:pt>
                <c:pt idx="12">
                  <c:v>4.3660040324707099E-3</c:v>
                </c:pt>
                <c:pt idx="13">
                  <c:v>1.67305649487548E-3</c:v>
                </c:pt>
                <c:pt idx="14">
                  <c:v>1.6545298965809294E-3</c:v>
                </c:pt>
                <c:pt idx="15">
                  <c:v>2.3845314539018246E-3</c:v>
                </c:pt>
                <c:pt idx="16">
                  <c:v>-1.018736250206518E-3</c:v>
                </c:pt>
                <c:pt idx="17">
                  <c:v>1.3757746528964103E-3</c:v>
                </c:pt>
                <c:pt idx="18">
                  <c:v>-6.4834527648306647E-3</c:v>
                </c:pt>
                <c:pt idx="19">
                  <c:v>-3.5067487063986345E-3</c:v>
                </c:pt>
                <c:pt idx="20">
                  <c:v>-2.3117403727788283E-4</c:v>
                </c:pt>
                <c:pt idx="21">
                  <c:v>-2.3589085544789175E-3</c:v>
                </c:pt>
                <c:pt idx="22">
                  <c:v>-5.8275578676502543E-4</c:v>
                </c:pt>
                <c:pt idx="23">
                  <c:v>-3.3524114328977589E-4</c:v>
                </c:pt>
                <c:pt idx="24">
                  <c:v>-3.8752086584580847E-3</c:v>
                </c:pt>
                <c:pt idx="25">
                  <c:v>-1.1031804389064793E-3</c:v>
                </c:pt>
                <c:pt idx="26">
                  <c:v>8.1658850418806633E-4</c:v>
                </c:pt>
                <c:pt idx="27">
                  <c:v>1.0977927522814526E-3</c:v>
                </c:pt>
                <c:pt idx="28">
                  <c:v>4.6342157751300302E-4</c:v>
                </c:pt>
                <c:pt idx="29">
                  <c:v>2.3038715876477801E-3</c:v>
                </c:pt>
                <c:pt idx="30">
                  <c:v>1.1642922096110481E-5</c:v>
                </c:pt>
                <c:pt idx="31">
                  <c:v>3.0749160065576646E-4</c:v>
                </c:pt>
                <c:pt idx="32">
                  <c:v>3.6405306901667565E-4</c:v>
                </c:pt>
                <c:pt idx="33">
                  <c:v>5.7303668585599252E-4</c:v>
                </c:pt>
                <c:pt idx="34">
                  <c:v>1.0985885542499664E-3</c:v>
                </c:pt>
                <c:pt idx="35">
                  <c:v>5.7753792783557696E-4</c:v>
                </c:pt>
                <c:pt idx="36">
                  <c:v>-7.9844591587952679E-4</c:v>
                </c:pt>
                <c:pt idx="37">
                  <c:v>-1.0666459213952307E-3</c:v>
                </c:pt>
                <c:pt idx="38">
                  <c:v>-1.526871453406603E-3</c:v>
                </c:pt>
                <c:pt idx="39">
                  <c:v>-2.4597405285774424E-3</c:v>
                </c:pt>
                <c:pt idx="40">
                  <c:v>1.7344106351787729E-3</c:v>
                </c:pt>
                <c:pt idx="41">
                  <c:v>3.220965730557291E-3</c:v>
                </c:pt>
                <c:pt idx="42">
                  <c:v>1.4695151839591095E-3</c:v>
                </c:pt>
                <c:pt idx="43">
                  <c:v>7.6985831945272296E-4</c:v>
                </c:pt>
                <c:pt idx="44">
                  <c:v>2.2303244312193559E-3</c:v>
                </c:pt>
                <c:pt idx="45">
                  <c:v>2.4394630012489257E-3</c:v>
                </c:pt>
                <c:pt idx="46">
                  <c:v>5.4857742634272667E-3</c:v>
                </c:pt>
                <c:pt idx="47">
                  <c:v>4.8911999200836297E-3</c:v>
                </c:pt>
                <c:pt idx="48">
                  <c:v>4.3759590547500019E-3</c:v>
                </c:pt>
                <c:pt idx="49">
                  <c:v>3.6892461279142575E-3</c:v>
                </c:pt>
                <c:pt idx="50">
                  <c:v>5.5874472406117238E-3</c:v>
                </c:pt>
                <c:pt idx="51">
                  <c:v>3.3664056692644523E-3</c:v>
                </c:pt>
                <c:pt idx="52">
                  <c:v>3.9607009687147483E-3</c:v>
                </c:pt>
                <c:pt idx="53">
                  <c:v>1.2673867021211066E-3</c:v>
                </c:pt>
                <c:pt idx="54">
                  <c:v>-2.427222704779082E-5</c:v>
                </c:pt>
                <c:pt idx="55">
                  <c:v>-8.590346546646279E-4</c:v>
                </c:pt>
                <c:pt idx="56">
                  <c:v>2.2871304500063005E-3</c:v>
                </c:pt>
                <c:pt idx="57">
                  <c:v>2.0408247989760452E-3</c:v>
                </c:pt>
                <c:pt idx="58">
                  <c:v>1.9717965461944617E-3</c:v>
                </c:pt>
                <c:pt idx="59">
                  <c:v>1.4067917982070284E-3</c:v>
                </c:pt>
                <c:pt idx="60">
                  <c:v>4.7401871296402082E-4</c:v>
                </c:pt>
                <c:pt idx="61">
                  <c:v>1.2895306346967375E-4</c:v>
                </c:pt>
                <c:pt idx="62">
                  <c:v>-1.2528756070672494E-3</c:v>
                </c:pt>
                <c:pt idx="63">
                  <c:v>-2.2416591284103258E-3</c:v>
                </c:pt>
                <c:pt idx="64">
                  <c:v>2.2179323146531617E-4</c:v>
                </c:pt>
                <c:pt idx="65">
                  <c:v>1.1940274566072384E-3</c:v>
                </c:pt>
                <c:pt idx="66">
                  <c:v>1.2134405556800381E-3</c:v>
                </c:pt>
                <c:pt idx="67">
                  <c:v>3.951733656467938E-3</c:v>
                </c:pt>
                <c:pt idx="68">
                  <c:v>4.0890377595563712E-3</c:v>
                </c:pt>
                <c:pt idx="69">
                  <c:v>1.6425977303543031E-3</c:v>
                </c:pt>
                <c:pt idx="70">
                  <c:v>6.6037355246317125E-4</c:v>
                </c:pt>
                <c:pt idx="71">
                  <c:v>2.9411564192205041E-3</c:v>
                </c:pt>
                <c:pt idx="72">
                  <c:v>3.2272360805003014E-3</c:v>
                </c:pt>
                <c:pt idx="73">
                  <c:v>3.6743619377651868E-3</c:v>
                </c:pt>
                <c:pt idx="74">
                  <c:v>2.4118075880538398E-3</c:v>
                </c:pt>
                <c:pt idx="75">
                  <c:v>2.3893203395140518E-3</c:v>
                </c:pt>
                <c:pt idx="76">
                  <c:v>1.6659214794330715E-3</c:v>
                </c:pt>
                <c:pt idx="77">
                  <c:v>2.3282978866590756E-3</c:v>
                </c:pt>
                <c:pt idx="78">
                  <c:v>2.7330481138901084E-3</c:v>
                </c:pt>
                <c:pt idx="79">
                  <c:v>3.154955273412606E-3</c:v>
                </c:pt>
                <c:pt idx="80">
                  <c:v>2.1787058179595356E-3</c:v>
                </c:pt>
                <c:pt idx="81">
                  <c:v>2.2741841853326618E-3</c:v>
                </c:pt>
                <c:pt idx="82">
                  <c:v>1.2414590681136305E-3</c:v>
                </c:pt>
                <c:pt idx="83">
                  <c:v>-3.4585894015508063E-4</c:v>
                </c:pt>
                <c:pt idx="84">
                  <c:v>1.2287159198986868E-4</c:v>
                </c:pt>
                <c:pt idx="85">
                  <c:v>3.521466084902608E-4</c:v>
                </c:pt>
                <c:pt idx="86">
                  <c:v>2.2880639795308166E-3</c:v>
                </c:pt>
                <c:pt idx="87">
                  <c:v>1.3064126670856964E-3</c:v>
                </c:pt>
                <c:pt idx="88">
                  <c:v>1.4002507140713004E-3</c:v>
                </c:pt>
                <c:pt idx="89">
                  <c:v>9.130864832119453E-4</c:v>
                </c:pt>
                <c:pt idx="90">
                  <c:v>1.4703264743846202E-3</c:v>
                </c:pt>
                <c:pt idx="91">
                  <c:v>1.1546126401267027E-3</c:v>
                </c:pt>
                <c:pt idx="92">
                  <c:v>5.6405009534847908E-4</c:v>
                </c:pt>
                <c:pt idx="93">
                  <c:v>-5.4348812572188121E-4</c:v>
                </c:pt>
                <c:pt idx="94">
                  <c:v>-1.2348413011890619E-4</c:v>
                </c:pt>
                <c:pt idx="95">
                  <c:v>-2.3857795113568555E-3</c:v>
                </c:pt>
                <c:pt idx="96">
                  <c:v>-1.5472896570331964E-3</c:v>
                </c:pt>
                <c:pt idx="97">
                  <c:v>-1.347793068204579E-3</c:v>
                </c:pt>
                <c:pt idx="98">
                  <c:v>-1.29577135190491E-3</c:v>
                </c:pt>
                <c:pt idx="99">
                  <c:v>-9.8835532572501966E-4</c:v>
                </c:pt>
                <c:pt idx="100">
                  <c:v>-1.796243311692002E-3</c:v>
                </c:pt>
                <c:pt idx="101">
                  <c:v>-1.9251867890324849E-3</c:v>
                </c:pt>
                <c:pt idx="102">
                  <c:v>-1.3100947539476321E-3</c:v>
                </c:pt>
                <c:pt idx="103">
                  <c:v>-1.2439336857855946E-3</c:v>
                </c:pt>
                <c:pt idx="104">
                  <c:v>-1.2439441815844283E-3</c:v>
                </c:pt>
                <c:pt idx="105">
                  <c:v>-7.9847581190956377E-4</c:v>
                </c:pt>
                <c:pt idx="106">
                  <c:v>-2.9127119380048094E-4</c:v>
                </c:pt>
                <c:pt idx="107">
                  <c:v>5.7127542754810412E-5</c:v>
                </c:pt>
                <c:pt idx="108">
                  <c:v>1.2703976796018261E-3</c:v>
                </c:pt>
                <c:pt idx="109">
                  <c:v>1.3911603004691242E-3</c:v>
                </c:pt>
                <c:pt idx="110">
                  <c:v>9.4663929547720497E-4</c:v>
                </c:pt>
                <c:pt idx="111">
                  <c:v>9.1449461609839134E-4</c:v>
                </c:pt>
                <c:pt idx="112">
                  <c:v>3.7627623720874184E-4</c:v>
                </c:pt>
                <c:pt idx="113">
                  <c:v>1.195717869910966E-4</c:v>
                </c:pt>
                <c:pt idx="114">
                  <c:v>-5.4060110933880356E-4</c:v>
                </c:pt>
                <c:pt idx="115">
                  <c:v>-1.6337769906883777E-3</c:v>
                </c:pt>
                <c:pt idx="116">
                  <c:v>-2.5209868093214495E-4</c:v>
                </c:pt>
                <c:pt idx="117">
                  <c:v>3.4623860874481195E-5</c:v>
                </c:pt>
                <c:pt idx="118">
                  <c:v>4.2945473422788955E-4</c:v>
                </c:pt>
                <c:pt idx="119">
                  <c:v>5.6313385240449156E-4</c:v>
                </c:pt>
                <c:pt idx="120">
                  <c:v>-1.3734630701944198E-4</c:v>
                </c:pt>
                <c:pt idx="121">
                  <c:v>-5.016012007426204E-4</c:v>
                </c:pt>
                <c:pt idx="122">
                  <c:v>1.6800161678284442E-3</c:v>
                </c:pt>
                <c:pt idx="123">
                  <c:v>2.4948923754093367E-3</c:v>
                </c:pt>
                <c:pt idx="124">
                  <c:v>3.5961813280102548E-3</c:v>
                </c:pt>
                <c:pt idx="125">
                  <c:v>4.0638568132395836E-3</c:v>
                </c:pt>
                <c:pt idx="126">
                  <c:v>2.9954579239496945E-3</c:v>
                </c:pt>
                <c:pt idx="127">
                  <c:v>3.1596452027731654E-3</c:v>
                </c:pt>
                <c:pt idx="128">
                  <c:v>1.6329706296806063E-3</c:v>
                </c:pt>
                <c:pt idx="129">
                  <c:v>8.5416599089931534E-4</c:v>
                </c:pt>
                <c:pt idx="130">
                  <c:v>5.9796645779635563E-4</c:v>
                </c:pt>
                <c:pt idx="131">
                  <c:v>-1.9234411094598385E-5</c:v>
                </c:pt>
                <c:pt idx="132">
                  <c:v>-1.6186819544050917E-4</c:v>
                </c:pt>
                <c:pt idx="133">
                  <c:v>1.6793107319755208E-3</c:v>
                </c:pt>
                <c:pt idx="134">
                  <c:v>1.4359788942695318E-4</c:v>
                </c:pt>
                <c:pt idx="135">
                  <c:v>5.2283241930094117E-4</c:v>
                </c:pt>
                <c:pt idx="136">
                  <c:v>2.3603838756968321E-4</c:v>
                </c:pt>
                <c:pt idx="137">
                  <c:v>8.0818079293310061E-5</c:v>
                </c:pt>
                <c:pt idx="138">
                  <c:v>-2.191072790512766E-3</c:v>
                </c:pt>
                <c:pt idx="139">
                  <c:v>-1.2777921739096959E-3</c:v>
                </c:pt>
                <c:pt idx="140">
                  <c:v>-1.2391297535217323E-3</c:v>
                </c:pt>
                <c:pt idx="141">
                  <c:v>-1.8309691251026966E-3</c:v>
                </c:pt>
                <c:pt idx="142">
                  <c:v>-2.5979931398460009E-3</c:v>
                </c:pt>
                <c:pt idx="143">
                  <c:v>-2.4487922195452075E-3</c:v>
                </c:pt>
                <c:pt idx="144">
                  <c:v>-1.5374300655431259E-4</c:v>
                </c:pt>
                <c:pt idx="145">
                  <c:v>-2.3655908107052541E-4</c:v>
                </c:pt>
                <c:pt idx="146">
                  <c:v>8.3010860039464673E-4</c:v>
                </c:pt>
                <c:pt idx="147">
                  <c:v>1.8542618491729172E-3</c:v>
                </c:pt>
                <c:pt idx="148">
                  <c:v>4.777685374088376E-3</c:v>
                </c:pt>
                <c:pt idx="149">
                  <c:v>5.2447195924557443E-3</c:v>
                </c:pt>
                <c:pt idx="150">
                  <c:v>-4.1429534962913669E-4</c:v>
                </c:pt>
                <c:pt idx="151">
                  <c:v>2.6608973263069508E-3</c:v>
                </c:pt>
                <c:pt idx="152">
                  <c:v>-2.3146945580131834E-4</c:v>
                </c:pt>
                <c:pt idx="153">
                  <c:v>-3.9499136256237709E-3</c:v>
                </c:pt>
                <c:pt idx="154">
                  <c:v>-3.8503683843393519E-4</c:v>
                </c:pt>
                <c:pt idx="155">
                  <c:v>1.038100340651063E-3</c:v>
                </c:pt>
                <c:pt idx="156">
                  <c:v>4.1419600409945898E-4</c:v>
                </c:pt>
                <c:pt idx="157">
                  <c:v>-1.2468249527678027E-3</c:v>
                </c:pt>
                <c:pt idx="158">
                  <c:v>-2.3349914664410436E-3</c:v>
                </c:pt>
                <c:pt idx="159">
                  <c:v>-2.0585100286551299E-3</c:v>
                </c:pt>
                <c:pt idx="160">
                  <c:v>-2.1106966942724056E-3</c:v>
                </c:pt>
                <c:pt idx="161">
                  <c:v>-2.9245526609691479E-3</c:v>
                </c:pt>
                <c:pt idx="162">
                  <c:v>-4.0852499220328554E-3</c:v>
                </c:pt>
                <c:pt idx="163">
                  <c:v>-2.4521948974191264E-3</c:v>
                </c:pt>
                <c:pt idx="164">
                  <c:v>2.2186538967120667E-4</c:v>
                </c:pt>
                <c:pt idx="165">
                  <c:v>8.7585274110084377E-4</c:v>
                </c:pt>
                <c:pt idx="166">
                  <c:v>-2.9423972202256496E-4</c:v>
                </c:pt>
                <c:pt idx="167">
                  <c:v>1.9920485417049966E-4</c:v>
                </c:pt>
                <c:pt idx="168">
                  <c:v>4.2298956845748456E-4</c:v>
                </c:pt>
                <c:pt idx="169">
                  <c:v>-5.1658566028321695E-4</c:v>
                </c:pt>
                <c:pt idx="170">
                  <c:v>-9.0805850290397866E-4</c:v>
                </c:pt>
                <c:pt idx="171">
                  <c:v>-1.5234338509209251E-3</c:v>
                </c:pt>
                <c:pt idx="172">
                  <c:v>-5.510772998098129E-4</c:v>
                </c:pt>
                <c:pt idx="173">
                  <c:v>-1.0958585892238311E-3</c:v>
                </c:pt>
                <c:pt idx="174">
                  <c:v>-1.4892683329095976E-3</c:v>
                </c:pt>
                <c:pt idx="175">
                  <c:v>-6.2607299318021004E-4</c:v>
                </c:pt>
                <c:pt idx="176">
                  <c:v>1.6460111880948237E-3</c:v>
                </c:pt>
                <c:pt idx="177">
                  <c:v>1.8163880688804798E-3</c:v>
                </c:pt>
                <c:pt idx="178">
                  <c:v>1.7110095169465961E-3</c:v>
                </c:pt>
                <c:pt idx="179">
                  <c:v>3.0484494585166257E-3</c:v>
                </c:pt>
                <c:pt idx="180">
                  <c:v>5.7596587808982115E-3</c:v>
                </c:pt>
                <c:pt idx="181">
                  <c:v>4.0543674784902436E-3</c:v>
                </c:pt>
                <c:pt idx="182">
                  <c:v>4.5104724259151206E-3</c:v>
                </c:pt>
                <c:pt idx="183">
                  <c:v>3.834336887280472E-3</c:v>
                </c:pt>
              </c:numCache>
            </c:numRef>
          </c:val>
          <c:smooth val="0"/>
          <c:extLst>
            <c:ext xmlns:c16="http://schemas.microsoft.com/office/drawing/2014/chart" uri="{C3380CC4-5D6E-409C-BE32-E72D297353CC}">
              <c16:uniqueId val="{00000001-F6AC-498F-B74D-0B7AD8108121}"/>
            </c:ext>
          </c:extLst>
        </c:ser>
        <c:dLbls>
          <c:showLegendKey val="0"/>
          <c:showVal val="0"/>
          <c:showCatName val="0"/>
          <c:showSerName val="0"/>
          <c:showPercent val="0"/>
          <c:showBubbleSize val="0"/>
        </c:dLbls>
        <c:marker val="1"/>
        <c:smooth val="0"/>
        <c:axId val="806596000"/>
        <c:axId val="806605152"/>
      </c:lineChart>
      <c:dateAx>
        <c:axId val="776713216"/>
        <c:scaling>
          <c:orientation val="minMax"/>
        </c:scaling>
        <c:delete val="0"/>
        <c:axPos val="b"/>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Amundi Investment</a:t>
                </a:r>
                <a:r>
                  <a:rPr lang="en-GB" baseline="0" dirty="0">
                    <a:solidFill>
                      <a:srgbClr val="003C64"/>
                    </a:solidFill>
                  </a:rPr>
                  <a:t> Institute, 12/05/2025.</a:t>
                </a:r>
                <a:endParaRPr lang="en-GB" dirty="0">
                  <a:solidFill>
                    <a:srgbClr val="003C64"/>
                  </a:solidFill>
                </a:endParaRPr>
              </a:p>
            </c:rich>
          </c:tx>
          <c:layout>
            <c:manualLayout>
              <c:xMode val="edge"/>
              <c:yMode val="edge"/>
              <c:x val="0"/>
              <c:y val="0.95867838713455689"/>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776714464"/>
        <c:crossesAt val="600"/>
        <c:auto val="1"/>
        <c:lblOffset val="100"/>
        <c:baseTimeUnit val="months"/>
      </c:dateAx>
      <c:valAx>
        <c:axId val="776714464"/>
        <c:scaling>
          <c:orientation val="minMax"/>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776713216"/>
        <c:crosses val="autoZero"/>
        <c:crossBetween val="between"/>
      </c:valAx>
      <c:valAx>
        <c:axId val="806605152"/>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806596000"/>
        <c:crosses val="max"/>
        <c:crossBetween val="between"/>
      </c:valAx>
      <c:dateAx>
        <c:axId val="806596000"/>
        <c:scaling>
          <c:orientation val="minMax"/>
        </c:scaling>
        <c:delete val="1"/>
        <c:axPos val="b"/>
        <c:numFmt formatCode="m/d/yyyy" sourceLinked="1"/>
        <c:majorTickMark val="out"/>
        <c:minorTickMark val="none"/>
        <c:tickLblPos val="nextTo"/>
        <c:crossAx val="806605152"/>
        <c:crosses val="autoZero"/>
        <c:auto val="1"/>
        <c:lblOffset val="100"/>
        <c:baseTimeUnit val="months"/>
      </c:dateAx>
      <c:spPr>
        <a:noFill/>
        <a:ln>
          <a:noFill/>
        </a:ln>
        <a:effectLst/>
      </c:spPr>
    </c:plotArea>
    <c:legend>
      <c:legendPos val="b"/>
      <c:layout>
        <c:manualLayout>
          <c:xMode val="edge"/>
          <c:yMode val="edge"/>
          <c:x val="0"/>
          <c:y val="0.87420596160121145"/>
          <c:w val="0.92310231189152459"/>
          <c:h val="8.6002512529426131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userShapes r:id="rId5"/>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t>Bund spot-FV residual vs EUR</a:t>
            </a:r>
            <a:r>
              <a:rPr lang="en-GB" b="1" baseline="0"/>
              <a:t> swap spread</a:t>
            </a:r>
            <a:endParaRPr lang="en-GB" b="1"/>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7.5817212145606411E-2"/>
          <c:y val="0.16087624719282589"/>
          <c:w val="0.79084123669844786"/>
          <c:h val="0.583911634196977"/>
        </c:manualLayout>
      </c:layout>
      <c:lineChart>
        <c:grouping val="standard"/>
        <c:varyColors val="0"/>
        <c:ser>
          <c:idx val="1"/>
          <c:order val="1"/>
          <c:tx>
            <c:strRef>
              <c:f>'Policy-uncertainty'!$I$6</c:f>
              <c:strCache>
                <c:ptCount val="1"/>
                <c:pt idx="0">
                  <c:v>EUR SWAP SPREAD 10Y (LHS inverted)</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'Policy-uncertainty'!$C$11:$C$200</c:f>
              <c:numCache>
                <c:formatCode>m/d/yyyy</c:formatCode>
                <c:ptCount val="190"/>
                <c:pt idx="0">
                  <c:v>40237</c:v>
                </c:pt>
                <c:pt idx="1">
                  <c:v>40268</c:v>
                </c:pt>
                <c:pt idx="2">
                  <c:v>40298</c:v>
                </c:pt>
                <c:pt idx="3">
                  <c:v>40329</c:v>
                </c:pt>
                <c:pt idx="4">
                  <c:v>40359</c:v>
                </c:pt>
                <c:pt idx="5">
                  <c:v>40390</c:v>
                </c:pt>
                <c:pt idx="6">
                  <c:v>40421</c:v>
                </c:pt>
                <c:pt idx="7">
                  <c:v>40451</c:v>
                </c:pt>
                <c:pt idx="8">
                  <c:v>40482</c:v>
                </c:pt>
                <c:pt idx="9">
                  <c:v>40512</c:v>
                </c:pt>
                <c:pt idx="10">
                  <c:v>40543</c:v>
                </c:pt>
                <c:pt idx="11">
                  <c:v>40574</c:v>
                </c:pt>
                <c:pt idx="12">
                  <c:v>40602</c:v>
                </c:pt>
                <c:pt idx="13">
                  <c:v>40633</c:v>
                </c:pt>
                <c:pt idx="14">
                  <c:v>40663</c:v>
                </c:pt>
                <c:pt idx="15">
                  <c:v>40694</c:v>
                </c:pt>
                <c:pt idx="16">
                  <c:v>40724</c:v>
                </c:pt>
                <c:pt idx="17">
                  <c:v>40755</c:v>
                </c:pt>
                <c:pt idx="18">
                  <c:v>40786</c:v>
                </c:pt>
                <c:pt idx="19">
                  <c:v>40816</c:v>
                </c:pt>
                <c:pt idx="20">
                  <c:v>40847</c:v>
                </c:pt>
                <c:pt idx="21">
                  <c:v>40877</c:v>
                </c:pt>
                <c:pt idx="22">
                  <c:v>40908</c:v>
                </c:pt>
                <c:pt idx="23">
                  <c:v>40939</c:v>
                </c:pt>
                <c:pt idx="24">
                  <c:v>40968</c:v>
                </c:pt>
                <c:pt idx="25">
                  <c:v>40999</c:v>
                </c:pt>
                <c:pt idx="26">
                  <c:v>41029</c:v>
                </c:pt>
                <c:pt idx="27">
                  <c:v>41060</c:v>
                </c:pt>
                <c:pt idx="28">
                  <c:v>41090</c:v>
                </c:pt>
                <c:pt idx="29">
                  <c:v>41121</c:v>
                </c:pt>
                <c:pt idx="30">
                  <c:v>41152</c:v>
                </c:pt>
                <c:pt idx="31">
                  <c:v>41182</c:v>
                </c:pt>
                <c:pt idx="32">
                  <c:v>41213</c:v>
                </c:pt>
                <c:pt idx="33">
                  <c:v>41243</c:v>
                </c:pt>
                <c:pt idx="34">
                  <c:v>41274</c:v>
                </c:pt>
                <c:pt idx="35">
                  <c:v>41305</c:v>
                </c:pt>
                <c:pt idx="36">
                  <c:v>41333</c:v>
                </c:pt>
                <c:pt idx="37">
                  <c:v>41364</c:v>
                </c:pt>
                <c:pt idx="38">
                  <c:v>41394</c:v>
                </c:pt>
                <c:pt idx="39">
                  <c:v>41425</c:v>
                </c:pt>
                <c:pt idx="40">
                  <c:v>41455</c:v>
                </c:pt>
                <c:pt idx="41">
                  <c:v>41486</c:v>
                </c:pt>
                <c:pt idx="42">
                  <c:v>41517</c:v>
                </c:pt>
                <c:pt idx="43">
                  <c:v>41547</c:v>
                </c:pt>
                <c:pt idx="44">
                  <c:v>41578</c:v>
                </c:pt>
                <c:pt idx="45">
                  <c:v>41608</c:v>
                </c:pt>
                <c:pt idx="46">
                  <c:v>41639</c:v>
                </c:pt>
                <c:pt idx="47">
                  <c:v>41670</c:v>
                </c:pt>
                <c:pt idx="48">
                  <c:v>41698</c:v>
                </c:pt>
                <c:pt idx="49">
                  <c:v>41729</c:v>
                </c:pt>
                <c:pt idx="50">
                  <c:v>41759</c:v>
                </c:pt>
                <c:pt idx="51">
                  <c:v>41790</c:v>
                </c:pt>
                <c:pt idx="52">
                  <c:v>41820</c:v>
                </c:pt>
                <c:pt idx="53">
                  <c:v>41851</c:v>
                </c:pt>
                <c:pt idx="54">
                  <c:v>41882</c:v>
                </c:pt>
                <c:pt idx="55">
                  <c:v>41912</c:v>
                </c:pt>
                <c:pt idx="56">
                  <c:v>41943</c:v>
                </c:pt>
                <c:pt idx="57">
                  <c:v>41973</c:v>
                </c:pt>
                <c:pt idx="58">
                  <c:v>42004</c:v>
                </c:pt>
                <c:pt idx="59">
                  <c:v>42035</c:v>
                </c:pt>
                <c:pt idx="60">
                  <c:v>42063</c:v>
                </c:pt>
                <c:pt idx="61">
                  <c:v>42094</c:v>
                </c:pt>
                <c:pt idx="62">
                  <c:v>42124</c:v>
                </c:pt>
                <c:pt idx="63">
                  <c:v>42155</c:v>
                </c:pt>
                <c:pt idx="64">
                  <c:v>42185</c:v>
                </c:pt>
                <c:pt idx="65">
                  <c:v>42216</c:v>
                </c:pt>
                <c:pt idx="66">
                  <c:v>42247</c:v>
                </c:pt>
                <c:pt idx="67">
                  <c:v>42277</c:v>
                </c:pt>
                <c:pt idx="68">
                  <c:v>42308</c:v>
                </c:pt>
                <c:pt idx="69">
                  <c:v>42338</c:v>
                </c:pt>
                <c:pt idx="70">
                  <c:v>42369</c:v>
                </c:pt>
                <c:pt idx="71">
                  <c:v>42400</c:v>
                </c:pt>
                <c:pt idx="72">
                  <c:v>42429</c:v>
                </c:pt>
                <c:pt idx="73">
                  <c:v>42460</c:v>
                </c:pt>
                <c:pt idx="74">
                  <c:v>42490</c:v>
                </c:pt>
                <c:pt idx="75">
                  <c:v>42521</c:v>
                </c:pt>
                <c:pt idx="76">
                  <c:v>42551</c:v>
                </c:pt>
                <c:pt idx="77">
                  <c:v>42582</c:v>
                </c:pt>
                <c:pt idx="78">
                  <c:v>42613</c:v>
                </c:pt>
                <c:pt idx="79">
                  <c:v>42643</c:v>
                </c:pt>
                <c:pt idx="80">
                  <c:v>42674</c:v>
                </c:pt>
                <c:pt idx="81">
                  <c:v>42704</c:v>
                </c:pt>
                <c:pt idx="82">
                  <c:v>42735</c:v>
                </c:pt>
                <c:pt idx="83">
                  <c:v>42766</c:v>
                </c:pt>
                <c:pt idx="84">
                  <c:v>42794</c:v>
                </c:pt>
                <c:pt idx="85">
                  <c:v>42825</c:v>
                </c:pt>
                <c:pt idx="86">
                  <c:v>42855</c:v>
                </c:pt>
                <c:pt idx="87">
                  <c:v>42886</c:v>
                </c:pt>
                <c:pt idx="88">
                  <c:v>42916</c:v>
                </c:pt>
                <c:pt idx="89">
                  <c:v>42947</c:v>
                </c:pt>
                <c:pt idx="90">
                  <c:v>42978</c:v>
                </c:pt>
                <c:pt idx="91">
                  <c:v>43008</c:v>
                </c:pt>
                <c:pt idx="92">
                  <c:v>43039</c:v>
                </c:pt>
                <c:pt idx="93">
                  <c:v>43069</c:v>
                </c:pt>
                <c:pt idx="94">
                  <c:v>43100</c:v>
                </c:pt>
                <c:pt idx="95">
                  <c:v>43131</c:v>
                </c:pt>
                <c:pt idx="96">
                  <c:v>43159</c:v>
                </c:pt>
                <c:pt idx="97">
                  <c:v>43190</c:v>
                </c:pt>
                <c:pt idx="98">
                  <c:v>43220</c:v>
                </c:pt>
                <c:pt idx="99">
                  <c:v>43251</c:v>
                </c:pt>
                <c:pt idx="100">
                  <c:v>43281</c:v>
                </c:pt>
                <c:pt idx="101">
                  <c:v>43312</c:v>
                </c:pt>
                <c:pt idx="102">
                  <c:v>43343</c:v>
                </c:pt>
                <c:pt idx="103">
                  <c:v>43373</c:v>
                </c:pt>
                <c:pt idx="104">
                  <c:v>43404</c:v>
                </c:pt>
                <c:pt idx="105">
                  <c:v>43434</c:v>
                </c:pt>
                <c:pt idx="106">
                  <c:v>43465</c:v>
                </c:pt>
                <c:pt idx="107">
                  <c:v>43496</c:v>
                </c:pt>
                <c:pt idx="108">
                  <c:v>43524</c:v>
                </c:pt>
                <c:pt idx="109">
                  <c:v>43555</c:v>
                </c:pt>
                <c:pt idx="110">
                  <c:v>43585</c:v>
                </c:pt>
                <c:pt idx="111">
                  <c:v>43616</c:v>
                </c:pt>
                <c:pt idx="112">
                  <c:v>43646</c:v>
                </c:pt>
                <c:pt idx="113">
                  <c:v>43677</c:v>
                </c:pt>
                <c:pt idx="114">
                  <c:v>43708</c:v>
                </c:pt>
                <c:pt idx="115">
                  <c:v>43738</c:v>
                </c:pt>
                <c:pt idx="116">
                  <c:v>43769</c:v>
                </c:pt>
                <c:pt idx="117">
                  <c:v>43799</c:v>
                </c:pt>
                <c:pt idx="118">
                  <c:v>43830</c:v>
                </c:pt>
                <c:pt idx="119">
                  <c:v>43861</c:v>
                </c:pt>
                <c:pt idx="120">
                  <c:v>43890</c:v>
                </c:pt>
                <c:pt idx="121">
                  <c:v>43921</c:v>
                </c:pt>
                <c:pt idx="122">
                  <c:v>43951</c:v>
                </c:pt>
                <c:pt idx="123">
                  <c:v>43982</c:v>
                </c:pt>
                <c:pt idx="124">
                  <c:v>44012</c:v>
                </c:pt>
                <c:pt idx="125">
                  <c:v>44043</c:v>
                </c:pt>
                <c:pt idx="126">
                  <c:v>44074</c:v>
                </c:pt>
                <c:pt idx="127">
                  <c:v>44104</c:v>
                </c:pt>
                <c:pt idx="128">
                  <c:v>44135</c:v>
                </c:pt>
                <c:pt idx="129">
                  <c:v>44165</c:v>
                </c:pt>
                <c:pt idx="130">
                  <c:v>44196</c:v>
                </c:pt>
                <c:pt idx="131">
                  <c:v>44227</c:v>
                </c:pt>
                <c:pt idx="132">
                  <c:v>44255</c:v>
                </c:pt>
                <c:pt idx="133">
                  <c:v>44286</c:v>
                </c:pt>
                <c:pt idx="134">
                  <c:v>44316</c:v>
                </c:pt>
                <c:pt idx="135">
                  <c:v>44347</c:v>
                </c:pt>
                <c:pt idx="136">
                  <c:v>44377</c:v>
                </c:pt>
                <c:pt idx="137">
                  <c:v>44408</c:v>
                </c:pt>
                <c:pt idx="138">
                  <c:v>44439</c:v>
                </c:pt>
                <c:pt idx="139">
                  <c:v>44469</c:v>
                </c:pt>
                <c:pt idx="140">
                  <c:v>44500</c:v>
                </c:pt>
                <c:pt idx="141">
                  <c:v>44530</c:v>
                </c:pt>
                <c:pt idx="142">
                  <c:v>44561</c:v>
                </c:pt>
                <c:pt idx="143">
                  <c:v>44592</c:v>
                </c:pt>
                <c:pt idx="144">
                  <c:v>44620</c:v>
                </c:pt>
                <c:pt idx="145">
                  <c:v>44651</c:v>
                </c:pt>
                <c:pt idx="146">
                  <c:v>44681</c:v>
                </c:pt>
                <c:pt idx="147">
                  <c:v>44712</c:v>
                </c:pt>
                <c:pt idx="148">
                  <c:v>44742</c:v>
                </c:pt>
                <c:pt idx="149">
                  <c:v>44773</c:v>
                </c:pt>
                <c:pt idx="150">
                  <c:v>44804</c:v>
                </c:pt>
                <c:pt idx="151">
                  <c:v>44834</c:v>
                </c:pt>
                <c:pt idx="152">
                  <c:v>44865</c:v>
                </c:pt>
                <c:pt idx="153">
                  <c:v>44895</c:v>
                </c:pt>
                <c:pt idx="154">
                  <c:v>44926</c:v>
                </c:pt>
                <c:pt idx="155">
                  <c:v>44957</c:v>
                </c:pt>
                <c:pt idx="156">
                  <c:v>44985</c:v>
                </c:pt>
                <c:pt idx="157">
                  <c:v>45016</c:v>
                </c:pt>
                <c:pt idx="158">
                  <c:v>45046</c:v>
                </c:pt>
                <c:pt idx="159">
                  <c:v>45077</c:v>
                </c:pt>
                <c:pt idx="160">
                  <c:v>45107</c:v>
                </c:pt>
                <c:pt idx="161">
                  <c:v>45138</c:v>
                </c:pt>
                <c:pt idx="162">
                  <c:v>45169</c:v>
                </c:pt>
                <c:pt idx="163">
                  <c:v>45199</c:v>
                </c:pt>
                <c:pt idx="164">
                  <c:v>45230</c:v>
                </c:pt>
                <c:pt idx="165">
                  <c:v>45260</c:v>
                </c:pt>
                <c:pt idx="166">
                  <c:v>45291</c:v>
                </c:pt>
                <c:pt idx="167">
                  <c:v>45322</c:v>
                </c:pt>
                <c:pt idx="168">
                  <c:v>45351</c:v>
                </c:pt>
                <c:pt idx="169">
                  <c:v>45382</c:v>
                </c:pt>
                <c:pt idx="170">
                  <c:v>45412</c:v>
                </c:pt>
                <c:pt idx="171">
                  <c:v>45443</c:v>
                </c:pt>
                <c:pt idx="172">
                  <c:v>45473</c:v>
                </c:pt>
                <c:pt idx="173">
                  <c:v>45504</c:v>
                </c:pt>
                <c:pt idx="174">
                  <c:v>45535</c:v>
                </c:pt>
                <c:pt idx="175">
                  <c:v>45565</c:v>
                </c:pt>
                <c:pt idx="176">
                  <c:v>45596</c:v>
                </c:pt>
                <c:pt idx="177">
                  <c:v>45626</c:v>
                </c:pt>
                <c:pt idx="178">
                  <c:v>45657</c:v>
                </c:pt>
                <c:pt idx="179">
                  <c:v>45688</c:v>
                </c:pt>
                <c:pt idx="180">
                  <c:v>45716</c:v>
                </c:pt>
                <c:pt idx="181">
                  <c:v>45747</c:v>
                </c:pt>
                <c:pt idx="182">
                  <c:v>45777</c:v>
                </c:pt>
              </c:numCache>
            </c:numRef>
          </c:cat>
          <c:val>
            <c:numRef>
              <c:f>'Policy-uncertainty'!$I$11:$I$200</c:f>
              <c:numCache>
                <c:formatCode>General</c:formatCode>
                <c:ptCount val="190"/>
                <c:pt idx="0">
                  <c:v>23.557700000000001</c:v>
                </c:pt>
                <c:pt idx="1">
                  <c:v>19.0046</c:v>
                </c:pt>
                <c:pt idx="2">
                  <c:v>17.264199999999999</c:v>
                </c:pt>
                <c:pt idx="3">
                  <c:v>27.550899999999999</c:v>
                </c:pt>
                <c:pt idx="4">
                  <c:v>31.232900000000001</c:v>
                </c:pt>
                <c:pt idx="5">
                  <c:v>27.139500000000002</c:v>
                </c:pt>
                <c:pt idx="6">
                  <c:v>22.062000000000001</c:v>
                </c:pt>
                <c:pt idx="7">
                  <c:v>30.503299999999999</c:v>
                </c:pt>
                <c:pt idx="8">
                  <c:v>27.115400000000001</c:v>
                </c:pt>
                <c:pt idx="9">
                  <c:v>38.591799999999999</c:v>
                </c:pt>
                <c:pt idx="10">
                  <c:v>36.4298</c:v>
                </c:pt>
                <c:pt idx="11">
                  <c:v>30.913599999999999</c:v>
                </c:pt>
                <c:pt idx="12">
                  <c:v>24.332599999999999</c:v>
                </c:pt>
                <c:pt idx="13">
                  <c:v>28.164999999999999</c:v>
                </c:pt>
                <c:pt idx="14">
                  <c:v>30.148399999999999</c:v>
                </c:pt>
                <c:pt idx="15">
                  <c:v>32.601799999999997</c:v>
                </c:pt>
                <c:pt idx="16">
                  <c:v>39.430900000000001</c:v>
                </c:pt>
                <c:pt idx="17">
                  <c:v>58.584200000000003</c:v>
                </c:pt>
                <c:pt idx="18">
                  <c:v>65.736500000000007</c:v>
                </c:pt>
                <c:pt idx="19">
                  <c:v>64.767600000000002</c:v>
                </c:pt>
                <c:pt idx="20">
                  <c:v>45.345300000000002</c:v>
                </c:pt>
                <c:pt idx="21">
                  <c:v>44.420900000000003</c:v>
                </c:pt>
                <c:pt idx="22">
                  <c:v>55.599800000000002</c:v>
                </c:pt>
                <c:pt idx="23">
                  <c:v>45.3825</c:v>
                </c:pt>
                <c:pt idx="24">
                  <c:v>43.893000000000001</c:v>
                </c:pt>
                <c:pt idx="25">
                  <c:v>49.826099999999997</c:v>
                </c:pt>
                <c:pt idx="26">
                  <c:v>51.252400000000002</c:v>
                </c:pt>
                <c:pt idx="27">
                  <c:v>47.571199999999997</c:v>
                </c:pt>
                <c:pt idx="28">
                  <c:v>41.741599999999998</c:v>
                </c:pt>
                <c:pt idx="29">
                  <c:v>48.6952</c:v>
                </c:pt>
                <c:pt idx="30">
                  <c:v>37.939900000000002</c:v>
                </c:pt>
                <c:pt idx="31">
                  <c:v>30.9621</c:v>
                </c:pt>
                <c:pt idx="32">
                  <c:v>31.137699999999999</c:v>
                </c:pt>
                <c:pt idx="33">
                  <c:v>28.527799999999999</c:v>
                </c:pt>
                <c:pt idx="34">
                  <c:v>25.118099999999998</c:v>
                </c:pt>
                <c:pt idx="35">
                  <c:v>23.3551</c:v>
                </c:pt>
                <c:pt idx="36">
                  <c:v>29.695</c:v>
                </c:pt>
                <c:pt idx="37">
                  <c:v>37.321599999999997</c:v>
                </c:pt>
                <c:pt idx="38">
                  <c:v>25.865300000000001</c:v>
                </c:pt>
                <c:pt idx="39">
                  <c:v>23.845400000000001</c:v>
                </c:pt>
                <c:pt idx="40">
                  <c:v>28.812999999999999</c:v>
                </c:pt>
                <c:pt idx="41">
                  <c:v>29.226800000000001</c:v>
                </c:pt>
                <c:pt idx="42">
                  <c:v>33.653799999999997</c:v>
                </c:pt>
                <c:pt idx="43">
                  <c:v>28.3203</c:v>
                </c:pt>
                <c:pt idx="44">
                  <c:v>29.589200000000002</c:v>
                </c:pt>
                <c:pt idx="45">
                  <c:v>27.5504</c:v>
                </c:pt>
                <c:pt idx="46">
                  <c:v>22.871500000000001</c:v>
                </c:pt>
                <c:pt idx="47">
                  <c:v>22.1707</c:v>
                </c:pt>
                <c:pt idx="48">
                  <c:v>21.555599999999998</c:v>
                </c:pt>
                <c:pt idx="49">
                  <c:v>21.6</c:v>
                </c:pt>
                <c:pt idx="50">
                  <c:v>23.811399999999999</c:v>
                </c:pt>
                <c:pt idx="51">
                  <c:v>19.337700000000002</c:v>
                </c:pt>
                <c:pt idx="52">
                  <c:v>19.5793</c:v>
                </c:pt>
                <c:pt idx="53">
                  <c:v>21.776800000000001</c:v>
                </c:pt>
                <c:pt idx="54">
                  <c:v>20.0411</c:v>
                </c:pt>
                <c:pt idx="55">
                  <c:v>19.317900000000002</c:v>
                </c:pt>
                <c:pt idx="56">
                  <c:v>22.5991</c:v>
                </c:pt>
                <c:pt idx="57">
                  <c:v>20.814900000000002</c:v>
                </c:pt>
                <c:pt idx="58">
                  <c:v>27.3553</c:v>
                </c:pt>
                <c:pt idx="59">
                  <c:v>36.838000000000001</c:v>
                </c:pt>
                <c:pt idx="60">
                  <c:v>35.4818</c:v>
                </c:pt>
                <c:pt idx="61">
                  <c:v>37.636699999999998</c:v>
                </c:pt>
                <c:pt idx="62">
                  <c:v>28.9788</c:v>
                </c:pt>
                <c:pt idx="63">
                  <c:v>36.478499999999997</c:v>
                </c:pt>
                <c:pt idx="64">
                  <c:v>38.670200000000001</c:v>
                </c:pt>
                <c:pt idx="65">
                  <c:v>34.058799999999998</c:v>
                </c:pt>
                <c:pt idx="66">
                  <c:v>31.138300000000001</c:v>
                </c:pt>
                <c:pt idx="67">
                  <c:v>37.371200000000002</c:v>
                </c:pt>
                <c:pt idx="68">
                  <c:v>38.429400000000001</c:v>
                </c:pt>
                <c:pt idx="69">
                  <c:v>37.0747</c:v>
                </c:pt>
                <c:pt idx="70">
                  <c:v>37.344000000000001</c:v>
                </c:pt>
                <c:pt idx="71">
                  <c:v>34.524900000000002</c:v>
                </c:pt>
                <c:pt idx="72">
                  <c:v>39.474899999999998</c:v>
                </c:pt>
                <c:pt idx="73">
                  <c:v>40.728700000000003</c:v>
                </c:pt>
                <c:pt idx="74">
                  <c:v>39.414499999999997</c:v>
                </c:pt>
                <c:pt idx="75">
                  <c:v>40.102400000000003</c:v>
                </c:pt>
                <c:pt idx="76">
                  <c:v>55.0533</c:v>
                </c:pt>
                <c:pt idx="77">
                  <c:v>38.553400000000003</c:v>
                </c:pt>
                <c:pt idx="78">
                  <c:v>34.8187</c:v>
                </c:pt>
                <c:pt idx="79">
                  <c:v>39.579599999999999</c:v>
                </c:pt>
                <c:pt idx="80">
                  <c:v>34.253900000000002</c:v>
                </c:pt>
                <c:pt idx="81">
                  <c:v>41.077599999999997</c:v>
                </c:pt>
                <c:pt idx="82">
                  <c:v>45.930500000000002</c:v>
                </c:pt>
                <c:pt idx="83">
                  <c:v>37.891300000000001</c:v>
                </c:pt>
                <c:pt idx="84">
                  <c:v>46.738199999999999</c:v>
                </c:pt>
                <c:pt idx="85">
                  <c:v>43.782800000000002</c:v>
                </c:pt>
                <c:pt idx="86">
                  <c:v>47.4711</c:v>
                </c:pt>
                <c:pt idx="87">
                  <c:v>47.808599999999998</c:v>
                </c:pt>
                <c:pt idx="88">
                  <c:v>44.018000000000001</c:v>
                </c:pt>
                <c:pt idx="89">
                  <c:v>40.732199999999999</c:v>
                </c:pt>
                <c:pt idx="90">
                  <c:v>42.429600000000001</c:v>
                </c:pt>
                <c:pt idx="91">
                  <c:v>44.791200000000003</c:v>
                </c:pt>
                <c:pt idx="92">
                  <c:v>47.3461</c:v>
                </c:pt>
                <c:pt idx="93">
                  <c:v>46.251300000000001</c:v>
                </c:pt>
                <c:pt idx="94">
                  <c:v>46.312399999999997</c:v>
                </c:pt>
                <c:pt idx="95">
                  <c:v>37.223100000000002</c:v>
                </c:pt>
                <c:pt idx="96">
                  <c:v>43.152099999999997</c:v>
                </c:pt>
                <c:pt idx="97">
                  <c:v>46.770699999999998</c:v>
                </c:pt>
                <c:pt idx="98">
                  <c:v>43.494799999999998</c:v>
                </c:pt>
                <c:pt idx="99">
                  <c:v>57.043799999999997</c:v>
                </c:pt>
                <c:pt idx="100">
                  <c:v>57.338500000000003</c:v>
                </c:pt>
                <c:pt idx="101">
                  <c:v>49.812899999999999</c:v>
                </c:pt>
                <c:pt idx="102">
                  <c:v>54.603900000000003</c:v>
                </c:pt>
                <c:pt idx="103">
                  <c:v>51.860900000000001</c:v>
                </c:pt>
                <c:pt idx="104">
                  <c:v>57.335799999999999</c:v>
                </c:pt>
                <c:pt idx="105">
                  <c:v>56.730200000000004</c:v>
                </c:pt>
                <c:pt idx="106">
                  <c:v>57.3489</c:v>
                </c:pt>
                <c:pt idx="107">
                  <c:v>51.352600000000002</c:v>
                </c:pt>
                <c:pt idx="108">
                  <c:v>51.6995</c:v>
                </c:pt>
                <c:pt idx="109">
                  <c:v>54.356099999999998</c:v>
                </c:pt>
                <c:pt idx="110">
                  <c:v>50.092100000000002</c:v>
                </c:pt>
                <c:pt idx="111">
                  <c:v>53.9953</c:v>
                </c:pt>
                <c:pt idx="112">
                  <c:v>50.615099999999998</c:v>
                </c:pt>
                <c:pt idx="113">
                  <c:v>44.787999999999997</c:v>
                </c:pt>
                <c:pt idx="114">
                  <c:v>42.503700000000002</c:v>
                </c:pt>
                <c:pt idx="115">
                  <c:v>42.167499999999997</c:v>
                </c:pt>
                <c:pt idx="116">
                  <c:v>43.384599999999999</c:v>
                </c:pt>
                <c:pt idx="117">
                  <c:v>41.683399999999999</c:v>
                </c:pt>
                <c:pt idx="118">
                  <c:v>39.777299999999997</c:v>
                </c:pt>
                <c:pt idx="119">
                  <c:v>38.155700000000003</c:v>
                </c:pt>
                <c:pt idx="120">
                  <c:v>42.780900000000003</c:v>
                </c:pt>
                <c:pt idx="121">
                  <c:v>45.280799999999999</c:v>
                </c:pt>
                <c:pt idx="122">
                  <c:v>42.9268</c:v>
                </c:pt>
                <c:pt idx="123">
                  <c:v>31.713799999999999</c:v>
                </c:pt>
                <c:pt idx="124">
                  <c:v>28.714600000000001</c:v>
                </c:pt>
                <c:pt idx="125">
                  <c:v>29.490500000000001</c:v>
                </c:pt>
                <c:pt idx="126">
                  <c:v>25.081099999999999</c:v>
                </c:pt>
                <c:pt idx="127">
                  <c:v>29.262899999999998</c:v>
                </c:pt>
                <c:pt idx="128">
                  <c:v>35.758600000000001</c:v>
                </c:pt>
                <c:pt idx="129">
                  <c:v>31.720099999999999</c:v>
                </c:pt>
                <c:pt idx="130">
                  <c:v>31.264399999999998</c:v>
                </c:pt>
                <c:pt idx="131">
                  <c:v>33.302399999999999</c:v>
                </c:pt>
                <c:pt idx="132">
                  <c:v>30.755299999999998</c:v>
                </c:pt>
                <c:pt idx="133">
                  <c:v>36.010899999999999</c:v>
                </c:pt>
                <c:pt idx="134">
                  <c:v>33.854599999999998</c:v>
                </c:pt>
                <c:pt idx="135">
                  <c:v>30.6707</c:v>
                </c:pt>
                <c:pt idx="136">
                  <c:v>31.096699999999998</c:v>
                </c:pt>
                <c:pt idx="137">
                  <c:v>38.890099999999997</c:v>
                </c:pt>
                <c:pt idx="138">
                  <c:v>35.7866</c:v>
                </c:pt>
                <c:pt idx="139">
                  <c:v>36.107799999999997</c:v>
                </c:pt>
                <c:pt idx="140">
                  <c:v>38.890999999999998</c:v>
                </c:pt>
                <c:pt idx="141">
                  <c:v>47.984900000000003</c:v>
                </c:pt>
                <c:pt idx="142">
                  <c:v>48.252000000000002</c:v>
                </c:pt>
                <c:pt idx="143">
                  <c:v>44.987699999999997</c:v>
                </c:pt>
                <c:pt idx="144">
                  <c:v>67.575699999999998</c:v>
                </c:pt>
                <c:pt idx="145">
                  <c:v>64.616799999999998</c:v>
                </c:pt>
                <c:pt idx="146">
                  <c:v>78.58</c:v>
                </c:pt>
                <c:pt idx="147">
                  <c:v>72.275400000000005</c:v>
                </c:pt>
                <c:pt idx="148">
                  <c:v>81.535600000000002</c:v>
                </c:pt>
                <c:pt idx="149">
                  <c:v>82.723299999999995</c:v>
                </c:pt>
                <c:pt idx="150">
                  <c:v>87.813299999999998</c:v>
                </c:pt>
                <c:pt idx="151">
                  <c:v>97.007400000000004</c:v>
                </c:pt>
                <c:pt idx="152">
                  <c:v>89.238600000000005</c:v>
                </c:pt>
                <c:pt idx="153">
                  <c:v>72.970299999999995</c:v>
                </c:pt>
                <c:pt idx="154">
                  <c:v>63.8123</c:v>
                </c:pt>
                <c:pt idx="155">
                  <c:v>59.193300000000001</c:v>
                </c:pt>
                <c:pt idx="156">
                  <c:v>58.200099999999999</c:v>
                </c:pt>
                <c:pt idx="157">
                  <c:v>66.909400000000005</c:v>
                </c:pt>
                <c:pt idx="158">
                  <c:v>67.936099999999996</c:v>
                </c:pt>
                <c:pt idx="159">
                  <c:v>67.287599999999998</c:v>
                </c:pt>
                <c:pt idx="160">
                  <c:v>61.5032</c:v>
                </c:pt>
                <c:pt idx="161">
                  <c:v>57.8827</c:v>
                </c:pt>
                <c:pt idx="162">
                  <c:v>57.6601</c:v>
                </c:pt>
                <c:pt idx="163">
                  <c:v>55.198099999999997</c:v>
                </c:pt>
                <c:pt idx="164">
                  <c:v>53.481000000000002</c:v>
                </c:pt>
                <c:pt idx="165">
                  <c:v>49.598999999999997</c:v>
                </c:pt>
                <c:pt idx="166">
                  <c:v>47.031999999999996</c:v>
                </c:pt>
                <c:pt idx="167">
                  <c:v>39.969000000000001</c:v>
                </c:pt>
                <c:pt idx="168">
                  <c:v>31.6204</c:v>
                </c:pt>
                <c:pt idx="169">
                  <c:v>28.377600000000001</c:v>
                </c:pt>
                <c:pt idx="170">
                  <c:v>28.053100000000001</c:v>
                </c:pt>
                <c:pt idx="171">
                  <c:v>22.976700000000001</c:v>
                </c:pt>
                <c:pt idx="172">
                  <c:v>34.088000000000001</c:v>
                </c:pt>
                <c:pt idx="173">
                  <c:v>28.392900000000001</c:v>
                </c:pt>
                <c:pt idx="174">
                  <c:v>24.340499999999999</c:v>
                </c:pt>
                <c:pt idx="175">
                  <c:v>22.810700000000001</c:v>
                </c:pt>
                <c:pt idx="176">
                  <c:v>4.2420999999999998</c:v>
                </c:pt>
                <c:pt idx="177">
                  <c:v>7.2671999999999999</c:v>
                </c:pt>
                <c:pt idx="178">
                  <c:v>-0.24740000000000001</c:v>
                </c:pt>
                <c:pt idx="179">
                  <c:v>-5.2412000000000001</c:v>
                </c:pt>
                <c:pt idx="180">
                  <c:v>-6.8628</c:v>
                </c:pt>
                <c:pt idx="181">
                  <c:v>-8.2552000000000003</c:v>
                </c:pt>
                <c:pt idx="182">
                  <c:v>-1.4032</c:v>
                </c:pt>
              </c:numCache>
            </c:numRef>
          </c:val>
          <c:smooth val="0"/>
          <c:extLst>
            <c:ext xmlns:c16="http://schemas.microsoft.com/office/drawing/2014/chart" uri="{C3380CC4-5D6E-409C-BE32-E72D297353CC}">
              <c16:uniqueId val="{00000000-5D69-4377-A4BB-40EE39BA07FA}"/>
            </c:ext>
          </c:extLst>
        </c:ser>
        <c:dLbls>
          <c:showLegendKey val="0"/>
          <c:showVal val="0"/>
          <c:showCatName val="0"/>
          <c:showSerName val="0"/>
          <c:showPercent val="0"/>
          <c:showBubbleSize val="0"/>
        </c:dLbls>
        <c:marker val="1"/>
        <c:smooth val="0"/>
        <c:axId val="543874111"/>
        <c:axId val="543876191"/>
      </c:lineChart>
      <c:lineChart>
        <c:grouping val="standard"/>
        <c:varyColors val="0"/>
        <c:ser>
          <c:idx val="0"/>
          <c:order val="0"/>
          <c:tx>
            <c:strRef>
              <c:f>'Policy-uncertainty'!$E$9</c:f>
              <c:strCache>
                <c:ptCount val="1"/>
                <c:pt idx="0">
                  <c:v>Bund Spot-FV</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'Policy-uncertainty'!$C$11:$C$200</c:f>
              <c:numCache>
                <c:formatCode>m/d/yyyy</c:formatCode>
                <c:ptCount val="190"/>
                <c:pt idx="0">
                  <c:v>40237</c:v>
                </c:pt>
                <c:pt idx="1">
                  <c:v>40268</c:v>
                </c:pt>
                <c:pt idx="2">
                  <c:v>40298</c:v>
                </c:pt>
                <c:pt idx="3">
                  <c:v>40329</c:v>
                </c:pt>
                <c:pt idx="4">
                  <c:v>40359</c:v>
                </c:pt>
                <c:pt idx="5">
                  <c:v>40390</c:v>
                </c:pt>
                <c:pt idx="6">
                  <c:v>40421</c:v>
                </c:pt>
                <c:pt idx="7">
                  <c:v>40451</c:v>
                </c:pt>
                <c:pt idx="8">
                  <c:v>40482</c:v>
                </c:pt>
                <c:pt idx="9">
                  <c:v>40512</c:v>
                </c:pt>
                <c:pt idx="10">
                  <c:v>40543</c:v>
                </c:pt>
                <c:pt idx="11">
                  <c:v>40574</c:v>
                </c:pt>
                <c:pt idx="12">
                  <c:v>40602</c:v>
                </c:pt>
                <c:pt idx="13">
                  <c:v>40633</c:v>
                </c:pt>
                <c:pt idx="14">
                  <c:v>40663</c:v>
                </c:pt>
                <c:pt idx="15">
                  <c:v>40694</c:v>
                </c:pt>
                <c:pt idx="16">
                  <c:v>40724</c:v>
                </c:pt>
                <c:pt idx="17">
                  <c:v>40755</c:v>
                </c:pt>
                <c:pt idx="18">
                  <c:v>40786</c:v>
                </c:pt>
                <c:pt idx="19">
                  <c:v>40816</c:v>
                </c:pt>
                <c:pt idx="20">
                  <c:v>40847</c:v>
                </c:pt>
                <c:pt idx="21">
                  <c:v>40877</c:v>
                </c:pt>
                <c:pt idx="22">
                  <c:v>40908</c:v>
                </c:pt>
                <c:pt idx="23">
                  <c:v>40939</c:v>
                </c:pt>
                <c:pt idx="24">
                  <c:v>40968</c:v>
                </c:pt>
                <c:pt idx="25">
                  <c:v>40999</c:v>
                </c:pt>
                <c:pt idx="26">
                  <c:v>41029</c:v>
                </c:pt>
                <c:pt idx="27">
                  <c:v>41060</c:v>
                </c:pt>
                <c:pt idx="28">
                  <c:v>41090</c:v>
                </c:pt>
                <c:pt idx="29">
                  <c:v>41121</c:v>
                </c:pt>
                <c:pt idx="30">
                  <c:v>41152</c:v>
                </c:pt>
                <c:pt idx="31">
                  <c:v>41182</c:v>
                </c:pt>
                <c:pt idx="32">
                  <c:v>41213</c:v>
                </c:pt>
                <c:pt idx="33">
                  <c:v>41243</c:v>
                </c:pt>
                <c:pt idx="34">
                  <c:v>41274</c:v>
                </c:pt>
                <c:pt idx="35">
                  <c:v>41305</c:v>
                </c:pt>
                <c:pt idx="36">
                  <c:v>41333</c:v>
                </c:pt>
                <c:pt idx="37">
                  <c:v>41364</c:v>
                </c:pt>
                <c:pt idx="38">
                  <c:v>41394</c:v>
                </c:pt>
                <c:pt idx="39">
                  <c:v>41425</c:v>
                </c:pt>
                <c:pt idx="40">
                  <c:v>41455</c:v>
                </c:pt>
                <c:pt idx="41">
                  <c:v>41486</c:v>
                </c:pt>
                <c:pt idx="42">
                  <c:v>41517</c:v>
                </c:pt>
                <c:pt idx="43">
                  <c:v>41547</c:v>
                </c:pt>
                <c:pt idx="44">
                  <c:v>41578</c:v>
                </c:pt>
                <c:pt idx="45">
                  <c:v>41608</c:v>
                </c:pt>
                <c:pt idx="46">
                  <c:v>41639</c:v>
                </c:pt>
                <c:pt idx="47">
                  <c:v>41670</c:v>
                </c:pt>
                <c:pt idx="48">
                  <c:v>41698</c:v>
                </c:pt>
                <c:pt idx="49">
                  <c:v>41729</c:v>
                </c:pt>
                <c:pt idx="50">
                  <c:v>41759</c:v>
                </c:pt>
                <c:pt idx="51">
                  <c:v>41790</c:v>
                </c:pt>
                <c:pt idx="52">
                  <c:v>41820</c:v>
                </c:pt>
                <c:pt idx="53">
                  <c:v>41851</c:v>
                </c:pt>
                <c:pt idx="54">
                  <c:v>41882</c:v>
                </c:pt>
                <c:pt idx="55">
                  <c:v>41912</c:v>
                </c:pt>
                <c:pt idx="56">
                  <c:v>41943</c:v>
                </c:pt>
                <c:pt idx="57">
                  <c:v>41973</c:v>
                </c:pt>
                <c:pt idx="58">
                  <c:v>42004</c:v>
                </c:pt>
                <c:pt idx="59">
                  <c:v>42035</c:v>
                </c:pt>
                <c:pt idx="60">
                  <c:v>42063</c:v>
                </c:pt>
                <c:pt idx="61">
                  <c:v>42094</c:v>
                </c:pt>
                <c:pt idx="62">
                  <c:v>42124</c:v>
                </c:pt>
                <c:pt idx="63">
                  <c:v>42155</c:v>
                </c:pt>
                <c:pt idx="64">
                  <c:v>42185</c:v>
                </c:pt>
                <c:pt idx="65">
                  <c:v>42216</c:v>
                </c:pt>
                <c:pt idx="66">
                  <c:v>42247</c:v>
                </c:pt>
                <c:pt idx="67">
                  <c:v>42277</c:v>
                </c:pt>
                <c:pt idx="68">
                  <c:v>42308</c:v>
                </c:pt>
                <c:pt idx="69">
                  <c:v>42338</c:v>
                </c:pt>
                <c:pt idx="70">
                  <c:v>42369</c:v>
                </c:pt>
                <c:pt idx="71">
                  <c:v>42400</c:v>
                </c:pt>
                <c:pt idx="72">
                  <c:v>42429</c:v>
                </c:pt>
                <c:pt idx="73">
                  <c:v>42460</c:v>
                </c:pt>
                <c:pt idx="74">
                  <c:v>42490</c:v>
                </c:pt>
                <c:pt idx="75">
                  <c:v>42521</c:v>
                </c:pt>
                <c:pt idx="76">
                  <c:v>42551</c:v>
                </c:pt>
                <c:pt idx="77">
                  <c:v>42582</c:v>
                </c:pt>
                <c:pt idx="78">
                  <c:v>42613</c:v>
                </c:pt>
                <c:pt idx="79">
                  <c:v>42643</c:v>
                </c:pt>
                <c:pt idx="80">
                  <c:v>42674</c:v>
                </c:pt>
                <c:pt idx="81">
                  <c:v>42704</c:v>
                </c:pt>
                <c:pt idx="82">
                  <c:v>42735</c:v>
                </c:pt>
                <c:pt idx="83">
                  <c:v>42766</c:v>
                </c:pt>
                <c:pt idx="84">
                  <c:v>42794</c:v>
                </c:pt>
                <c:pt idx="85">
                  <c:v>42825</c:v>
                </c:pt>
                <c:pt idx="86">
                  <c:v>42855</c:v>
                </c:pt>
                <c:pt idx="87">
                  <c:v>42886</c:v>
                </c:pt>
                <c:pt idx="88">
                  <c:v>42916</c:v>
                </c:pt>
                <c:pt idx="89">
                  <c:v>42947</c:v>
                </c:pt>
                <c:pt idx="90">
                  <c:v>42978</c:v>
                </c:pt>
                <c:pt idx="91">
                  <c:v>43008</c:v>
                </c:pt>
                <c:pt idx="92">
                  <c:v>43039</c:v>
                </c:pt>
                <c:pt idx="93">
                  <c:v>43069</c:v>
                </c:pt>
                <c:pt idx="94">
                  <c:v>43100</c:v>
                </c:pt>
                <c:pt idx="95">
                  <c:v>43131</c:v>
                </c:pt>
                <c:pt idx="96">
                  <c:v>43159</c:v>
                </c:pt>
                <c:pt idx="97">
                  <c:v>43190</c:v>
                </c:pt>
                <c:pt idx="98">
                  <c:v>43220</c:v>
                </c:pt>
                <c:pt idx="99">
                  <c:v>43251</c:v>
                </c:pt>
                <c:pt idx="100">
                  <c:v>43281</c:v>
                </c:pt>
                <c:pt idx="101">
                  <c:v>43312</c:v>
                </c:pt>
                <c:pt idx="102">
                  <c:v>43343</c:v>
                </c:pt>
                <c:pt idx="103">
                  <c:v>43373</c:v>
                </c:pt>
                <c:pt idx="104">
                  <c:v>43404</c:v>
                </c:pt>
                <c:pt idx="105">
                  <c:v>43434</c:v>
                </c:pt>
                <c:pt idx="106">
                  <c:v>43465</c:v>
                </c:pt>
                <c:pt idx="107">
                  <c:v>43496</c:v>
                </c:pt>
                <c:pt idx="108">
                  <c:v>43524</c:v>
                </c:pt>
                <c:pt idx="109">
                  <c:v>43555</c:v>
                </c:pt>
                <c:pt idx="110">
                  <c:v>43585</c:v>
                </c:pt>
                <c:pt idx="111">
                  <c:v>43616</c:v>
                </c:pt>
                <c:pt idx="112">
                  <c:v>43646</c:v>
                </c:pt>
                <c:pt idx="113">
                  <c:v>43677</c:v>
                </c:pt>
                <c:pt idx="114">
                  <c:v>43708</c:v>
                </c:pt>
                <c:pt idx="115">
                  <c:v>43738</c:v>
                </c:pt>
                <c:pt idx="116">
                  <c:v>43769</c:v>
                </c:pt>
                <c:pt idx="117">
                  <c:v>43799</c:v>
                </c:pt>
                <c:pt idx="118">
                  <c:v>43830</c:v>
                </c:pt>
                <c:pt idx="119">
                  <c:v>43861</c:v>
                </c:pt>
                <c:pt idx="120">
                  <c:v>43890</c:v>
                </c:pt>
                <c:pt idx="121">
                  <c:v>43921</c:v>
                </c:pt>
                <c:pt idx="122">
                  <c:v>43951</c:v>
                </c:pt>
                <c:pt idx="123">
                  <c:v>43982</c:v>
                </c:pt>
                <c:pt idx="124">
                  <c:v>44012</c:v>
                </c:pt>
                <c:pt idx="125">
                  <c:v>44043</c:v>
                </c:pt>
                <c:pt idx="126">
                  <c:v>44074</c:v>
                </c:pt>
                <c:pt idx="127">
                  <c:v>44104</c:v>
                </c:pt>
                <c:pt idx="128">
                  <c:v>44135</c:v>
                </c:pt>
                <c:pt idx="129">
                  <c:v>44165</c:v>
                </c:pt>
                <c:pt idx="130">
                  <c:v>44196</c:v>
                </c:pt>
                <c:pt idx="131">
                  <c:v>44227</c:v>
                </c:pt>
                <c:pt idx="132">
                  <c:v>44255</c:v>
                </c:pt>
                <c:pt idx="133">
                  <c:v>44286</c:v>
                </c:pt>
                <c:pt idx="134">
                  <c:v>44316</c:v>
                </c:pt>
                <c:pt idx="135">
                  <c:v>44347</c:v>
                </c:pt>
                <c:pt idx="136">
                  <c:v>44377</c:v>
                </c:pt>
                <c:pt idx="137">
                  <c:v>44408</c:v>
                </c:pt>
                <c:pt idx="138">
                  <c:v>44439</c:v>
                </c:pt>
                <c:pt idx="139">
                  <c:v>44469</c:v>
                </c:pt>
                <c:pt idx="140">
                  <c:v>44500</c:v>
                </c:pt>
                <c:pt idx="141">
                  <c:v>44530</c:v>
                </c:pt>
                <c:pt idx="142">
                  <c:v>44561</c:v>
                </c:pt>
                <c:pt idx="143">
                  <c:v>44592</c:v>
                </c:pt>
                <c:pt idx="144">
                  <c:v>44620</c:v>
                </c:pt>
                <c:pt idx="145">
                  <c:v>44651</c:v>
                </c:pt>
                <c:pt idx="146">
                  <c:v>44681</c:v>
                </c:pt>
                <c:pt idx="147">
                  <c:v>44712</c:v>
                </c:pt>
                <c:pt idx="148">
                  <c:v>44742</c:v>
                </c:pt>
                <c:pt idx="149">
                  <c:v>44773</c:v>
                </c:pt>
                <c:pt idx="150">
                  <c:v>44804</c:v>
                </c:pt>
                <c:pt idx="151">
                  <c:v>44834</c:v>
                </c:pt>
                <c:pt idx="152">
                  <c:v>44865</c:v>
                </c:pt>
                <c:pt idx="153">
                  <c:v>44895</c:v>
                </c:pt>
                <c:pt idx="154">
                  <c:v>44926</c:v>
                </c:pt>
                <c:pt idx="155">
                  <c:v>44957</c:v>
                </c:pt>
                <c:pt idx="156">
                  <c:v>44985</c:v>
                </c:pt>
                <c:pt idx="157">
                  <c:v>45016</c:v>
                </c:pt>
                <c:pt idx="158">
                  <c:v>45046</c:v>
                </c:pt>
                <c:pt idx="159">
                  <c:v>45077</c:v>
                </c:pt>
                <c:pt idx="160">
                  <c:v>45107</c:v>
                </c:pt>
                <c:pt idx="161">
                  <c:v>45138</c:v>
                </c:pt>
                <c:pt idx="162">
                  <c:v>45169</c:v>
                </c:pt>
                <c:pt idx="163">
                  <c:v>45199</c:v>
                </c:pt>
                <c:pt idx="164">
                  <c:v>45230</c:v>
                </c:pt>
                <c:pt idx="165">
                  <c:v>45260</c:v>
                </c:pt>
                <c:pt idx="166">
                  <c:v>45291</c:v>
                </c:pt>
                <c:pt idx="167">
                  <c:v>45322</c:v>
                </c:pt>
                <c:pt idx="168">
                  <c:v>45351</c:v>
                </c:pt>
                <c:pt idx="169">
                  <c:v>45382</c:v>
                </c:pt>
                <c:pt idx="170">
                  <c:v>45412</c:v>
                </c:pt>
                <c:pt idx="171">
                  <c:v>45443</c:v>
                </c:pt>
                <c:pt idx="172">
                  <c:v>45473</c:v>
                </c:pt>
                <c:pt idx="173">
                  <c:v>45504</c:v>
                </c:pt>
                <c:pt idx="174">
                  <c:v>45535</c:v>
                </c:pt>
                <c:pt idx="175">
                  <c:v>45565</c:v>
                </c:pt>
                <c:pt idx="176">
                  <c:v>45596</c:v>
                </c:pt>
                <c:pt idx="177">
                  <c:v>45626</c:v>
                </c:pt>
                <c:pt idx="178">
                  <c:v>45657</c:v>
                </c:pt>
                <c:pt idx="179">
                  <c:v>45688</c:v>
                </c:pt>
                <c:pt idx="180">
                  <c:v>45716</c:v>
                </c:pt>
                <c:pt idx="181">
                  <c:v>45747</c:v>
                </c:pt>
                <c:pt idx="182">
                  <c:v>45777</c:v>
                </c:pt>
              </c:numCache>
            </c:numRef>
          </c:cat>
          <c:val>
            <c:numRef>
              <c:f>'Policy-uncertainty'!$E$11:$E$200</c:f>
              <c:numCache>
                <c:formatCode>0.00%</c:formatCode>
                <c:ptCount val="190"/>
                <c:pt idx="0">
                  <c:v>7.4917322136190678E-4</c:v>
                </c:pt>
                <c:pt idx="1">
                  <c:v>1.4021160052460728E-3</c:v>
                </c:pt>
                <c:pt idx="2">
                  <c:v>2.3614075135632261E-3</c:v>
                </c:pt>
                <c:pt idx="3">
                  <c:v>3.5956459073313782E-3</c:v>
                </c:pt>
                <c:pt idx="4">
                  <c:v>4.7028194808466338E-3</c:v>
                </c:pt>
                <c:pt idx="5">
                  <c:v>3.246376533693366E-3</c:v>
                </c:pt>
                <c:pt idx="6">
                  <c:v>2.0365159330493106E-3</c:v>
                </c:pt>
                <c:pt idx="7">
                  <c:v>3.1346633597607171E-3</c:v>
                </c:pt>
                <c:pt idx="8">
                  <c:v>1.7288323720216735E-3</c:v>
                </c:pt>
                <c:pt idx="9">
                  <c:v>3.3163288803815354E-3</c:v>
                </c:pt>
                <c:pt idx="10">
                  <c:v>3.3870444857449639E-3</c:v>
                </c:pt>
                <c:pt idx="11">
                  <c:v>4.3660040324707099E-3</c:v>
                </c:pt>
                <c:pt idx="12">
                  <c:v>1.67305649487548E-3</c:v>
                </c:pt>
                <c:pt idx="13">
                  <c:v>1.6545298965809294E-3</c:v>
                </c:pt>
                <c:pt idx="14">
                  <c:v>2.3845314539018246E-3</c:v>
                </c:pt>
                <c:pt idx="15">
                  <c:v>-1.018736250206518E-3</c:v>
                </c:pt>
                <c:pt idx="16">
                  <c:v>1.3757746528964103E-3</c:v>
                </c:pt>
                <c:pt idx="17">
                  <c:v>-6.4834527648306647E-3</c:v>
                </c:pt>
                <c:pt idx="18">
                  <c:v>-3.5067487063986345E-3</c:v>
                </c:pt>
                <c:pt idx="19">
                  <c:v>-2.3117403727788283E-4</c:v>
                </c:pt>
                <c:pt idx="20">
                  <c:v>-2.3589085544789175E-3</c:v>
                </c:pt>
                <c:pt idx="21">
                  <c:v>-5.8275578676502543E-4</c:v>
                </c:pt>
                <c:pt idx="22">
                  <c:v>-3.3524114328977589E-4</c:v>
                </c:pt>
                <c:pt idx="23">
                  <c:v>-3.8752086584580847E-3</c:v>
                </c:pt>
                <c:pt idx="24">
                  <c:v>-1.1031804389064793E-3</c:v>
                </c:pt>
                <c:pt idx="25">
                  <c:v>8.1658850418806633E-4</c:v>
                </c:pt>
                <c:pt idx="26">
                  <c:v>1.0977927522814526E-3</c:v>
                </c:pt>
                <c:pt idx="27">
                  <c:v>4.6342157751300302E-4</c:v>
                </c:pt>
                <c:pt idx="28">
                  <c:v>2.3038715876477801E-3</c:v>
                </c:pt>
                <c:pt idx="29">
                  <c:v>1.1642922096110481E-5</c:v>
                </c:pt>
                <c:pt idx="30">
                  <c:v>3.0749160065576646E-4</c:v>
                </c:pt>
                <c:pt idx="31">
                  <c:v>3.6405306901667565E-4</c:v>
                </c:pt>
                <c:pt idx="32">
                  <c:v>5.7303668585599252E-4</c:v>
                </c:pt>
                <c:pt idx="33">
                  <c:v>1.0985885542499664E-3</c:v>
                </c:pt>
                <c:pt idx="34">
                  <c:v>5.7753792783557696E-4</c:v>
                </c:pt>
                <c:pt idx="35">
                  <c:v>-7.9844591587952679E-4</c:v>
                </c:pt>
                <c:pt idx="36">
                  <c:v>-1.0666459213952307E-3</c:v>
                </c:pt>
                <c:pt idx="37">
                  <c:v>-1.526871453406603E-3</c:v>
                </c:pt>
                <c:pt idx="38">
                  <c:v>-2.4597405285774424E-3</c:v>
                </c:pt>
                <c:pt idx="39">
                  <c:v>1.7344106351787729E-3</c:v>
                </c:pt>
                <c:pt idx="40">
                  <c:v>3.220965730557291E-3</c:v>
                </c:pt>
                <c:pt idx="41">
                  <c:v>1.4695151839591095E-3</c:v>
                </c:pt>
                <c:pt idx="42">
                  <c:v>7.6985831945272296E-4</c:v>
                </c:pt>
                <c:pt idx="43">
                  <c:v>2.2303244312193559E-3</c:v>
                </c:pt>
                <c:pt idx="44">
                  <c:v>2.4394630012489257E-3</c:v>
                </c:pt>
                <c:pt idx="45">
                  <c:v>5.4857742634272667E-3</c:v>
                </c:pt>
                <c:pt idx="46">
                  <c:v>4.8911999200836297E-3</c:v>
                </c:pt>
                <c:pt idx="47">
                  <c:v>4.3759590547500019E-3</c:v>
                </c:pt>
                <c:pt idx="48">
                  <c:v>3.6892461279142575E-3</c:v>
                </c:pt>
                <c:pt idx="49">
                  <c:v>5.5874472406117238E-3</c:v>
                </c:pt>
                <c:pt idx="50">
                  <c:v>3.3664056692644523E-3</c:v>
                </c:pt>
                <c:pt idx="51">
                  <c:v>3.9607009687147483E-3</c:v>
                </c:pt>
                <c:pt idx="52">
                  <c:v>1.2673867021211066E-3</c:v>
                </c:pt>
                <c:pt idx="53">
                  <c:v>-2.427222704779082E-5</c:v>
                </c:pt>
                <c:pt idx="54">
                  <c:v>-8.590346546646279E-4</c:v>
                </c:pt>
                <c:pt idx="55">
                  <c:v>2.2871304500063005E-3</c:v>
                </c:pt>
                <c:pt idx="56">
                  <c:v>2.0408247989760452E-3</c:v>
                </c:pt>
                <c:pt idx="57">
                  <c:v>1.9717965461944617E-3</c:v>
                </c:pt>
                <c:pt idx="58">
                  <c:v>1.4067917982070284E-3</c:v>
                </c:pt>
                <c:pt idx="59">
                  <c:v>4.7401871296402082E-4</c:v>
                </c:pt>
                <c:pt idx="60">
                  <c:v>1.2895306346967375E-4</c:v>
                </c:pt>
                <c:pt idx="61">
                  <c:v>-1.2528756070672494E-3</c:v>
                </c:pt>
                <c:pt idx="62">
                  <c:v>-2.2416591284103258E-3</c:v>
                </c:pt>
                <c:pt idx="63">
                  <c:v>2.2179323146531617E-4</c:v>
                </c:pt>
                <c:pt idx="64">
                  <c:v>1.1940274566072384E-3</c:v>
                </c:pt>
                <c:pt idx="65">
                  <c:v>1.2134405556800381E-3</c:v>
                </c:pt>
                <c:pt idx="66">
                  <c:v>3.951733656467938E-3</c:v>
                </c:pt>
                <c:pt idx="67">
                  <c:v>4.0890377595563712E-3</c:v>
                </c:pt>
                <c:pt idx="68">
                  <c:v>1.6425977303543031E-3</c:v>
                </c:pt>
                <c:pt idx="69">
                  <c:v>6.6037355246317125E-4</c:v>
                </c:pt>
                <c:pt idx="70">
                  <c:v>2.9411564192205041E-3</c:v>
                </c:pt>
                <c:pt idx="71">
                  <c:v>3.2272360805003014E-3</c:v>
                </c:pt>
                <c:pt idx="72">
                  <c:v>3.6743619377651868E-3</c:v>
                </c:pt>
                <c:pt idx="73">
                  <c:v>2.4118075880538398E-3</c:v>
                </c:pt>
                <c:pt idx="74">
                  <c:v>2.3893203395140518E-3</c:v>
                </c:pt>
                <c:pt idx="75">
                  <c:v>1.6659214794330715E-3</c:v>
                </c:pt>
                <c:pt idx="76">
                  <c:v>2.3282978866590756E-3</c:v>
                </c:pt>
                <c:pt idx="77">
                  <c:v>2.7330481138901084E-3</c:v>
                </c:pt>
                <c:pt idx="78">
                  <c:v>3.154955273412606E-3</c:v>
                </c:pt>
                <c:pt idx="79">
                  <c:v>2.1787058179595356E-3</c:v>
                </c:pt>
                <c:pt idx="80">
                  <c:v>2.2741841853326618E-3</c:v>
                </c:pt>
                <c:pt idx="81">
                  <c:v>1.2414590681136305E-3</c:v>
                </c:pt>
                <c:pt idx="82">
                  <c:v>-3.4585894015508063E-4</c:v>
                </c:pt>
                <c:pt idx="83">
                  <c:v>1.2287159198986868E-4</c:v>
                </c:pt>
                <c:pt idx="84">
                  <c:v>3.521466084902608E-4</c:v>
                </c:pt>
                <c:pt idx="85">
                  <c:v>2.2880639795308166E-3</c:v>
                </c:pt>
                <c:pt idx="86">
                  <c:v>1.3064126670856964E-3</c:v>
                </c:pt>
                <c:pt idx="87">
                  <c:v>1.4002507140713004E-3</c:v>
                </c:pt>
                <c:pt idx="88">
                  <c:v>9.130864832119453E-4</c:v>
                </c:pt>
                <c:pt idx="89">
                  <c:v>1.4703264743846202E-3</c:v>
                </c:pt>
                <c:pt idx="90">
                  <c:v>1.1546126401267027E-3</c:v>
                </c:pt>
                <c:pt idx="91">
                  <c:v>5.6405009534847908E-4</c:v>
                </c:pt>
                <c:pt idx="92">
                  <c:v>-5.4348812572188121E-4</c:v>
                </c:pt>
                <c:pt idx="93">
                  <c:v>-1.2348413011890619E-4</c:v>
                </c:pt>
                <c:pt idx="94">
                  <c:v>-2.3857795113568555E-3</c:v>
                </c:pt>
                <c:pt idx="95">
                  <c:v>-1.5472896570331964E-3</c:v>
                </c:pt>
                <c:pt idx="96">
                  <c:v>-1.347793068204579E-3</c:v>
                </c:pt>
                <c:pt idx="97">
                  <c:v>-1.29577135190491E-3</c:v>
                </c:pt>
                <c:pt idx="98">
                  <c:v>-9.8835532572501966E-4</c:v>
                </c:pt>
                <c:pt idx="99">
                  <c:v>-1.796243311692002E-3</c:v>
                </c:pt>
                <c:pt idx="100">
                  <c:v>-1.9251867890324849E-3</c:v>
                </c:pt>
                <c:pt idx="101">
                  <c:v>-1.3100947539476321E-3</c:v>
                </c:pt>
                <c:pt idx="102">
                  <c:v>-1.2439336857855946E-3</c:v>
                </c:pt>
                <c:pt idx="103">
                  <c:v>-1.2439441815844283E-3</c:v>
                </c:pt>
                <c:pt idx="104">
                  <c:v>-7.9847581190956377E-4</c:v>
                </c:pt>
                <c:pt idx="105">
                  <c:v>-2.9127119380048094E-4</c:v>
                </c:pt>
                <c:pt idx="106">
                  <c:v>5.7127542754810412E-5</c:v>
                </c:pt>
                <c:pt idx="107">
                  <c:v>1.2703976796018261E-3</c:v>
                </c:pt>
                <c:pt idx="108">
                  <c:v>1.3911603004691242E-3</c:v>
                </c:pt>
                <c:pt idx="109">
                  <c:v>9.4663929547720497E-4</c:v>
                </c:pt>
                <c:pt idx="110">
                  <c:v>9.1449461609839134E-4</c:v>
                </c:pt>
                <c:pt idx="111">
                  <c:v>3.7627623720874184E-4</c:v>
                </c:pt>
                <c:pt idx="112">
                  <c:v>1.195717869910966E-4</c:v>
                </c:pt>
                <c:pt idx="113">
                  <c:v>-5.4060110933880356E-4</c:v>
                </c:pt>
                <c:pt idx="114">
                  <c:v>-1.6337769906883777E-3</c:v>
                </c:pt>
                <c:pt idx="115">
                  <c:v>-2.5209868093214495E-4</c:v>
                </c:pt>
                <c:pt idx="116">
                  <c:v>3.4623860874481195E-5</c:v>
                </c:pt>
                <c:pt idx="117">
                  <c:v>4.2945473422788955E-4</c:v>
                </c:pt>
                <c:pt idx="118">
                  <c:v>5.6313385240449156E-4</c:v>
                </c:pt>
                <c:pt idx="119">
                  <c:v>-1.3734630701944198E-4</c:v>
                </c:pt>
                <c:pt idx="120">
                  <c:v>-5.016012007426204E-4</c:v>
                </c:pt>
                <c:pt idx="121">
                  <c:v>1.6800161678284442E-3</c:v>
                </c:pt>
                <c:pt idx="122">
                  <c:v>2.4948923754093367E-3</c:v>
                </c:pt>
                <c:pt idx="123">
                  <c:v>3.5961813280102548E-3</c:v>
                </c:pt>
                <c:pt idx="124">
                  <c:v>4.0638568132395836E-3</c:v>
                </c:pt>
                <c:pt idx="125">
                  <c:v>2.9954579239496945E-3</c:v>
                </c:pt>
                <c:pt idx="126">
                  <c:v>3.1596452027731654E-3</c:v>
                </c:pt>
                <c:pt idx="127">
                  <c:v>1.6329706296806063E-3</c:v>
                </c:pt>
                <c:pt idx="128">
                  <c:v>8.5416599089931534E-4</c:v>
                </c:pt>
                <c:pt idx="129">
                  <c:v>5.9796645779635563E-4</c:v>
                </c:pt>
                <c:pt idx="130">
                  <c:v>-1.9234411094598385E-5</c:v>
                </c:pt>
                <c:pt idx="131">
                  <c:v>-1.6186819544050917E-4</c:v>
                </c:pt>
                <c:pt idx="132">
                  <c:v>1.6793107319755208E-3</c:v>
                </c:pt>
                <c:pt idx="133">
                  <c:v>1.4359788942695318E-4</c:v>
                </c:pt>
                <c:pt idx="134">
                  <c:v>5.2283241930094117E-4</c:v>
                </c:pt>
                <c:pt idx="135">
                  <c:v>2.3603838756968321E-4</c:v>
                </c:pt>
                <c:pt idx="136">
                  <c:v>8.0818079293310061E-5</c:v>
                </c:pt>
                <c:pt idx="137">
                  <c:v>-2.191072790512766E-3</c:v>
                </c:pt>
                <c:pt idx="138">
                  <c:v>-1.2777921739096959E-3</c:v>
                </c:pt>
                <c:pt idx="139">
                  <c:v>-1.2391297535217323E-3</c:v>
                </c:pt>
                <c:pt idx="140">
                  <c:v>-1.8309691251026966E-3</c:v>
                </c:pt>
                <c:pt idx="141">
                  <c:v>-2.5979931398460009E-3</c:v>
                </c:pt>
                <c:pt idx="142">
                  <c:v>-2.4487922195452075E-3</c:v>
                </c:pt>
                <c:pt idx="143">
                  <c:v>-1.5374300655431259E-4</c:v>
                </c:pt>
                <c:pt idx="144">
                  <c:v>-2.3655908107052541E-4</c:v>
                </c:pt>
                <c:pt idx="145">
                  <c:v>8.3010860039464673E-4</c:v>
                </c:pt>
                <c:pt idx="146">
                  <c:v>1.8542618491729172E-3</c:v>
                </c:pt>
                <c:pt idx="147">
                  <c:v>4.777685374088376E-3</c:v>
                </c:pt>
                <c:pt idx="148">
                  <c:v>5.2447195924557443E-3</c:v>
                </c:pt>
                <c:pt idx="149">
                  <c:v>-4.1429534962913669E-4</c:v>
                </c:pt>
                <c:pt idx="150">
                  <c:v>2.6608973263069508E-3</c:v>
                </c:pt>
                <c:pt idx="151">
                  <c:v>-2.3146945580131834E-4</c:v>
                </c:pt>
                <c:pt idx="152">
                  <c:v>-3.9499136256237709E-3</c:v>
                </c:pt>
                <c:pt idx="153">
                  <c:v>-3.8503683843393519E-4</c:v>
                </c:pt>
                <c:pt idx="154">
                  <c:v>1.038100340651063E-3</c:v>
                </c:pt>
                <c:pt idx="155">
                  <c:v>4.1419600409945898E-4</c:v>
                </c:pt>
                <c:pt idx="156">
                  <c:v>-1.2468249527678027E-3</c:v>
                </c:pt>
                <c:pt idx="157">
                  <c:v>-2.3349914664410436E-3</c:v>
                </c:pt>
                <c:pt idx="158">
                  <c:v>-2.0585100286551299E-3</c:v>
                </c:pt>
                <c:pt idx="159">
                  <c:v>-2.1106966942724056E-3</c:v>
                </c:pt>
                <c:pt idx="160">
                  <c:v>-2.9245526609691479E-3</c:v>
                </c:pt>
                <c:pt idx="161">
                  <c:v>-4.0852499220328554E-3</c:v>
                </c:pt>
                <c:pt idx="162">
                  <c:v>-2.4521948974191264E-3</c:v>
                </c:pt>
                <c:pt idx="163">
                  <c:v>2.2186538967120667E-4</c:v>
                </c:pt>
                <c:pt idx="164">
                  <c:v>8.7585274110084377E-4</c:v>
                </c:pt>
                <c:pt idx="165">
                  <c:v>-2.9423972202256496E-4</c:v>
                </c:pt>
                <c:pt idx="166">
                  <c:v>1.9920485417049966E-4</c:v>
                </c:pt>
                <c:pt idx="167">
                  <c:v>4.2298956845748456E-4</c:v>
                </c:pt>
                <c:pt idx="168">
                  <c:v>-5.1658566028321695E-4</c:v>
                </c:pt>
                <c:pt idx="169">
                  <c:v>-9.0805850290397866E-4</c:v>
                </c:pt>
                <c:pt idx="170">
                  <c:v>-1.5234338509209251E-3</c:v>
                </c:pt>
                <c:pt idx="171">
                  <c:v>-5.510772998098129E-4</c:v>
                </c:pt>
                <c:pt idx="172">
                  <c:v>-1.0958585892238311E-3</c:v>
                </c:pt>
                <c:pt idx="173">
                  <c:v>-1.4892683329095976E-3</c:v>
                </c:pt>
                <c:pt idx="174">
                  <c:v>-6.2607299318021004E-4</c:v>
                </c:pt>
                <c:pt idx="175">
                  <c:v>1.6460111880948237E-3</c:v>
                </c:pt>
                <c:pt idx="176">
                  <c:v>1.8163880688804798E-3</c:v>
                </c:pt>
                <c:pt idx="177">
                  <c:v>1.7110095169465961E-3</c:v>
                </c:pt>
                <c:pt idx="178">
                  <c:v>3.0484494585166257E-3</c:v>
                </c:pt>
                <c:pt idx="179">
                  <c:v>5.7596587808982115E-3</c:v>
                </c:pt>
                <c:pt idx="180">
                  <c:v>4.0543674784902436E-3</c:v>
                </c:pt>
                <c:pt idx="181">
                  <c:v>4.5104724259151206E-3</c:v>
                </c:pt>
                <c:pt idx="182">
                  <c:v>3.834336887280472E-3</c:v>
                </c:pt>
              </c:numCache>
            </c:numRef>
          </c:val>
          <c:smooth val="0"/>
          <c:extLst>
            <c:ext xmlns:c16="http://schemas.microsoft.com/office/drawing/2014/chart" uri="{C3380CC4-5D6E-409C-BE32-E72D297353CC}">
              <c16:uniqueId val="{00000001-5D69-4377-A4BB-40EE39BA07FA}"/>
            </c:ext>
          </c:extLst>
        </c:ser>
        <c:dLbls>
          <c:showLegendKey val="0"/>
          <c:showVal val="0"/>
          <c:showCatName val="0"/>
          <c:showSerName val="0"/>
          <c:showPercent val="0"/>
          <c:showBubbleSize val="0"/>
        </c:dLbls>
        <c:marker val="1"/>
        <c:smooth val="0"/>
        <c:axId val="179471999"/>
        <c:axId val="179452447"/>
      </c:lineChart>
      <c:dateAx>
        <c:axId val="543874111"/>
        <c:scaling>
          <c:orientation val="minMax"/>
          <c:min val="44896"/>
        </c:scaling>
        <c:delete val="0"/>
        <c:axPos val="t"/>
        <c:title>
          <c:tx>
            <c:rich>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r>
                  <a:rPr lang="en-GB" dirty="0">
                    <a:solidFill>
                      <a:srgbClr val="003C64"/>
                    </a:solidFill>
                  </a:rPr>
                  <a:t>Source: Amundi Investment</a:t>
                </a:r>
                <a:r>
                  <a:rPr lang="en-GB" baseline="0" dirty="0">
                    <a:solidFill>
                      <a:srgbClr val="003C64"/>
                    </a:solidFill>
                  </a:rPr>
                  <a:t> Institute, Bloomberg. Data as of 12/05/2025.</a:t>
                </a:r>
                <a:endParaRPr lang="en-GB" dirty="0">
                  <a:solidFill>
                    <a:srgbClr val="003C64"/>
                  </a:solidFill>
                </a:endParaRPr>
              </a:p>
            </c:rich>
          </c:tx>
          <c:layout>
            <c:manualLayout>
              <c:xMode val="edge"/>
              <c:yMode val="edge"/>
              <c:x val="0"/>
              <c:y val="0.9570408064768452"/>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high"/>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543876191"/>
        <c:crossesAt val="48"/>
        <c:auto val="1"/>
        <c:lblOffset val="100"/>
        <c:baseTimeUnit val="months"/>
      </c:dateAx>
      <c:valAx>
        <c:axId val="543876191"/>
        <c:scaling>
          <c:orientation val="maxMin"/>
        </c:scaling>
        <c:delete val="0"/>
        <c:axPos val="l"/>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543874111"/>
        <c:crosses val="autoZero"/>
        <c:crossBetween val="between"/>
      </c:valAx>
      <c:valAx>
        <c:axId val="179452447"/>
        <c:scaling>
          <c:orientation val="minMax"/>
        </c:scaling>
        <c:delete val="0"/>
        <c:axPos val="r"/>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a:ea typeface="Arial"/>
                <a:cs typeface="Arial"/>
              </a:defRPr>
            </a:pPr>
            <a:endParaRPr lang="en-US"/>
          </a:p>
        </c:txPr>
        <c:crossAx val="179471999"/>
        <c:crosses val="max"/>
        <c:crossBetween val="between"/>
      </c:valAx>
      <c:dateAx>
        <c:axId val="179471999"/>
        <c:scaling>
          <c:orientation val="minMax"/>
        </c:scaling>
        <c:delete val="1"/>
        <c:axPos val="b"/>
        <c:numFmt formatCode="m/d/yyyy" sourceLinked="1"/>
        <c:majorTickMark val="out"/>
        <c:minorTickMark val="none"/>
        <c:tickLblPos val="nextTo"/>
        <c:crossAx val="179452447"/>
        <c:crosses val="autoZero"/>
        <c:auto val="1"/>
        <c:lblOffset val="100"/>
        <c:baseTimeUnit val="months"/>
      </c:dateAx>
      <c:spPr>
        <a:noFill/>
        <a:ln>
          <a:noFill/>
        </a:ln>
        <a:effectLst/>
      </c:spPr>
    </c:plotArea>
    <c:legend>
      <c:legendPos val="b"/>
      <c:layout>
        <c:manualLayout>
          <c:xMode val="edge"/>
          <c:yMode val="edge"/>
          <c:x val="0"/>
          <c:y val="0.88019640252397791"/>
          <c:w val="0.9779198007597294"/>
          <c:h val="5.2296231123162798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EU 5Y5Y</a:t>
            </a:r>
            <a:r>
              <a:rPr lang="en-GB" b="1" baseline="0">
                <a:solidFill>
                  <a:srgbClr val="003C64"/>
                </a:solidFill>
              </a:rPr>
              <a:t> inflation swap</a:t>
            </a:r>
            <a:endParaRPr lang="en-GB" b="1">
              <a:solidFill>
                <a:srgbClr val="003C64"/>
              </a:solidFill>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8.948501300351154E-2"/>
          <c:y val="0.14718253968253969"/>
          <c:w val="0.87702944666163307"/>
          <c:h val="0.71757247543435176"/>
        </c:manualLayout>
      </c:layout>
      <c:lineChart>
        <c:grouping val="standard"/>
        <c:varyColors val="0"/>
        <c:ser>
          <c:idx val="0"/>
          <c:order val="0"/>
          <c:tx>
            <c:strRef>
              <c:f>'Curve-drivers'!$J$7</c:f>
              <c:strCache>
                <c:ptCount val="1"/>
                <c:pt idx="0">
                  <c:v>EU 5Y5Y inf swap</c:v>
                </c:pt>
              </c:strCache>
            </c:strRef>
          </c:tx>
          <c:spPr>
            <a:ln w="28575" cap="rnd">
              <a:solidFill>
                <a:srgbClr val="004F9F"/>
              </a:solidFill>
              <a:round/>
            </a:ln>
            <a:effectLst/>
          </c:spPr>
          <c:marker>
            <c:symbol val="none"/>
          </c:marker>
          <c:cat>
            <c:numRef>
              <c:f>'Curve-drivers'!$I$8:$I$281</c:f>
              <c:numCache>
                <c:formatCode>m/d/yyyy</c:formatCode>
                <c:ptCount val="274"/>
                <c:pt idx="0">
                  <c:v>38107</c:v>
                </c:pt>
                <c:pt idx="1">
                  <c:v>38138</c:v>
                </c:pt>
                <c:pt idx="2">
                  <c:v>38168</c:v>
                </c:pt>
                <c:pt idx="3">
                  <c:v>38199</c:v>
                </c:pt>
                <c:pt idx="4">
                  <c:v>38230</c:v>
                </c:pt>
                <c:pt idx="5">
                  <c:v>38260</c:v>
                </c:pt>
                <c:pt idx="6">
                  <c:v>38291</c:v>
                </c:pt>
                <c:pt idx="7">
                  <c:v>38321</c:v>
                </c:pt>
                <c:pt idx="8">
                  <c:v>38352</c:v>
                </c:pt>
                <c:pt idx="9">
                  <c:v>38383</c:v>
                </c:pt>
                <c:pt idx="10">
                  <c:v>38411</c:v>
                </c:pt>
                <c:pt idx="11">
                  <c:v>38442</c:v>
                </c:pt>
                <c:pt idx="12">
                  <c:v>38472</c:v>
                </c:pt>
                <c:pt idx="13">
                  <c:v>38503</c:v>
                </c:pt>
                <c:pt idx="14">
                  <c:v>38533</c:v>
                </c:pt>
                <c:pt idx="15">
                  <c:v>38564</c:v>
                </c:pt>
                <c:pt idx="16">
                  <c:v>38595</c:v>
                </c:pt>
                <c:pt idx="17">
                  <c:v>38625</c:v>
                </c:pt>
                <c:pt idx="18">
                  <c:v>38656</c:v>
                </c:pt>
                <c:pt idx="19">
                  <c:v>38686</c:v>
                </c:pt>
                <c:pt idx="20">
                  <c:v>38717</c:v>
                </c:pt>
                <c:pt idx="21">
                  <c:v>38748</c:v>
                </c:pt>
                <c:pt idx="22">
                  <c:v>38776</c:v>
                </c:pt>
                <c:pt idx="23">
                  <c:v>38807</c:v>
                </c:pt>
                <c:pt idx="24">
                  <c:v>38837</c:v>
                </c:pt>
                <c:pt idx="25">
                  <c:v>38868</c:v>
                </c:pt>
                <c:pt idx="26">
                  <c:v>38898</c:v>
                </c:pt>
                <c:pt idx="27">
                  <c:v>38929</c:v>
                </c:pt>
                <c:pt idx="28">
                  <c:v>38960</c:v>
                </c:pt>
                <c:pt idx="29">
                  <c:v>38990</c:v>
                </c:pt>
                <c:pt idx="30">
                  <c:v>39021</c:v>
                </c:pt>
                <c:pt idx="31">
                  <c:v>39051</c:v>
                </c:pt>
                <c:pt idx="32">
                  <c:v>39082</c:v>
                </c:pt>
                <c:pt idx="33">
                  <c:v>39113</c:v>
                </c:pt>
                <c:pt idx="34">
                  <c:v>39141</c:v>
                </c:pt>
                <c:pt idx="35">
                  <c:v>39172</c:v>
                </c:pt>
                <c:pt idx="36">
                  <c:v>39202</c:v>
                </c:pt>
                <c:pt idx="37">
                  <c:v>39233</c:v>
                </c:pt>
                <c:pt idx="38">
                  <c:v>39263</c:v>
                </c:pt>
                <c:pt idx="39">
                  <c:v>39294</c:v>
                </c:pt>
                <c:pt idx="40">
                  <c:v>39325</c:v>
                </c:pt>
                <c:pt idx="41">
                  <c:v>39355</c:v>
                </c:pt>
                <c:pt idx="42">
                  <c:v>39386</c:v>
                </c:pt>
                <c:pt idx="43">
                  <c:v>39416</c:v>
                </c:pt>
                <c:pt idx="44">
                  <c:v>39447</c:v>
                </c:pt>
                <c:pt idx="45">
                  <c:v>39478</c:v>
                </c:pt>
                <c:pt idx="46">
                  <c:v>39507</c:v>
                </c:pt>
                <c:pt idx="47">
                  <c:v>39538</c:v>
                </c:pt>
                <c:pt idx="48">
                  <c:v>39568</c:v>
                </c:pt>
                <c:pt idx="49">
                  <c:v>39599</c:v>
                </c:pt>
                <c:pt idx="50">
                  <c:v>39629</c:v>
                </c:pt>
                <c:pt idx="51">
                  <c:v>39660</c:v>
                </c:pt>
                <c:pt idx="52">
                  <c:v>39691</c:v>
                </c:pt>
                <c:pt idx="53">
                  <c:v>39721</c:v>
                </c:pt>
                <c:pt idx="54">
                  <c:v>39752</c:v>
                </c:pt>
                <c:pt idx="55">
                  <c:v>39782</c:v>
                </c:pt>
                <c:pt idx="56">
                  <c:v>39813</c:v>
                </c:pt>
                <c:pt idx="57">
                  <c:v>39844</c:v>
                </c:pt>
                <c:pt idx="58">
                  <c:v>39872</c:v>
                </c:pt>
                <c:pt idx="59">
                  <c:v>39903</c:v>
                </c:pt>
                <c:pt idx="60">
                  <c:v>39933</c:v>
                </c:pt>
                <c:pt idx="61">
                  <c:v>39964</c:v>
                </c:pt>
                <c:pt idx="62">
                  <c:v>39994</c:v>
                </c:pt>
                <c:pt idx="63">
                  <c:v>40025</c:v>
                </c:pt>
                <c:pt idx="64">
                  <c:v>40056</c:v>
                </c:pt>
                <c:pt idx="65">
                  <c:v>40086</c:v>
                </c:pt>
                <c:pt idx="66">
                  <c:v>40117</c:v>
                </c:pt>
                <c:pt idx="67">
                  <c:v>40147</c:v>
                </c:pt>
                <c:pt idx="68">
                  <c:v>40178</c:v>
                </c:pt>
                <c:pt idx="69">
                  <c:v>40209</c:v>
                </c:pt>
                <c:pt idx="70">
                  <c:v>40237</c:v>
                </c:pt>
                <c:pt idx="71">
                  <c:v>40268</c:v>
                </c:pt>
                <c:pt idx="72">
                  <c:v>40298</c:v>
                </c:pt>
                <c:pt idx="73">
                  <c:v>40329</c:v>
                </c:pt>
                <c:pt idx="74">
                  <c:v>40359</c:v>
                </c:pt>
                <c:pt idx="75">
                  <c:v>40390</c:v>
                </c:pt>
                <c:pt idx="76">
                  <c:v>40421</c:v>
                </c:pt>
                <c:pt idx="77">
                  <c:v>40451</c:v>
                </c:pt>
                <c:pt idx="78">
                  <c:v>40482</c:v>
                </c:pt>
                <c:pt idx="79">
                  <c:v>40512</c:v>
                </c:pt>
                <c:pt idx="80">
                  <c:v>40543</c:v>
                </c:pt>
                <c:pt idx="81">
                  <c:v>40574</c:v>
                </c:pt>
                <c:pt idx="82">
                  <c:v>40602</c:v>
                </c:pt>
                <c:pt idx="83">
                  <c:v>40633</c:v>
                </c:pt>
                <c:pt idx="84">
                  <c:v>40663</c:v>
                </c:pt>
                <c:pt idx="85">
                  <c:v>40694</c:v>
                </c:pt>
                <c:pt idx="86">
                  <c:v>40724</c:v>
                </c:pt>
                <c:pt idx="87">
                  <c:v>40755</c:v>
                </c:pt>
                <c:pt idx="88">
                  <c:v>40786</c:v>
                </c:pt>
                <c:pt idx="89">
                  <c:v>40816</c:v>
                </c:pt>
                <c:pt idx="90">
                  <c:v>40847</c:v>
                </c:pt>
                <c:pt idx="91">
                  <c:v>40877</c:v>
                </c:pt>
                <c:pt idx="92">
                  <c:v>40908</c:v>
                </c:pt>
                <c:pt idx="93">
                  <c:v>40939</c:v>
                </c:pt>
                <c:pt idx="94">
                  <c:v>40968</c:v>
                </c:pt>
                <c:pt idx="95">
                  <c:v>40999</c:v>
                </c:pt>
                <c:pt idx="96">
                  <c:v>41029</c:v>
                </c:pt>
                <c:pt idx="97">
                  <c:v>41060</c:v>
                </c:pt>
                <c:pt idx="98">
                  <c:v>41090</c:v>
                </c:pt>
                <c:pt idx="99">
                  <c:v>41121</c:v>
                </c:pt>
                <c:pt idx="100">
                  <c:v>41152</c:v>
                </c:pt>
                <c:pt idx="101">
                  <c:v>41182</c:v>
                </c:pt>
                <c:pt idx="102">
                  <c:v>41213</c:v>
                </c:pt>
                <c:pt idx="103">
                  <c:v>41243</c:v>
                </c:pt>
                <c:pt idx="104">
                  <c:v>41274</c:v>
                </c:pt>
                <c:pt idx="105">
                  <c:v>41305</c:v>
                </c:pt>
                <c:pt idx="106">
                  <c:v>41333</c:v>
                </c:pt>
                <c:pt idx="107">
                  <c:v>41364</c:v>
                </c:pt>
                <c:pt idx="108">
                  <c:v>41394</c:v>
                </c:pt>
                <c:pt idx="109">
                  <c:v>41425</c:v>
                </c:pt>
                <c:pt idx="110">
                  <c:v>41455</c:v>
                </c:pt>
                <c:pt idx="111">
                  <c:v>41486</c:v>
                </c:pt>
                <c:pt idx="112">
                  <c:v>41517</c:v>
                </c:pt>
                <c:pt idx="113">
                  <c:v>41547</c:v>
                </c:pt>
                <c:pt idx="114">
                  <c:v>41578</c:v>
                </c:pt>
                <c:pt idx="115">
                  <c:v>41608</c:v>
                </c:pt>
                <c:pt idx="116">
                  <c:v>41639</c:v>
                </c:pt>
                <c:pt idx="117">
                  <c:v>41670</c:v>
                </c:pt>
                <c:pt idx="118">
                  <c:v>41698</c:v>
                </c:pt>
                <c:pt idx="119">
                  <c:v>41729</c:v>
                </c:pt>
                <c:pt idx="120">
                  <c:v>41759</c:v>
                </c:pt>
                <c:pt idx="121">
                  <c:v>41790</c:v>
                </c:pt>
                <c:pt idx="122">
                  <c:v>41820</c:v>
                </c:pt>
                <c:pt idx="123">
                  <c:v>41851</c:v>
                </c:pt>
                <c:pt idx="124">
                  <c:v>41882</c:v>
                </c:pt>
                <c:pt idx="125">
                  <c:v>41912</c:v>
                </c:pt>
                <c:pt idx="126">
                  <c:v>41943</c:v>
                </c:pt>
                <c:pt idx="127">
                  <c:v>41973</c:v>
                </c:pt>
                <c:pt idx="128">
                  <c:v>42004</c:v>
                </c:pt>
                <c:pt idx="129">
                  <c:v>42035</c:v>
                </c:pt>
                <c:pt idx="130">
                  <c:v>42063</c:v>
                </c:pt>
                <c:pt idx="131">
                  <c:v>42094</c:v>
                </c:pt>
                <c:pt idx="132">
                  <c:v>42124</c:v>
                </c:pt>
                <c:pt idx="133">
                  <c:v>42155</c:v>
                </c:pt>
                <c:pt idx="134">
                  <c:v>42185</c:v>
                </c:pt>
                <c:pt idx="135">
                  <c:v>42216</c:v>
                </c:pt>
                <c:pt idx="136">
                  <c:v>42247</c:v>
                </c:pt>
                <c:pt idx="137">
                  <c:v>42277</c:v>
                </c:pt>
                <c:pt idx="138">
                  <c:v>42308</c:v>
                </c:pt>
                <c:pt idx="139">
                  <c:v>42338</c:v>
                </c:pt>
                <c:pt idx="140">
                  <c:v>42369</c:v>
                </c:pt>
                <c:pt idx="141">
                  <c:v>42400</c:v>
                </c:pt>
                <c:pt idx="142">
                  <c:v>42429</c:v>
                </c:pt>
                <c:pt idx="143">
                  <c:v>42460</c:v>
                </c:pt>
                <c:pt idx="144">
                  <c:v>42490</c:v>
                </c:pt>
                <c:pt idx="145">
                  <c:v>42521</c:v>
                </c:pt>
                <c:pt idx="146">
                  <c:v>42551</c:v>
                </c:pt>
                <c:pt idx="147">
                  <c:v>42582</c:v>
                </c:pt>
                <c:pt idx="148">
                  <c:v>42613</c:v>
                </c:pt>
                <c:pt idx="149">
                  <c:v>42643</c:v>
                </c:pt>
                <c:pt idx="150">
                  <c:v>42674</c:v>
                </c:pt>
                <c:pt idx="151">
                  <c:v>42704</c:v>
                </c:pt>
                <c:pt idx="152">
                  <c:v>42735</c:v>
                </c:pt>
                <c:pt idx="153">
                  <c:v>42766</c:v>
                </c:pt>
                <c:pt idx="154">
                  <c:v>42794</c:v>
                </c:pt>
                <c:pt idx="155">
                  <c:v>42825</c:v>
                </c:pt>
                <c:pt idx="156">
                  <c:v>42855</c:v>
                </c:pt>
                <c:pt idx="157">
                  <c:v>42886</c:v>
                </c:pt>
                <c:pt idx="158">
                  <c:v>42916</c:v>
                </c:pt>
                <c:pt idx="159">
                  <c:v>42947</c:v>
                </c:pt>
                <c:pt idx="160">
                  <c:v>42978</c:v>
                </c:pt>
                <c:pt idx="161">
                  <c:v>43008</c:v>
                </c:pt>
                <c:pt idx="162">
                  <c:v>43039</c:v>
                </c:pt>
                <c:pt idx="163">
                  <c:v>43069</c:v>
                </c:pt>
                <c:pt idx="164">
                  <c:v>43100</c:v>
                </c:pt>
                <c:pt idx="165">
                  <c:v>43131</c:v>
                </c:pt>
                <c:pt idx="166">
                  <c:v>43159</c:v>
                </c:pt>
                <c:pt idx="167">
                  <c:v>43190</c:v>
                </c:pt>
                <c:pt idx="168">
                  <c:v>43220</c:v>
                </c:pt>
                <c:pt idx="169">
                  <c:v>43251</c:v>
                </c:pt>
                <c:pt idx="170">
                  <c:v>43281</c:v>
                </c:pt>
                <c:pt idx="171">
                  <c:v>43312</c:v>
                </c:pt>
                <c:pt idx="172">
                  <c:v>43343</c:v>
                </c:pt>
                <c:pt idx="173">
                  <c:v>43373</c:v>
                </c:pt>
                <c:pt idx="174">
                  <c:v>43404</c:v>
                </c:pt>
                <c:pt idx="175">
                  <c:v>43434</c:v>
                </c:pt>
                <c:pt idx="176">
                  <c:v>43465</c:v>
                </c:pt>
                <c:pt idx="177">
                  <c:v>43496</c:v>
                </c:pt>
                <c:pt idx="178">
                  <c:v>43524</c:v>
                </c:pt>
                <c:pt idx="179">
                  <c:v>43555</c:v>
                </c:pt>
                <c:pt idx="180">
                  <c:v>43585</c:v>
                </c:pt>
                <c:pt idx="181">
                  <c:v>43616</c:v>
                </c:pt>
                <c:pt idx="182">
                  <c:v>43646</c:v>
                </c:pt>
                <c:pt idx="183">
                  <c:v>43677</c:v>
                </c:pt>
                <c:pt idx="184">
                  <c:v>43708</c:v>
                </c:pt>
                <c:pt idx="185">
                  <c:v>43738</c:v>
                </c:pt>
                <c:pt idx="186">
                  <c:v>43769</c:v>
                </c:pt>
                <c:pt idx="187">
                  <c:v>43799</c:v>
                </c:pt>
                <c:pt idx="188">
                  <c:v>43830</c:v>
                </c:pt>
                <c:pt idx="189">
                  <c:v>43861</c:v>
                </c:pt>
                <c:pt idx="190">
                  <c:v>43890</c:v>
                </c:pt>
                <c:pt idx="191">
                  <c:v>43921</c:v>
                </c:pt>
                <c:pt idx="192">
                  <c:v>43951</c:v>
                </c:pt>
                <c:pt idx="193">
                  <c:v>43982</c:v>
                </c:pt>
                <c:pt idx="194">
                  <c:v>44012</c:v>
                </c:pt>
                <c:pt idx="195">
                  <c:v>44043</c:v>
                </c:pt>
                <c:pt idx="196">
                  <c:v>44074</c:v>
                </c:pt>
                <c:pt idx="197">
                  <c:v>44104</c:v>
                </c:pt>
                <c:pt idx="198">
                  <c:v>44135</c:v>
                </c:pt>
                <c:pt idx="199">
                  <c:v>44165</c:v>
                </c:pt>
                <c:pt idx="200">
                  <c:v>44196</c:v>
                </c:pt>
                <c:pt idx="201">
                  <c:v>44227</c:v>
                </c:pt>
                <c:pt idx="202">
                  <c:v>44255</c:v>
                </c:pt>
                <c:pt idx="203">
                  <c:v>44286</c:v>
                </c:pt>
                <c:pt idx="204">
                  <c:v>44316</c:v>
                </c:pt>
                <c:pt idx="205">
                  <c:v>44347</c:v>
                </c:pt>
                <c:pt idx="206">
                  <c:v>44377</c:v>
                </c:pt>
                <c:pt idx="207">
                  <c:v>44408</c:v>
                </c:pt>
                <c:pt idx="208">
                  <c:v>44439</c:v>
                </c:pt>
                <c:pt idx="209">
                  <c:v>44469</c:v>
                </c:pt>
                <c:pt idx="210">
                  <c:v>44500</c:v>
                </c:pt>
                <c:pt idx="211">
                  <c:v>44530</c:v>
                </c:pt>
                <c:pt idx="212">
                  <c:v>44561</c:v>
                </c:pt>
                <c:pt idx="213">
                  <c:v>44592</c:v>
                </c:pt>
                <c:pt idx="214">
                  <c:v>44620</c:v>
                </c:pt>
                <c:pt idx="215">
                  <c:v>44651</c:v>
                </c:pt>
                <c:pt idx="216">
                  <c:v>44681</c:v>
                </c:pt>
                <c:pt idx="217">
                  <c:v>44712</c:v>
                </c:pt>
                <c:pt idx="218">
                  <c:v>44742</c:v>
                </c:pt>
                <c:pt idx="219">
                  <c:v>44773</c:v>
                </c:pt>
                <c:pt idx="220">
                  <c:v>44804</c:v>
                </c:pt>
                <c:pt idx="221">
                  <c:v>44834</c:v>
                </c:pt>
                <c:pt idx="222">
                  <c:v>44865</c:v>
                </c:pt>
                <c:pt idx="223">
                  <c:v>44895</c:v>
                </c:pt>
                <c:pt idx="224">
                  <c:v>44926</c:v>
                </c:pt>
                <c:pt idx="225">
                  <c:v>44957</c:v>
                </c:pt>
                <c:pt idx="226">
                  <c:v>44985</c:v>
                </c:pt>
                <c:pt idx="227">
                  <c:v>45016</c:v>
                </c:pt>
                <c:pt idx="228">
                  <c:v>45046</c:v>
                </c:pt>
                <c:pt idx="229">
                  <c:v>45077</c:v>
                </c:pt>
                <c:pt idx="230">
                  <c:v>45107</c:v>
                </c:pt>
                <c:pt idx="231">
                  <c:v>45138</c:v>
                </c:pt>
                <c:pt idx="232">
                  <c:v>45169</c:v>
                </c:pt>
                <c:pt idx="233">
                  <c:v>45199</c:v>
                </c:pt>
                <c:pt idx="234">
                  <c:v>45230</c:v>
                </c:pt>
                <c:pt idx="235">
                  <c:v>45260</c:v>
                </c:pt>
                <c:pt idx="236">
                  <c:v>45291</c:v>
                </c:pt>
                <c:pt idx="237">
                  <c:v>45322</c:v>
                </c:pt>
                <c:pt idx="238">
                  <c:v>45351</c:v>
                </c:pt>
                <c:pt idx="239">
                  <c:v>45382</c:v>
                </c:pt>
                <c:pt idx="240">
                  <c:v>45412</c:v>
                </c:pt>
                <c:pt idx="241">
                  <c:v>45443</c:v>
                </c:pt>
                <c:pt idx="242">
                  <c:v>45473</c:v>
                </c:pt>
                <c:pt idx="243">
                  <c:v>45504</c:v>
                </c:pt>
                <c:pt idx="244">
                  <c:v>45535</c:v>
                </c:pt>
                <c:pt idx="245">
                  <c:v>45565</c:v>
                </c:pt>
                <c:pt idx="246">
                  <c:v>45596</c:v>
                </c:pt>
                <c:pt idx="247">
                  <c:v>45626</c:v>
                </c:pt>
                <c:pt idx="248">
                  <c:v>45657</c:v>
                </c:pt>
                <c:pt idx="249">
                  <c:v>45688</c:v>
                </c:pt>
                <c:pt idx="250">
                  <c:v>45716</c:v>
                </c:pt>
                <c:pt idx="251">
                  <c:v>45747</c:v>
                </c:pt>
                <c:pt idx="252">
                  <c:v>45777</c:v>
                </c:pt>
                <c:pt idx="253">
                  <c:v>45808</c:v>
                </c:pt>
                <c:pt idx="254">
                  <c:v>45838</c:v>
                </c:pt>
                <c:pt idx="255">
                  <c:v>45869</c:v>
                </c:pt>
                <c:pt idx="256">
                  <c:v>45900</c:v>
                </c:pt>
                <c:pt idx="257">
                  <c:v>45930</c:v>
                </c:pt>
                <c:pt idx="258">
                  <c:v>45961</c:v>
                </c:pt>
                <c:pt idx="259">
                  <c:v>45991</c:v>
                </c:pt>
                <c:pt idx="260">
                  <c:v>46022</c:v>
                </c:pt>
                <c:pt idx="261">
                  <c:v>46053</c:v>
                </c:pt>
                <c:pt idx="262">
                  <c:v>46081</c:v>
                </c:pt>
                <c:pt idx="263">
                  <c:v>46112</c:v>
                </c:pt>
              </c:numCache>
            </c:numRef>
          </c:cat>
          <c:val>
            <c:numRef>
              <c:f>'Curve-drivers'!$J$8:$J$281</c:f>
              <c:numCache>
                <c:formatCode>0.00%</c:formatCode>
                <c:ptCount val="274"/>
                <c:pt idx="0">
                  <c:v>2.4300000000000002E-2</c:v>
                </c:pt>
                <c:pt idx="1">
                  <c:v>2.6000000000000002E-2</c:v>
                </c:pt>
                <c:pt idx="2">
                  <c:v>2.4750000000000001E-2</c:v>
                </c:pt>
                <c:pt idx="3">
                  <c:v>2.5000000000000001E-2</c:v>
                </c:pt>
                <c:pt idx="4">
                  <c:v>2.4624999999999998E-2</c:v>
                </c:pt>
                <c:pt idx="5">
                  <c:v>2.4199999999999999E-2</c:v>
                </c:pt>
                <c:pt idx="6">
                  <c:v>2.4E-2</c:v>
                </c:pt>
                <c:pt idx="7">
                  <c:v>2.3050000000000001E-2</c:v>
                </c:pt>
                <c:pt idx="8">
                  <c:v>2.3375E-2</c:v>
                </c:pt>
                <c:pt idx="9">
                  <c:v>2.2799999999999997E-2</c:v>
                </c:pt>
                <c:pt idx="10">
                  <c:v>2.2825000000000002E-2</c:v>
                </c:pt>
                <c:pt idx="11">
                  <c:v>2.3519999999999999E-2</c:v>
                </c:pt>
                <c:pt idx="12">
                  <c:v>2.1600000000000001E-2</c:v>
                </c:pt>
                <c:pt idx="13">
                  <c:v>2.1150000000000002E-2</c:v>
                </c:pt>
                <c:pt idx="14">
                  <c:v>2.1299999999999999E-2</c:v>
                </c:pt>
                <c:pt idx="15">
                  <c:v>2.1099999999999997E-2</c:v>
                </c:pt>
                <c:pt idx="16">
                  <c:v>2.1611999999999999E-2</c:v>
                </c:pt>
                <c:pt idx="17">
                  <c:v>2.2200000000000001E-2</c:v>
                </c:pt>
                <c:pt idx="18">
                  <c:v>2.1899999999999999E-2</c:v>
                </c:pt>
                <c:pt idx="19">
                  <c:v>2.1749999999999999E-2</c:v>
                </c:pt>
                <c:pt idx="20">
                  <c:v>2.1670999999999999E-2</c:v>
                </c:pt>
                <c:pt idx="21">
                  <c:v>2.18E-2</c:v>
                </c:pt>
                <c:pt idx="22">
                  <c:v>2.2599999999999999E-2</c:v>
                </c:pt>
                <c:pt idx="23">
                  <c:v>2.1981000000000001E-2</c:v>
                </c:pt>
                <c:pt idx="24">
                  <c:v>2.2254999999999997E-2</c:v>
                </c:pt>
                <c:pt idx="25">
                  <c:v>2.2889E-2</c:v>
                </c:pt>
                <c:pt idx="26">
                  <c:v>2.3199999999999998E-2</c:v>
                </c:pt>
                <c:pt idx="27">
                  <c:v>2.3199999999999998E-2</c:v>
                </c:pt>
                <c:pt idx="28">
                  <c:v>2.2450000000000001E-2</c:v>
                </c:pt>
                <c:pt idx="29">
                  <c:v>2.2035999999999997E-2</c:v>
                </c:pt>
                <c:pt idx="30">
                  <c:v>2.2629999999999997E-2</c:v>
                </c:pt>
                <c:pt idx="31">
                  <c:v>2.2713999999999998E-2</c:v>
                </c:pt>
                <c:pt idx="32">
                  <c:v>2.2629999999999997E-2</c:v>
                </c:pt>
                <c:pt idx="33">
                  <c:v>2.2488000000000001E-2</c:v>
                </c:pt>
                <c:pt idx="34">
                  <c:v>2.2471000000000001E-2</c:v>
                </c:pt>
                <c:pt idx="35">
                  <c:v>2.205E-2</c:v>
                </c:pt>
                <c:pt idx="36">
                  <c:v>2.2380000000000001E-2</c:v>
                </c:pt>
                <c:pt idx="37">
                  <c:v>2.3059E-2</c:v>
                </c:pt>
                <c:pt idx="38">
                  <c:v>2.3546999999999998E-2</c:v>
                </c:pt>
                <c:pt idx="39">
                  <c:v>2.3799999999999998E-2</c:v>
                </c:pt>
                <c:pt idx="40">
                  <c:v>2.3900000000000001E-2</c:v>
                </c:pt>
                <c:pt idx="41">
                  <c:v>2.41E-2</c:v>
                </c:pt>
                <c:pt idx="42">
                  <c:v>2.4685000000000002E-2</c:v>
                </c:pt>
                <c:pt idx="43">
                  <c:v>2.4605000000000002E-2</c:v>
                </c:pt>
                <c:pt idx="44">
                  <c:v>2.443E-2</c:v>
                </c:pt>
                <c:pt idx="45">
                  <c:v>2.3959999999999999E-2</c:v>
                </c:pt>
                <c:pt idx="46">
                  <c:v>2.4205000000000001E-2</c:v>
                </c:pt>
                <c:pt idx="47">
                  <c:v>2.4005000000000002E-2</c:v>
                </c:pt>
                <c:pt idx="48">
                  <c:v>2.4080000000000001E-2</c:v>
                </c:pt>
                <c:pt idx="49">
                  <c:v>2.5034999999999998E-2</c:v>
                </c:pt>
                <c:pt idx="50">
                  <c:v>2.5895000000000001E-2</c:v>
                </c:pt>
                <c:pt idx="51">
                  <c:v>2.649E-2</c:v>
                </c:pt>
                <c:pt idx="52">
                  <c:v>2.657E-2</c:v>
                </c:pt>
                <c:pt idx="53">
                  <c:v>2.6629999999999997E-2</c:v>
                </c:pt>
                <c:pt idx="54">
                  <c:v>2.2890000000000001E-2</c:v>
                </c:pt>
                <c:pt idx="55">
                  <c:v>2.4324999999999999E-2</c:v>
                </c:pt>
                <c:pt idx="56">
                  <c:v>2.6070000000000003E-2</c:v>
                </c:pt>
                <c:pt idx="57">
                  <c:v>2.581E-2</c:v>
                </c:pt>
                <c:pt idx="58">
                  <c:v>2.445E-2</c:v>
                </c:pt>
                <c:pt idx="59">
                  <c:v>2.4485E-2</c:v>
                </c:pt>
                <c:pt idx="60">
                  <c:v>2.6360000000000001E-2</c:v>
                </c:pt>
                <c:pt idx="61">
                  <c:v>2.4709999999999999E-2</c:v>
                </c:pt>
                <c:pt idx="62">
                  <c:v>2.5825000000000001E-2</c:v>
                </c:pt>
                <c:pt idx="63">
                  <c:v>2.6305000000000002E-2</c:v>
                </c:pt>
                <c:pt idx="64">
                  <c:v>2.5750000000000002E-2</c:v>
                </c:pt>
                <c:pt idx="65">
                  <c:v>2.7519999999999999E-2</c:v>
                </c:pt>
                <c:pt idx="66">
                  <c:v>2.63E-2</c:v>
                </c:pt>
                <c:pt idx="67">
                  <c:v>2.6459999999999997E-2</c:v>
                </c:pt>
                <c:pt idx="68">
                  <c:v>2.7374999999999997E-2</c:v>
                </c:pt>
                <c:pt idx="69">
                  <c:v>2.7014E-2</c:v>
                </c:pt>
                <c:pt idx="70">
                  <c:v>2.545E-2</c:v>
                </c:pt>
                <c:pt idx="71">
                  <c:v>2.4969999999999999E-2</c:v>
                </c:pt>
                <c:pt idx="72">
                  <c:v>2.4479999999999998E-2</c:v>
                </c:pt>
                <c:pt idx="73">
                  <c:v>2.3250000000000003E-2</c:v>
                </c:pt>
                <c:pt idx="74">
                  <c:v>2.2005E-2</c:v>
                </c:pt>
                <c:pt idx="75">
                  <c:v>2.1530000000000001E-2</c:v>
                </c:pt>
                <c:pt idx="76">
                  <c:v>1.9939999999999999E-2</c:v>
                </c:pt>
                <c:pt idx="77">
                  <c:v>1.983E-2</c:v>
                </c:pt>
                <c:pt idx="78">
                  <c:v>2.1429999999999998E-2</c:v>
                </c:pt>
                <c:pt idx="79">
                  <c:v>2.0950000000000003E-2</c:v>
                </c:pt>
                <c:pt idx="80">
                  <c:v>2.3099999999999999E-2</c:v>
                </c:pt>
                <c:pt idx="81">
                  <c:v>2.3250000000000003E-2</c:v>
                </c:pt>
                <c:pt idx="82">
                  <c:v>2.3570000000000001E-2</c:v>
                </c:pt>
                <c:pt idx="83">
                  <c:v>2.418E-2</c:v>
                </c:pt>
                <c:pt idx="84">
                  <c:v>2.3349999999999999E-2</c:v>
                </c:pt>
                <c:pt idx="85">
                  <c:v>2.383E-2</c:v>
                </c:pt>
                <c:pt idx="86">
                  <c:v>2.444E-2</c:v>
                </c:pt>
                <c:pt idx="87">
                  <c:v>2.495E-2</c:v>
                </c:pt>
                <c:pt idx="88">
                  <c:v>2.197E-2</c:v>
                </c:pt>
                <c:pt idx="89">
                  <c:v>2.0619999999999999E-2</c:v>
                </c:pt>
                <c:pt idx="90">
                  <c:v>2.1680000000000001E-2</c:v>
                </c:pt>
                <c:pt idx="91">
                  <c:v>2.308E-2</c:v>
                </c:pt>
                <c:pt idx="92">
                  <c:v>2.3479999999999997E-2</c:v>
                </c:pt>
                <c:pt idx="93">
                  <c:v>2.6200000000000001E-2</c:v>
                </c:pt>
                <c:pt idx="94">
                  <c:v>2.4399999999999998E-2</c:v>
                </c:pt>
                <c:pt idx="95">
                  <c:v>2.3719999999999998E-2</c:v>
                </c:pt>
                <c:pt idx="96">
                  <c:v>2.3799999999999998E-2</c:v>
                </c:pt>
                <c:pt idx="97">
                  <c:v>2.1499999999999998E-2</c:v>
                </c:pt>
                <c:pt idx="98">
                  <c:v>2.2170000000000002E-2</c:v>
                </c:pt>
                <c:pt idx="99">
                  <c:v>2.2839999999999999E-2</c:v>
                </c:pt>
                <c:pt idx="100">
                  <c:v>2.3199999999999998E-2</c:v>
                </c:pt>
                <c:pt idx="101">
                  <c:v>2.3330000000000004E-2</c:v>
                </c:pt>
                <c:pt idx="102">
                  <c:v>2.2709999999999998E-2</c:v>
                </c:pt>
                <c:pt idx="103">
                  <c:v>2.2090000000000002E-2</c:v>
                </c:pt>
                <c:pt idx="104">
                  <c:v>2.2404999999999998E-2</c:v>
                </c:pt>
                <c:pt idx="105">
                  <c:v>2.3399999999999997E-2</c:v>
                </c:pt>
                <c:pt idx="106">
                  <c:v>2.3E-2</c:v>
                </c:pt>
                <c:pt idx="107">
                  <c:v>2.2652000000000002E-2</c:v>
                </c:pt>
                <c:pt idx="108">
                  <c:v>2.3236E-2</c:v>
                </c:pt>
                <c:pt idx="109">
                  <c:v>2.2799999999999997E-2</c:v>
                </c:pt>
                <c:pt idx="110">
                  <c:v>2.2194999999999999E-2</c:v>
                </c:pt>
                <c:pt idx="111">
                  <c:v>2.2189E-2</c:v>
                </c:pt>
                <c:pt idx="112">
                  <c:v>2.2330000000000003E-2</c:v>
                </c:pt>
                <c:pt idx="113">
                  <c:v>2.2176000000000001E-2</c:v>
                </c:pt>
                <c:pt idx="114">
                  <c:v>2.2353999999999999E-2</c:v>
                </c:pt>
                <c:pt idx="115">
                  <c:v>2.1610000000000001E-2</c:v>
                </c:pt>
                <c:pt idx="116">
                  <c:v>2.2160000000000003E-2</c:v>
                </c:pt>
                <c:pt idx="117">
                  <c:v>2.1150000000000002E-2</c:v>
                </c:pt>
                <c:pt idx="118">
                  <c:v>2.1288000000000001E-2</c:v>
                </c:pt>
                <c:pt idx="119">
                  <c:v>2.1103999999999998E-2</c:v>
                </c:pt>
                <c:pt idx="120">
                  <c:v>2.069E-2</c:v>
                </c:pt>
                <c:pt idx="121">
                  <c:v>2.0480000000000002E-2</c:v>
                </c:pt>
                <c:pt idx="122">
                  <c:v>2.137E-2</c:v>
                </c:pt>
                <c:pt idx="123">
                  <c:v>2.1019999999999997E-2</c:v>
                </c:pt>
                <c:pt idx="124">
                  <c:v>2.0125000000000001E-2</c:v>
                </c:pt>
                <c:pt idx="125">
                  <c:v>1.9370000000000002E-2</c:v>
                </c:pt>
                <c:pt idx="126">
                  <c:v>1.8325000000000001E-2</c:v>
                </c:pt>
                <c:pt idx="127">
                  <c:v>1.7604999999999999E-2</c:v>
                </c:pt>
                <c:pt idx="128">
                  <c:v>1.7270000000000001E-2</c:v>
                </c:pt>
                <c:pt idx="129">
                  <c:v>1.575E-2</c:v>
                </c:pt>
                <c:pt idx="130">
                  <c:v>1.6174999999999998E-2</c:v>
                </c:pt>
                <c:pt idx="131">
                  <c:v>1.635E-2</c:v>
                </c:pt>
                <c:pt idx="132">
                  <c:v>1.7649999999999999E-2</c:v>
                </c:pt>
                <c:pt idx="133">
                  <c:v>1.7219999999999999E-2</c:v>
                </c:pt>
                <c:pt idx="134">
                  <c:v>1.8450000000000001E-2</c:v>
                </c:pt>
                <c:pt idx="135">
                  <c:v>1.77E-2</c:v>
                </c:pt>
                <c:pt idx="136">
                  <c:v>1.677E-2</c:v>
                </c:pt>
                <c:pt idx="137">
                  <c:v>1.5600000000000001E-2</c:v>
                </c:pt>
                <c:pt idx="138">
                  <c:v>1.7150000000000002E-2</c:v>
                </c:pt>
                <c:pt idx="139">
                  <c:v>1.7925E-2</c:v>
                </c:pt>
                <c:pt idx="140">
                  <c:v>1.6825E-2</c:v>
                </c:pt>
                <c:pt idx="141">
                  <c:v>1.5149999999999999E-2</c:v>
                </c:pt>
                <c:pt idx="142">
                  <c:v>1.3610000000000001E-2</c:v>
                </c:pt>
                <c:pt idx="143">
                  <c:v>1.4070000000000001E-2</c:v>
                </c:pt>
                <c:pt idx="144">
                  <c:v>1.4710000000000001E-2</c:v>
                </c:pt>
                <c:pt idx="145">
                  <c:v>1.4750000000000001E-2</c:v>
                </c:pt>
                <c:pt idx="146">
                  <c:v>1.3180000000000001E-2</c:v>
                </c:pt>
                <c:pt idx="147">
                  <c:v>1.3395999999999998E-2</c:v>
                </c:pt>
                <c:pt idx="148">
                  <c:v>1.302E-2</c:v>
                </c:pt>
                <c:pt idx="149">
                  <c:v>1.355E-2</c:v>
                </c:pt>
                <c:pt idx="150">
                  <c:v>1.4646999999999999E-2</c:v>
                </c:pt>
                <c:pt idx="151">
                  <c:v>1.619E-2</c:v>
                </c:pt>
                <c:pt idx="152">
                  <c:v>1.7434999999999999E-2</c:v>
                </c:pt>
                <c:pt idx="153">
                  <c:v>1.8000000000000002E-2</c:v>
                </c:pt>
                <c:pt idx="154">
                  <c:v>1.6959999999999999E-2</c:v>
                </c:pt>
                <c:pt idx="155">
                  <c:v>1.5597000000000001E-2</c:v>
                </c:pt>
                <c:pt idx="156">
                  <c:v>1.6267E-2</c:v>
                </c:pt>
                <c:pt idx="157">
                  <c:v>1.5625E-2</c:v>
                </c:pt>
                <c:pt idx="158">
                  <c:v>1.5792E-2</c:v>
                </c:pt>
                <c:pt idx="159">
                  <c:v>1.6200000000000003E-2</c:v>
                </c:pt>
                <c:pt idx="160">
                  <c:v>1.6049999999999998E-2</c:v>
                </c:pt>
                <c:pt idx="161">
                  <c:v>1.618E-2</c:v>
                </c:pt>
                <c:pt idx="162">
                  <c:v>1.6597000000000001E-2</c:v>
                </c:pt>
                <c:pt idx="163">
                  <c:v>1.695E-2</c:v>
                </c:pt>
                <c:pt idx="164">
                  <c:v>1.72E-2</c:v>
                </c:pt>
                <c:pt idx="165">
                  <c:v>1.7310000000000002E-2</c:v>
                </c:pt>
                <c:pt idx="166">
                  <c:v>1.7242E-2</c:v>
                </c:pt>
                <c:pt idx="167">
                  <c:v>1.6664999999999999E-2</c:v>
                </c:pt>
                <c:pt idx="168">
                  <c:v>1.7076999999999998E-2</c:v>
                </c:pt>
                <c:pt idx="169">
                  <c:v>1.7162E-2</c:v>
                </c:pt>
                <c:pt idx="170">
                  <c:v>1.7222999999999999E-2</c:v>
                </c:pt>
                <c:pt idx="171">
                  <c:v>1.7399999999999999E-2</c:v>
                </c:pt>
                <c:pt idx="172">
                  <c:v>1.7129999999999999E-2</c:v>
                </c:pt>
                <c:pt idx="173">
                  <c:v>1.6969999999999999E-2</c:v>
                </c:pt>
                <c:pt idx="174">
                  <c:v>1.6659999999999998E-2</c:v>
                </c:pt>
                <c:pt idx="175">
                  <c:v>1.6250000000000001E-2</c:v>
                </c:pt>
                <c:pt idx="176">
                  <c:v>1.6049999999999998E-2</c:v>
                </c:pt>
                <c:pt idx="177">
                  <c:v>1.5049999999999999E-2</c:v>
                </c:pt>
                <c:pt idx="178">
                  <c:v>1.4787999999999999E-2</c:v>
                </c:pt>
                <c:pt idx="179">
                  <c:v>1.3512E-2</c:v>
                </c:pt>
                <c:pt idx="180">
                  <c:v>1.421E-2</c:v>
                </c:pt>
                <c:pt idx="181">
                  <c:v>1.291E-2</c:v>
                </c:pt>
                <c:pt idx="182">
                  <c:v>1.2132E-2</c:v>
                </c:pt>
                <c:pt idx="183">
                  <c:v>1.32E-2</c:v>
                </c:pt>
                <c:pt idx="184">
                  <c:v>1.2064999999999999E-2</c:v>
                </c:pt>
                <c:pt idx="185">
                  <c:v>1.1688E-2</c:v>
                </c:pt>
                <c:pt idx="186">
                  <c:v>1.2070000000000001E-2</c:v>
                </c:pt>
                <c:pt idx="187">
                  <c:v>1.208E-2</c:v>
                </c:pt>
                <c:pt idx="188">
                  <c:v>1.3262000000000001E-2</c:v>
                </c:pt>
                <c:pt idx="189">
                  <c:v>1.2580000000000001E-2</c:v>
                </c:pt>
                <c:pt idx="190">
                  <c:v>1.119E-2</c:v>
                </c:pt>
                <c:pt idx="191">
                  <c:v>9.5650000000000006E-3</c:v>
                </c:pt>
                <c:pt idx="192">
                  <c:v>9.11E-3</c:v>
                </c:pt>
                <c:pt idx="193">
                  <c:v>9.7650000000000011E-3</c:v>
                </c:pt>
                <c:pt idx="194">
                  <c:v>1.1208000000000001E-2</c:v>
                </c:pt>
                <c:pt idx="195">
                  <c:v>1.1650000000000001E-2</c:v>
                </c:pt>
                <c:pt idx="196">
                  <c:v>1.2430000000000002E-2</c:v>
                </c:pt>
                <c:pt idx="197">
                  <c:v>1.1439999999999999E-2</c:v>
                </c:pt>
                <c:pt idx="198">
                  <c:v>1.1220000000000001E-2</c:v>
                </c:pt>
                <c:pt idx="199">
                  <c:v>1.225E-2</c:v>
                </c:pt>
                <c:pt idx="200">
                  <c:v>1.2629E-2</c:v>
                </c:pt>
                <c:pt idx="201">
                  <c:v>1.3089999999999999E-2</c:v>
                </c:pt>
                <c:pt idx="202">
                  <c:v>1.3525000000000001E-2</c:v>
                </c:pt>
                <c:pt idx="203">
                  <c:v>1.54E-2</c:v>
                </c:pt>
                <c:pt idx="204">
                  <c:v>1.5449999999999998E-2</c:v>
                </c:pt>
                <c:pt idx="205">
                  <c:v>1.6011999999999998E-2</c:v>
                </c:pt>
                <c:pt idx="206">
                  <c:v>1.5886999999999998E-2</c:v>
                </c:pt>
                <c:pt idx="207">
                  <c:v>1.6736999999999998E-2</c:v>
                </c:pt>
                <c:pt idx="208">
                  <c:v>1.6888E-2</c:v>
                </c:pt>
                <c:pt idx="209">
                  <c:v>1.8363000000000001E-2</c:v>
                </c:pt>
                <c:pt idx="210">
                  <c:v>1.9450000000000002E-2</c:v>
                </c:pt>
                <c:pt idx="211">
                  <c:v>1.8568999999999999E-2</c:v>
                </c:pt>
                <c:pt idx="212">
                  <c:v>1.9699999999999999E-2</c:v>
                </c:pt>
                <c:pt idx="213">
                  <c:v>1.8463E-2</c:v>
                </c:pt>
                <c:pt idx="214">
                  <c:v>1.8697999999999999E-2</c:v>
                </c:pt>
                <c:pt idx="215">
                  <c:v>2.214E-2</c:v>
                </c:pt>
                <c:pt idx="216">
                  <c:v>2.4344999999999999E-2</c:v>
                </c:pt>
                <c:pt idx="217">
                  <c:v>2.1625000000000002E-2</c:v>
                </c:pt>
                <c:pt idx="218">
                  <c:v>2.061E-2</c:v>
                </c:pt>
                <c:pt idx="219">
                  <c:v>2.0754999999999999E-2</c:v>
                </c:pt>
                <c:pt idx="220">
                  <c:v>1.9890000000000001E-2</c:v>
                </c:pt>
                <c:pt idx="221">
                  <c:v>2.0160000000000001E-2</c:v>
                </c:pt>
                <c:pt idx="222">
                  <c:v>2.3429999999999999E-2</c:v>
                </c:pt>
                <c:pt idx="223">
                  <c:v>2.3525000000000001E-2</c:v>
                </c:pt>
                <c:pt idx="224">
                  <c:v>2.366E-2</c:v>
                </c:pt>
                <c:pt idx="225">
                  <c:v>2.3179999999999999E-2</c:v>
                </c:pt>
                <c:pt idx="226">
                  <c:v>2.4825E-2</c:v>
                </c:pt>
                <c:pt idx="227">
                  <c:v>2.2850000000000002E-2</c:v>
                </c:pt>
                <c:pt idx="228">
                  <c:v>2.4879999999999999E-2</c:v>
                </c:pt>
                <c:pt idx="229">
                  <c:v>2.5125000000000001E-2</c:v>
                </c:pt>
                <c:pt idx="230">
                  <c:v>2.5049999999999999E-2</c:v>
                </c:pt>
                <c:pt idx="231">
                  <c:v>2.5899999999999999E-2</c:v>
                </c:pt>
                <c:pt idx="232">
                  <c:v>2.6009999999999998E-2</c:v>
                </c:pt>
                <c:pt idx="233">
                  <c:v>2.5739999999999999E-2</c:v>
                </c:pt>
                <c:pt idx="234">
                  <c:v>2.4874999999999998E-2</c:v>
                </c:pt>
                <c:pt idx="235">
                  <c:v>2.3650000000000001E-2</c:v>
                </c:pt>
                <c:pt idx="236">
                  <c:v>2.3113000000000002E-2</c:v>
                </c:pt>
                <c:pt idx="237">
                  <c:v>2.2575000000000001E-2</c:v>
                </c:pt>
                <c:pt idx="238">
                  <c:v>2.2839999999999999E-2</c:v>
                </c:pt>
                <c:pt idx="239">
                  <c:v>2.2988000000000001E-2</c:v>
                </c:pt>
                <c:pt idx="240">
                  <c:v>2.3921999999999999E-2</c:v>
                </c:pt>
                <c:pt idx="241">
                  <c:v>2.3609999999999999E-2</c:v>
                </c:pt>
                <c:pt idx="242">
                  <c:v>2.3033999999999999E-2</c:v>
                </c:pt>
                <c:pt idx="243">
                  <c:v>2.2065999999999999E-2</c:v>
                </c:pt>
                <c:pt idx="244">
                  <c:v>2.1337999999999999E-2</c:v>
                </c:pt>
                <c:pt idx="245">
                  <c:v>2.0986000000000001E-2</c:v>
                </c:pt>
                <c:pt idx="246">
                  <c:v>2.1304E-2</c:v>
                </c:pt>
                <c:pt idx="247">
                  <c:v>1.9902E-2</c:v>
                </c:pt>
                <c:pt idx="248">
                  <c:v>2.0166E-2</c:v>
                </c:pt>
                <c:pt idx="249">
                  <c:v>2.0774999999999998E-2</c:v>
                </c:pt>
                <c:pt idx="250">
                  <c:v>2.0362000000000002E-2</c:v>
                </c:pt>
                <c:pt idx="251">
                  <c:v>2.1257999999999999E-2</c:v>
                </c:pt>
                <c:pt idx="252">
                  <c:v>2.0558999999999997E-2</c:v>
                </c:pt>
              </c:numCache>
            </c:numRef>
          </c:val>
          <c:smooth val="0"/>
          <c:extLst>
            <c:ext xmlns:c16="http://schemas.microsoft.com/office/drawing/2014/chart" uri="{C3380CC4-5D6E-409C-BE32-E72D297353CC}">
              <c16:uniqueId val="{00000000-E5ED-4D66-BEBF-05B98D98E855}"/>
            </c:ext>
          </c:extLst>
        </c:ser>
        <c:ser>
          <c:idx val="2"/>
          <c:order val="1"/>
          <c:tx>
            <c:v>Amundi forecast</c:v>
          </c:tx>
          <c:spPr>
            <a:ln w="28575" cap="rnd">
              <a:solidFill>
                <a:schemeClr val="accent3"/>
              </a:solidFill>
              <a:round/>
            </a:ln>
            <a:effectLst/>
          </c:spPr>
          <c:marker>
            <c:symbol val="none"/>
          </c:marker>
          <c:cat>
            <c:numRef>
              <c:f>'Curve-drivers'!$I$8:$I$281</c:f>
              <c:numCache>
                <c:formatCode>m/d/yyyy</c:formatCode>
                <c:ptCount val="274"/>
                <c:pt idx="0">
                  <c:v>38107</c:v>
                </c:pt>
                <c:pt idx="1">
                  <c:v>38138</c:v>
                </c:pt>
                <c:pt idx="2">
                  <c:v>38168</c:v>
                </c:pt>
                <c:pt idx="3">
                  <c:v>38199</c:v>
                </c:pt>
                <c:pt idx="4">
                  <c:v>38230</c:v>
                </c:pt>
                <c:pt idx="5">
                  <c:v>38260</c:v>
                </c:pt>
                <c:pt idx="6">
                  <c:v>38291</c:v>
                </c:pt>
                <c:pt idx="7">
                  <c:v>38321</c:v>
                </c:pt>
                <c:pt idx="8">
                  <c:v>38352</c:v>
                </c:pt>
                <c:pt idx="9">
                  <c:v>38383</c:v>
                </c:pt>
                <c:pt idx="10">
                  <c:v>38411</c:v>
                </c:pt>
                <c:pt idx="11">
                  <c:v>38442</c:v>
                </c:pt>
                <c:pt idx="12">
                  <c:v>38472</c:v>
                </c:pt>
                <c:pt idx="13">
                  <c:v>38503</c:v>
                </c:pt>
                <c:pt idx="14">
                  <c:v>38533</c:v>
                </c:pt>
                <c:pt idx="15">
                  <c:v>38564</c:v>
                </c:pt>
                <c:pt idx="16">
                  <c:v>38595</c:v>
                </c:pt>
                <c:pt idx="17">
                  <c:v>38625</c:v>
                </c:pt>
                <c:pt idx="18">
                  <c:v>38656</c:v>
                </c:pt>
                <c:pt idx="19">
                  <c:v>38686</c:v>
                </c:pt>
                <c:pt idx="20">
                  <c:v>38717</c:v>
                </c:pt>
                <c:pt idx="21">
                  <c:v>38748</c:v>
                </c:pt>
                <c:pt idx="22">
                  <c:v>38776</c:v>
                </c:pt>
                <c:pt idx="23">
                  <c:v>38807</c:v>
                </c:pt>
                <c:pt idx="24">
                  <c:v>38837</c:v>
                </c:pt>
                <c:pt idx="25">
                  <c:v>38868</c:v>
                </c:pt>
                <c:pt idx="26">
                  <c:v>38898</c:v>
                </c:pt>
                <c:pt idx="27">
                  <c:v>38929</c:v>
                </c:pt>
                <c:pt idx="28">
                  <c:v>38960</c:v>
                </c:pt>
                <c:pt idx="29">
                  <c:v>38990</c:v>
                </c:pt>
                <c:pt idx="30">
                  <c:v>39021</c:v>
                </c:pt>
                <c:pt idx="31">
                  <c:v>39051</c:v>
                </c:pt>
                <c:pt idx="32">
                  <c:v>39082</c:v>
                </c:pt>
                <c:pt idx="33">
                  <c:v>39113</c:v>
                </c:pt>
                <c:pt idx="34">
                  <c:v>39141</c:v>
                </c:pt>
                <c:pt idx="35">
                  <c:v>39172</c:v>
                </c:pt>
                <c:pt idx="36">
                  <c:v>39202</c:v>
                </c:pt>
                <c:pt idx="37">
                  <c:v>39233</c:v>
                </c:pt>
                <c:pt idx="38">
                  <c:v>39263</c:v>
                </c:pt>
                <c:pt idx="39">
                  <c:v>39294</c:v>
                </c:pt>
                <c:pt idx="40">
                  <c:v>39325</c:v>
                </c:pt>
                <c:pt idx="41">
                  <c:v>39355</c:v>
                </c:pt>
                <c:pt idx="42">
                  <c:v>39386</c:v>
                </c:pt>
                <c:pt idx="43">
                  <c:v>39416</c:v>
                </c:pt>
                <c:pt idx="44">
                  <c:v>39447</c:v>
                </c:pt>
                <c:pt idx="45">
                  <c:v>39478</c:v>
                </c:pt>
                <c:pt idx="46">
                  <c:v>39507</c:v>
                </c:pt>
                <c:pt idx="47">
                  <c:v>39538</c:v>
                </c:pt>
                <c:pt idx="48">
                  <c:v>39568</c:v>
                </c:pt>
                <c:pt idx="49">
                  <c:v>39599</c:v>
                </c:pt>
                <c:pt idx="50">
                  <c:v>39629</c:v>
                </c:pt>
                <c:pt idx="51">
                  <c:v>39660</c:v>
                </c:pt>
                <c:pt idx="52">
                  <c:v>39691</c:v>
                </c:pt>
                <c:pt idx="53">
                  <c:v>39721</c:v>
                </c:pt>
                <c:pt idx="54">
                  <c:v>39752</c:v>
                </c:pt>
                <c:pt idx="55">
                  <c:v>39782</c:v>
                </c:pt>
                <c:pt idx="56">
                  <c:v>39813</c:v>
                </c:pt>
                <c:pt idx="57">
                  <c:v>39844</c:v>
                </c:pt>
                <c:pt idx="58">
                  <c:v>39872</c:v>
                </c:pt>
                <c:pt idx="59">
                  <c:v>39903</c:v>
                </c:pt>
                <c:pt idx="60">
                  <c:v>39933</c:v>
                </c:pt>
                <c:pt idx="61">
                  <c:v>39964</c:v>
                </c:pt>
                <c:pt idx="62">
                  <c:v>39994</c:v>
                </c:pt>
                <c:pt idx="63">
                  <c:v>40025</c:v>
                </c:pt>
                <c:pt idx="64">
                  <c:v>40056</c:v>
                </c:pt>
                <c:pt idx="65">
                  <c:v>40086</c:v>
                </c:pt>
                <c:pt idx="66">
                  <c:v>40117</c:v>
                </c:pt>
                <c:pt idx="67">
                  <c:v>40147</c:v>
                </c:pt>
                <c:pt idx="68">
                  <c:v>40178</c:v>
                </c:pt>
                <c:pt idx="69">
                  <c:v>40209</c:v>
                </c:pt>
                <c:pt idx="70">
                  <c:v>40237</c:v>
                </c:pt>
                <c:pt idx="71">
                  <c:v>40268</c:v>
                </c:pt>
                <c:pt idx="72">
                  <c:v>40298</c:v>
                </c:pt>
                <c:pt idx="73">
                  <c:v>40329</c:v>
                </c:pt>
                <c:pt idx="74">
                  <c:v>40359</c:v>
                </c:pt>
                <c:pt idx="75">
                  <c:v>40390</c:v>
                </c:pt>
                <c:pt idx="76">
                  <c:v>40421</c:v>
                </c:pt>
                <c:pt idx="77">
                  <c:v>40451</c:v>
                </c:pt>
                <c:pt idx="78">
                  <c:v>40482</c:v>
                </c:pt>
                <c:pt idx="79">
                  <c:v>40512</c:v>
                </c:pt>
                <c:pt idx="80">
                  <c:v>40543</c:v>
                </c:pt>
                <c:pt idx="81">
                  <c:v>40574</c:v>
                </c:pt>
                <c:pt idx="82">
                  <c:v>40602</c:v>
                </c:pt>
                <c:pt idx="83">
                  <c:v>40633</c:v>
                </c:pt>
                <c:pt idx="84">
                  <c:v>40663</c:v>
                </c:pt>
                <c:pt idx="85">
                  <c:v>40694</c:v>
                </c:pt>
                <c:pt idx="86">
                  <c:v>40724</c:v>
                </c:pt>
                <c:pt idx="87">
                  <c:v>40755</c:v>
                </c:pt>
                <c:pt idx="88">
                  <c:v>40786</c:v>
                </c:pt>
                <c:pt idx="89">
                  <c:v>40816</c:v>
                </c:pt>
                <c:pt idx="90">
                  <c:v>40847</c:v>
                </c:pt>
                <c:pt idx="91">
                  <c:v>40877</c:v>
                </c:pt>
                <c:pt idx="92">
                  <c:v>40908</c:v>
                </c:pt>
                <c:pt idx="93">
                  <c:v>40939</c:v>
                </c:pt>
                <c:pt idx="94">
                  <c:v>40968</c:v>
                </c:pt>
                <c:pt idx="95">
                  <c:v>40999</c:v>
                </c:pt>
                <c:pt idx="96">
                  <c:v>41029</c:v>
                </c:pt>
                <c:pt idx="97">
                  <c:v>41060</c:v>
                </c:pt>
                <c:pt idx="98">
                  <c:v>41090</c:v>
                </c:pt>
                <c:pt idx="99">
                  <c:v>41121</c:v>
                </c:pt>
                <c:pt idx="100">
                  <c:v>41152</c:v>
                </c:pt>
                <c:pt idx="101">
                  <c:v>41182</c:v>
                </c:pt>
                <c:pt idx="102">
                  <c:v>41213</c:v>
                </c:pt>
                <c:pt idx="103">
                  <c:v>41243</c:v>
                </c:pt>
                <c:pt idx="104">
                  <c:v>41274</c:v>
                </c:pt>
                <c:pt idx="105">
                  <c:v>41305</c:v>
                </c:pt>
                <c:pt idx="106">
                  <c:v>41333</c:v>
                </c:pt>
                <c:pt idx="107">
                  <c:v>41364</c:v>
                </c:pt>
                <c:pt idx="108">
                  <c:v>41394</c:v>
                </c:pt>
                <c:pt idx="109">
                  <c:v>41425</c:v>
                </c:pt>
                <c:pt idx="110">
                  <c:v>41455</c:v>
                </c:pt>
                <c:pt idx="111">
                  <c:v>41486</c:v>
                </c:pt>
                <c:pt idx="112">
                  <c:v>41517</c:v>
                </c:pt>
                <c:pt idx="113">
                  <c:v>41547</c:v>
                </c:pt>
                <c:pt idx="114">
                  <c:v>41578</c:v>
                </c:pt>
                <c:pt idx="115">
                  <c:v>41608</c:v>
                </c:pt>
                <c:pt idx="116">
                  <c:v>41639</c:v>
                </c:pt>
                <c:pt idx="117">
                  <c:v>41670</c:v>
                </c:pt>
                <c:pt idx="118">
                  <c:v>41698</c:v>
                </c:pt>
                <c:pt idx="119">
                  <c:v>41729</c:v>
                </c:pt>
                <c:pt idx="120">
                  <c:v>41759</c:v>
                </c:pt>
                <c:pt idx="121">
                  <c:v>41790</c:v>
                </c:pt>
                <c:pt idx="122">
                  <c:v>41820</c:v>
                </c:pt>
                <c:pt idx="123">
                  <c:v>41851</c:v>
                </c:pt>
                <c:pt idx="124">
                  <c:v>41882</c:v>
                </c:pt>
                <c:pt idx="125">
                  <c:v>41912</c:v>
                </c:pt>
                <c:pt idx="126">
                  <c:v>41943</c:v>
                </c:pt>
                <c:pt idx="127">
                  <c:v>41973</c:v>
                </c:pt>
                <c:pt idx="128">
                  <c:v>42004</c:v>
                </c:pt>
                <c:pt idx="129">
                  <c:v>42035</c:v>
                </c:pt>
                <c:pt idx="130">
                  <c:v>42063</c:v>
                </c:pt>
                <c:pt idx="131">
                  <c:v>42094</c:v>
                </c:pt>
                <c:pt idx="132">
                  <c:v>42124</c:v>
                </c:pt>
                <c:pt idx="133">
                  <c:v>42155</c:v>
                </c:pt>
                <c:pt idx="134">
                  <c:v>42185</c:v>
                </c:pt>
                <c:pt idx="135">
                  <c:v>42216</c:v>
                </c:pt>
                <c:pt idx="136">
                  <c:v>42247</c:v>
                </c:pt>
                <c:pt idx="137">
                  <c:v>42277</c:v>
                </c:pt>
                <c:pt idx="138">
                  <c:v>42308</c:v>
                </c:pt>
                <c:pt idx="139">
                  <c:v>42338</c:v>
                </c:pt>
                <c:pt idx="140">
                  <c:v>42369</c:v>
                </c:pt>
                <c:pt idx="141">
                  <c:v>42400</c:v>
                </c:pt>
                <c:pt idx="142">
                  <c:v>42429</c:v>
                </c:pt>
                <c:pt idx="143">
                  <c:v>42460</c:v>
                </c:pt>
                <c:pt idx="144">
                  <c:v>42490</c:v>
                </c:pt>
                <c:pt idx="145">
                  <c:v>42521</c:v>
                </c:pt>
                <c:pt idx="146">
                  <c:v>42551</c:v>
                </c:pt>
                <c:pt idx="147">
                  <c:v>42582</c:v>
                </c:pt>
                <c:pt idx="148">
                  <c:v>42613</c:v>
                </c:pt>
                <c:pt idx="149">
                  <c:v>42643</c:v>
                </c:pt>
                <c:pt idx="150">
                  <c:v>42674</c:v>
                </c:pt>
                <c:pt idx="151">
                  <c:v>42704</c:v>
                </c:pt>
                <c:pt idx="152">
                  <c:v>42735</c:v>
                </c:pt>
                <c:pt idx="153">
                  <c:v>42766</c:v>
                </c:pt>
                <c:pt idx="154">
                  <c:v>42794</c:v>
                </c:pt>
                <c:pt idx="155">
                  <c:v>42825</c:v>
                </c:pt>
                <c:pt idx="156">
                  <c:v>42855</c:v>
                </c:pt>
                <c:pt idx="157">
                  <c:v>42886</c:v>
                </c:pt>
                <c:pt idx="158">
                  <c:v>42916</c:v>
                </c:pt>
                <c:pt idx="159">
                  <c:v>42947</c:v>
                </c:pt>
                <c:pt idx="160">
                  <c:v>42978</c:v>
                </c:pt>
                <c:pt idx="161">
                  <c:v>43008</c:v>
                </c:pt>
                <c:pt idx="162">
                  <c:v>43039</c:v>
                </c:pt>
                <c:pt idx="163">
                  <c:v>43069</c:v>
                </c:pt>
                <c:pt idx="164">
                  <c:v>43100</c:v>
                </c:pt>
                <c:pt idx="165">
                  <c:v>43131</c:v>
                </c:pt>
                <c:pt idx="166">
                  <c:v>43159</c:v>
                </c:pt>
                <c:pt idx="167">
                  <c:v>43190</c:v>
                </c:pt>
                <c:pt idx="168">
                  <c:v>43220</c:v>
                </c:pt>
                <c:pt idx="169">
                  <c:v>43251</c:v>
                </c:pt>
                <c:pt idx="170">
                  <c:v>43281</c:v>
                </c:pt>
                <c:pt idx="171">
                  <c:v>43312</c:v>
                </c:pt>
                <c:pt idx="172">
                  <c:v>43343</c:v>
                </c:pt>
                <c:pt idx="173">
                  <c:v>43373</c:v>
                </c:pt>
                <c:pt idx="174">
                  <c:v>43404</c:v>
                </c:pt>
                <c:pt idx="175">
                  <c:v>43434</c:v>
                </c:pt>
                <c:pt idx="176">
                  <c:v>43465</c:v>
                </c:pt>
                <c:pt idx="177">
                  <c:v>43496</c:v>
                </c:pt>
                <c:pt idx="178">
                  <c:v>43524</c:v>
                </c:pt>
                <c:pt idx="179">
                  <c:v>43555</c:v>
                </c:pt>
                <c:pt idx="180">
                  <c:v>43585</c:v>
                </c:pt>
                <c:pt idx="181">
                  <c:v>43616</c:v>
                </c:pt>
                <c:pt idx="182">
                  <c:v>43646</c:v>
                </c:pt>
                <c:pt idx="183">
                  <c:v>43677</c:v>
                </c:pt>
                <c:pt idx="184">
                  <c:v>43708</c:v>
                </c:pt>
                <c:pt idx="185">
                  <c:v>43738</c:v>
                </c:pt>
                <c:pt idx="186">
                  <c:v>43769</c:v>
                </c:pt>
                <c:pt idx="187">
                  <c:v>43799</c:v>
                </c:pt>
                <c:pt idx="188">
                  <c:v>43830</c:v>
                </c:pt>
                <c:pt idx="189">
                  <c:v>43861</c:v>
                </c:pt>
                <c:pt idx="190">
                  <c:v>43890</c:v>
                </c:pt>
                <c:pt idx="191">
                  <c:v>43921</c:v>
                </c:pt>
                <c:pt idx="192">
                  <c:v>43951</c:v>
                </c:pt>
                <c:pt idx="193">
                  <c:v>43982</c:v>
                </c:pt>
                <c:pt idx="194">
                  <c:v>44012</c:v>
                </c:pt>
                <c:pt idx="195">
                  <c:v>44043</c:v>
                </c:pt>
                <c:pt idx="196">
                  <c:v>44074</c:v>
                </c:pt>
                <c:pt idx="197">
                  <c:v>44104</c:v>
                </c:pt>
                <c:pt idx="198">
                  <c:v>44135</c:v>
                </c:pt>
                <c:pt idx="199">
                  <c:v>44165</c:v>
                </c:pt>
                <c:pt idx="200">
                  <c:v>44196</c:v>
                </c:pt>
                <c:pt idx="201">
                  <c:v>44227</c:v>
                </c:pt>
                <c:pt idx="202">
                  <c:v>44255</c:v>
                </c:pt>
                <c:pt idx="203">
                  <c:v>44286</c:v>
                </c:pt>
                <c:pt idx="204">
                  <c:v>44316</c:v>
                </c:pt>
                <c:pt idx="205">
                  <c:v>44347</c:v>
                </c:pt>
                <c:pt idx="206">
                  <c:v>44377</c:v>
                </c:pt>
                <c:pt idx="207">
                  <c:v>44408</c:v>
                </c:pt>
                <c:pt idx="208">
                  <c:v>44439</c:v>
                </c:pt>
                <c:pt idx="209">
                  <c:v>44469</c:v>
                </c:pt>
                <c:pt idx="210">
                  <c:v>44500</c:v>
                </c:pt>
                <c:pt idx="211">
                  <c:v>44530</c:v>
                </c:pt>
                <c:pt idx="212">
                  <c:v>44561</c:v>
                </c:pt>
                <c:pt idx="213">
                  <c:v>44592</c:v>
                </c:pt>
                <c:pt idx="214">
                  <c:v>44620</c:v>
                </c:pt>
                <c:pt idx="215">
                  <c:v>44651</c:v>
                </c:pt>
                <c:pt idx="216">
                  <c:v>44681</c:v>
                </c:pt>
                <c:pt idx="217">
                  <c:v>44712</c:v>
                </c:pt>
                <c:pt idx="218">
                  <c:v>44742</c:v>
                </c:pt>
                <c:pt idx="219">
                  <c:v>44773</c:v>
                </c:pt>
                <c:pt idx="220">
                  <c:v>44804</c:v>
                </c:pt>
                <c:pt idx="221">
                  <c:v>44834</c:v>
                </c:pt>
                <c:pt idx="222">
                  <c:v>44865</c:v>
                </c:pt>
                <c:pt idx="223">
                  <c:v>44895</c:v>
                </c:pt>
                <c:pt idx="224">
                  <c:v>44926</c:v>
                </c:pt>
                <c:pt idx="225">
                  <c:v>44957</c:v>
                </c:pt>
                <c:pt idx="226">
                  <c:v>44985</c:v>
                </c:pt>
                <c:pt idx="227">
                  <c:v>45016</c:v>
                </c:pt>
                <c:pt idx="228">
                  <c:v>45046</c:v>
                </c:pt>
                <c:pt idx="229">
                  <c:v>45077</c:v>
                </c:pt>
                <c:pt idx="230">
                  <c:v>45107</c:v>
                </c:pt>
                <c:pt idx="231">
                  <c:v>45138</c:v>
                </c:pt>
                <c:pt idx="232">
                  <c:v>45169</c:v>
                </c:pt>
                <c:pt idx="233">
                  <c:v>45199</c:v>
                </c:pt>
                <c:pt idx="234">
                  <c:v>45230</c:v>
                </c:pt>
                <c:pt idx="235">
                  <c:v>45260</c:v>
                </c:pt>
                <c:pt idx="236">
                  <c:v>45291</c:v>
                </c:pt>
                <c:pt idx="237">
                  <c:v>45322</c:v>
                </c:pt>
                <c:pt idx="238">
                  <c:v>45351</c:v>
                </c:pt>
                <c:pt idx="239">
                  <c:v>45382</c:v>
                </c:pt>
                <c:pt idx="240">
                  <c:v>45412</c:v>
                </c:pt>
                <c:pt idx="241">
                  <c:v>45443</c:v>
                </c:pt>
                <c:pt idx="242">
                  <c:v>45473</c:v>
                </c:pt>
                <c:pt idx="243">
                  <c:v>45504</c:v>
                </c:pt>
                <c:pt idx="244">
                  <c:v>45535</c:v>
                </c:pt>
                <c:pt idx="245">
                  <c:v>45565</c:v>
                </c:pt>
                <c:pt idx="246">
                  <c:v>45596</c:v>
                </c:pt>
                <c:pt idx="247">
                  <c:v>45626</c:v>
                </c:pt>
                <c:pt idx="248">
                  <c:v>45657</c:v>
                </c:pt>
                <c:pt idx="249">
                  <c:v>45688</c:v>
                </c:pt>
                <c:pt idx="250">
                  <c:v>45716</c:v>
                </c:pt>
                <c:pt idx="251">
                  <c:v>45747</c:v>
                </c:pt>
                <c:pt idx="252">
                  <c:v>45777</c:v>
                </c:pt>
                <c:pt idx="253">
                  <c:v>45808</c:v>
                </c:pt>
                <c:pt idx="254">
                  <c:v>45838</c:v>
                </c:pt>
                <c:pt idx="255">
                  <c:v>45869</c:v>
                </c:pt>
                <c:pt idx="256">
                  <c:v>45900</c:v>
                </c:pt>
                <c:pt idx="257">
                  <c:v>45930</c:v>
                </c:pt>
                <c:pt idx="258">
                  <c:v>45961</c:v>
                </c:pt>
                <c:pt idx="259">
                  <c:v>45991</c:v>
                </c:pt>
                <c:pt idx="260">
                  <c:v>46022</c:v>
                </c:pt>
                <c:pt idx="261">
                  <c:v>46053</c:v>
                </c:pt>
                <c:pt idx="262">
                  <c:v>46081</c:v>
                </c:pt>
                <c:pt idx="263">
                  <c:v>46112</c:v>
                </c:pt>
              </c:numCache>
            </c:numRef>
          </c:cat>
          <c:val>
            <c:numRef>
              <c:f>'Curve-drivers'!$K$8:$K$281</c:f>
              <c:numCache>
                <c:formatCode>General</c:formatCode>
                <c:ptCount val="274"/>
                <c:pt idx="252" formatCode="0.00%">
                  <c:v>2.0558999999999994E-2</c:v>
                </c:pt>
                <c:pt idx="253" formatCode="0.00%">
                  <c:v>2.0741330612244924E-2</c:v>
                </c:pt>
                <c:pt idx="254" formatCode="0.00%">
                  <c:v>2.0917779591836771E-2</c:v>
                </c:pt>
                <c:pt idx="255" formatCode="0.00%">
                  <c:v>2.1100110204081646E-2</c:v>
                </c:pt>
                <c:pt idx="256" formatCode="0.00%">
                  <c:v>2.128244081632652E-2</c:v>
                </c:pt>
                <c:pt idx="257" formatCode="0.00%">
                  <c:v>2.1458889795918368E-2</c:v>
                </c:pt>
                <c:pt idx="258" formatCode="0.00%">
                  <c:v>2.1641220408163298E-2</c:v>
                </c:pt>
                <c:pt idx="259" formatCode="0.00%">
                  <c:v>2.181766938775509E-2</c:v>
                </c:pt>
                <c:pt idx="260" formatCode="0.00%">
                  <c:v>2.200000000000002E-2</c:v>
                </c:pt>
                <c:pt idx="261" formatCode="0.00%">
                  <c:v>2.1999999999999999E-2</c:v>
                </c:pt>
                <c:pt idx="262" formatCode="0.00%">
                  <c:v>2.1999999999999999E-2</c:v>
                </c:pt>
                <c:pt idx="263" formatCode="0.00%">
                  <c:v>2.1999999999999999E-2</c:v>
                </c:pt>
              </c:numCache>
            </c:numRef>
          </c:val>
          <c:smooth val="0"/>
          <c:extLst>
            <c:ext xmlns:c16="http://schemas.microsoft.com/office/drawing/2014/chart" uri="{C3380CC4-5D6E-409C-BE32-E72D297353CC}">
              <c16:uniqueId val="{00000001-E5ED-4D66-BEBF-05B98D98E855}"/>
            </c:ext>
          </c:extLst>
        </c:ser>
        <c:dLbls>
          <c:showLegendKey val="0"/>
          <c:showVal val="0"/>
          <c:showCatName val="0"/>
          <c:showSerName val="0"/>
          <c:showPercent val="0"/>
          <c:showBubbleSize val="0"/>
        </c:dLbls>
        <c:smooth val="0"/>
        <c:axId val="69262463"/>
        <c:axId val="69256231"/>
      </c:lineChart>
      <c:dateAx>
        <c:axId val="69262463"/>
        <c:scaling>
          <c:orientation val="minMax"/>
        </c:scaling>
        <c:delete val="0"/>
        <c:axPos val="b"/>
        <c:title>
          <c:tx>
            <c:strRef>
              <c:f>'Curve-drivers'!$R$1</c:f>
              <c:strCache>
                <c:ptCount val="1"/>
                <c:pt idx="0">
                  <c:v>Source: Bloomberg, Amundi Institute. Data as of 12/05/2025</c:v>
                </c:pt>
              </c:strCache>
            </c:strRef>
          </c:tx>
          <c:layout>
            <c:manualLayout>
              <c:xMode val="edge"/>
              <c:yMode val="edge"/>
              <c:x val="0"/>
              <c:y val="0.96042178397766731"/>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yy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69256231"/>
        <c:crosses val="autoZero"/>
        <c:auto val="1"/>
        <c:lblOffset val="100"/>
        <c:baseTimeUnit val="months"/>
        <c:minorUnit val="4"/>
      </c:dateAx>
      <c:valAx>
        <c:axId val="69256231"/>
        <c:scaling>
          <c:orientation val="minMax"/>
        </c:scaling>
        <c:delete val="0"/>
        <c:axPos val="l"/>
        <c:majorGridlines>
          <c:spPr>
            <a:ln w="3175" cap="flat" cmpd="sng" algn="ctr">
              <a:solidFill>
                <a:srgbClr val="767A7E">
                  <a:lumMod val="100000"/>
                </a:srgbClr>
              </a:solidFill>
              <a:prstDash val="sysDash"/>
              <a:round/>
            </a:ln>
            <a:effectLst/>
          </c:spPr>
        </c:majorGridlines>
        <c:numFmt formatCode="0.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69262463"/>
        <c:crosses val="autoZero"/>
        <c:crossBetween val="between"/>
      </c:valAx>
      <c:spPr>
        <a:noFill/>
        <a:ln>
          <a:noFill/>
        </a:ln>
        <a:effectLst/>
      </c:spPr>
    </c:plotArea>
    <c:legend>
      <c:legendPos val="b"/>
      <c:layout>
        <c:manualLayout>
          <c:xMode val="edge"/>
          <c:yMode val="edge"/>
          <c:x val="0.18278071405457882"/>
          <c:y val="0.7465255418740312"/>
          <c:w val="0.69283021129208167"/>
          <c:h val="6.1212022087743484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Germany Industrial</a:t>
            </a:r>
            <a:r>
              <a:rPr lang="en-GB" b="1" baseline="0">
                <a:solidFill>
                  <a:srgbClr val="003C64"/>
                </a:solidFill>
              </a:rPr>
              <a:t> Production</a:t>
            </a:r>
            <a:endParaRPr lang="en-GB" b="1">
              <a:solidFill>
                <a:srgbClr val="003C64"/>
              </a:solidFill>
            </a:endParaRPr>
          </a:p>
        </c:rich>
      </c:tx>
      <c:layout>
        <c:manualLayout>
          <c:xMode val="edge"/>
          <c:yMode val="edge"/>
          <c:x val="0.28672067268437046"/>
          <c:y val="3.7657477566743799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6.1253023784398085E-2"/>
          <c:y val="0.14588003933136676"/>
          <c:w val="0.90850642638742318"/>
          <c:h val="0.71472824714784977"/>
        </c:manualLayout>
      </c:layout>
      <c:lineChart>
        <c:grouping val="standard"/>
        <c:varyColors val="0"/>
        <c:ser>
          <c:idx val="0"/>
          <c:order val="0"/>
          <c:tx>
            <c:v>Germany industrial production</c:v>
          </c:tx>
          <c:spPr>
            <a:ln w="28575" cap="rnd">
              <a:solidFill>
                <a:schemeClr val="accent1"/>
              </a:solidFill>
              <a:round/>
            </a:ln>
            <a:effectLst/>
          </c:spPr>
          <c:marker>
            <c:symbol val="none"/>
          </c:marker>
          <c:cat>
            <c:numRef>
              <c:f>'Curve-drivers'!$AG$9:$AG$147</c:f>
              <c:numCache>
                <c:formatCode>m/d/yyyy</c:formatCode>
                <c:ptCount val="139"/>
                <c:pt idx="0">
                  <c:v>33417</c:v>
                </c:pt>
                <c:pt idx="1">
                  <c:v>33511</c:v>
                </c:pt>
                <c:pt idx="2">
                  <c:v>33603</c:v>
                </c:pt>
                <c:pt idx="3">
                  <c:v>33694</c:v>
                </c:pt>
                <c:pt idx="4">
                  <c:v>33785</c:v>
                </c:pt>
                <c:pt idx="5">
                  <c:v>33877</c:v>
                </c:pt>
                <c:pt idx="6">
                  <c:v>33969</c:v>
                </c:pt>
                <c:pt idx="7">
                  <c:v>34059</c:v>
                </c:pt>
                <c:pt idx="8">
                  <c:v>34150</c:v>
                </c:pt>
                <c:pt idx="9">
                  <c:v>34242</c:v>
                </c:pt>
                <c:pt idx="10">
                  <c:v>34334</c:v>
                </c:pt>
                <c:pt idx="11">
                  <c:v>34424</c:v>
                </c:pt>
                <c:pt idx="12">
                  <c:v>34515</c:v>
                </c:pt>
                <c:pt idx="13">
                  <c:v>34607</c:v>
                </c:pt>
                <c:pt idx="14">
                  <c:v>34698</c:v>
                </c:pt>
                <c:pt idx="15">
                  <c:v>34789</c:v>
                </c:pt>
                <c:pt idx="16">
                  <c:v>34880</c:v>
                </c:pt>
                <c:pt idx="17">
                  <c:v>34971</c:v>
                </c:pt>
                <c:pt idx="18">
                  <c:v>35062</c:v>
                </c:pt>
                <c:pt idx="19">
                  <c:v>35153</c:v>
                </c:pt>
                <c:pt idx="20">
                  <c:v>35244</c:v>
                </c:pt>
                <c:pt idx="21">
                  <c:v>35338</c:v>
                </c:pt>
                <c:pt idx="22">
                  <c:v>35430</c:v>
                </c:pt>
                <c:pt idx="23">
                  <c:v>35520</c:v>
                </c:pt>
                <c:pt idx="24">
                  <c:v>35611</c:v>
                </c:pt>
                <c:pt idx="25">
                  <c:v>35703</c:v>
                </c:pt>
                <c:pt idx="26">
                  <c:v>35795</c:v>
                </c:pt>
                <c:pt idx="27">
                  <c:v>35885</c:v>
                </c:pt>
                <c:pt idx="28">
                  <c:v>35976</c:v>
                </c:pt>
                <c:pt idx="29">
                  <c:v>36068</c:v>
                </c:pt>
                <c:pt idx="30">
                  <c:v>36160</c:v>
                </c:pt>
                <c:pt idx="31">
                  <c:v>36250</c:v>
                </c:pt>
                <c:pt idx="32">
                  <c:v>36341</c:v>
                </c:pt>
                <c:pt idx="33">
                  <c:v>36433</c:v>
                </c:pt>
                <c:pt idx="34">
                  <c:v>36525</c:v>
                </c:pt>
                <c:pt idx="35">
                  <c:v>36616</c:v>
                </c:pt>
                <c:pt idx="36">
                  <c:v>36707</c:v>
                </c:pt>
                <c:pt idx="37">
                  <c:v>36798</c:v>
                </c:pt>
                <c:pt idx="38">
                  <c:v>36889</c:v>
                </c:pt>
                <c:pt idx="39">
                  <c:v>36980</c:v>
                </c:pt>
                <c:pt idx="40">
                  <c:v>37071</c:v>
                </c:pt>
                <c:pt idx="41">
                  <c:v>37162</c:v>
                </c:pt>
                <c:pt idx="42">
                  <c:v>37256</c:v>
                </c:pt>
                <c:pt idx="43">
                  <c:v>37344</c:v>
                </c:pt>
                <c:pt idx="44">
                  <c:v>37435</c:v>
                </c:pt>
                <c:pt idx="45">
                  <c:v>37529</c:v>
                </c:pt>
                <c:pt idx="46">
                  <c:v>37621</c:v>
                </c:pt>
                <c:pt idx="47">
                  <c:v>37711</c:v>
                </c:pt>
                <c:pt idx="48">
                  <c:v>37802</c:v>
                </c:pt>
                <c:pt idx="49">
                  <c:v>37894</c:v>
                </c:pt>
                <c:pt idx="50">
                  <c:v>37986</c:v>
                </c:pt>
                <c:pt idx="51">
                  <c:v>38077</c:v>
                </c:pt>
                <c:pt idx="52">
                  <c:v>38168</c:v>
                </c:pt>
                <c:pt idx="53">
                  <c:v>38260</c:v>
                </c:pt>
                <c:pt idx="54">
                  <c:v>38352</c:v>
                </c:pt>
                <c:pt idx="55">
                  <c:v>38442</c:v>
                </c:pt>
                <c:pt idx="56">
                  <c:v>38533</c:v>
                </c:pt>
                <c:pt idx="57">
                  <c:v>38625</c:v>
                </c:pt>
                <c:pt idx="58">
                  <c:v>38716</c:v>
                </c:pt>
                <c:pt idx="59">
                  <c:v>38807</c:v>
                </c:pt>
                <c:pt idx="60">
                  <c:v>38898</c:v>
                </c:pt>
                <c:pt idx="61">
                  <c:v>38989</c:v>
                </c:pt>
                <c:pt idx="62">
                  <c:v>39080</c:v>
                </c:pt>
                <c:pt idx="63">
                  <c:v>39171</c:v>
                </c:pt>
                <c:pt idx="64">
                  <c:v>39262</c:v>
                </c:pt>
                <c:pt idx="65">
                  <c:v>39353</c:v>
                </c:pt>
                <c:pt idx="66">
                  <c:v>39447</c:v>
                </c:pt>
                <c:pt idx="67">
                  <c:v>39538</c:v>
                </c:pt>
                <c:pt idx="68">
                  <c:v>39629</c:v>
                </c:pt>
                <c:pt idx="69">
                  <c:v>39721</c:v>
                </c:pt>
                <c:pt idx="70">
                  <c:v>39813</c:v>
                </c:pt>
                <c:pt idx="71">
                  <c:v>39903</c:v>
                </c:pt>
                <c:pt idx="72">
                  <c:v>39994</c:v>
                </c:pt>
                <c:pt idx="73">
                  <c:v>40086</c:v>
                </c:pt>
                <c:pt idx="74">
                  <c:v>40178</c:v>
                </c:pt>
                <c:pt idx="75">
                  <c:v>40268</c:v>
                </c:pt>
                <c:pt idx="76">
                  <c:v>40359</c:v>
                </c:pt>
                <c:pt idx="77">
                  <c:v>40451</c:v>
                </c:pt>
                <c:pt idx="78">
                  <c:v>40543</c:v>
                </c:pt>
                <c:pt idx="79">
                  <c:v>40633</c:v>
                </c:pt>
                <c:pt idx="80">
                  <c:v>40724</c:v>
                </c:pt>
                <c:pt idx="81">
                  <c:v>40816</c:v>
                </c:pt>
                <c:pt idx="82">
                  <c:v>40907</c:v>
                </c:pt>
                <c:pt idx="83">
                  <c:v>40998</c:v>
                </c:pt>
                <c:pt idx="84">
                  <c:v>41089</c:v>
                </c:pt>
                <c:pt idx="85">
                  <c:v>41180</c:v>
                </c:pt>
                <c:pt idx="86">
                  <c:v>41274</c:v>
                </c:pt>
                <c:pt idx="87">
                  <c:v>41362</c:v>
                </c:pt>
                <c:pt idx="88">
                  <c:v>41453</c:v>
                </c:pt>
                <c:pt idx="89">
                  <c:v>41547</c:v>
                </c:pt>
                <c:pt idx="90">
                  <c:v>41639</c:v>
                </c:pt>
                <c:pt idx="91">
                  <c:v>41729</c:v>
                </c:pt>
                <c:pt idx="92">
                  <c:v>41820</c:v>
                </c:pt>
                <c:pt idx="93">
                  <c:v>41912</c:v>
                </c:pt>
                <c:pt idx="94">
                  <c:v>42004</c:v>
                </c:pt>
                <c:pt idx="95">
                  <c:v>42094</c:v>
                </c:pt>
                <c:pt idx="96">
                  <c:v>42185</c:v>
                </c:pt>
                <c:pt idx="97">
                  <c:v>42277</c:v>
                </c:pt>
                <c:pt idx="98">
                  <c:v>42369</c:v>
                </c:pt>
                <c:pt idx="99">
                  <c:v>42460</c:v>
                </c:pt>
                <c:pt idx="100">
                  <c:v>42551</c:v>
                </c:pt>
                <c:pt idx="101">
                  <c:v>42643</c:v>
                </c:pt>
                <c:pt idx="102">
                  <c:v>42734</c:v>
                </c:pt>
                <c:pt idx="103">
                  <c:v>42825</c:v>
                </c:pt>
                <c:pt idx="104">
                  <c:v>42916</c:v>
                </c:pt>
                <c:pt idx="105">
                  <c:v>43007</c:v>
                </c:pt>
                <c:pt idx="106">
                  <c:v>43098</c:v>
                </c:pt>
                <c:pt idx="107">
                  <c:v>43189</c:v>
                </c:pt>
                <c:pt idx="108">
                  <c:v>43280</c:v>
                </c:pt>
                <c:pt idx="109">
                  <c:v>43371</c:v>
                </c:pt>
                <c:pt idx="110">
                  <c:v>43465</c:v>
                </c:pt>
                <c:pt idx="111">
                  <c:v>43553</c:v>
                </c:pt>
                <c:pt idx="112">
                  <c:v>43644</c:v>
                </c:pt>
                <c:pt idx="113">
                  <c:v>43738</c:v>
                </c:pt>
                <c:pt idx="114">
                  <c:v>43830</c:v>
                </c:pt>
                <c:pt idx="115">
                  <c:v>43921</c:v>
                </c:pt>
                <c:pt idx="116">
                  <c:v>44012</c:v>
                </c:pt>
                <c:pt idx="117">
                  <c:v>44104</c:v>
                </c:pt>
                <c:pt idx="118">
                  <c:v>44196</c:v>
                </c:pt>
                <c:pt idx="119">
                  <c:v>44286</c:v>
                </c:pt>
                <c:pt idx="120">
                  <c:v>44377</c:v>
                </c:pt>
                <c:pt idx="121">
                  <c:v>44469</c:v>
                </c:pt>
                <c:pt idx="122">
                  <c:v>44561</c:v>
                </c:pt>
                <c:pt idx="123">
                  <c:v>44651</c:v>
                </c:pt>
                <c:pt idx="124">
                  <c:v>44742</c:v>
                </c:pt>
                <c:pt idx="125">
                  <c:v>44834</c:v>
                </c:pt>
                <c:pt idx="126">
                  <c:v>44925</c:v>
                </c:pt>
                <c:pt idx="127">
                  <c:v>45016</c:v>
                </c:pt>
                <c:pt idx="128">
                  <c:v>45107</c:v>
                </c:pt>
                <c:pt idx="129">
                  <c:v>45198</c:v>
                </c:pt>
                <c:pt idx="130">
                  <c:v>45289</c:v>
                </c:pt>
                <c:pt idx="131">
                  <c:v>45380</c:v>
                </c:pt>
                <c:pt idx="132">
                  <c:v>45471</c:v>
                </c:pt>
                <c:pt idx="133">
                  <c:v>45565</c:v>
                </c:pt>
                <c:pt idx="134">
                  <c:v>45657</c:v>
                </c:pt>
                <c:pt idx="135">
                  <c:v>45747</c:v>
                </c:pt>
                <c:pt idx="136">
                  <c:v>45838</c:v>
                </c:pt>
                <c:pt idx="137">
                  <c:v>45930</c:v>
                </c:pt>
                <c:pt idx="138">
                  <c:v>46022</c:v>
                </c:pt>
              </c:numCache>
            </c:numRef>
          </c:cat>
          <c:val>
            <c:numRef>
              <c:f>'Curve-drivers'!$AJ$9:$AJ$147</c:f>
              <c:numCache>
                <c:formatCode>0.00</c:formatCode>
                <c:ptCount val="139"/>
                <c:pt idx="0">
                  <c:v>76.2</c:v>
                </c:pt>
                <c:pt idx="1">
                  <c:v>74.8</c:v>
                </c:pt>
                <c:pt idx="2">
                  <c:v>76</c:v>
                </c:pt>
                <c:pt idx="3">
                  <c:v>77.2</c:v>
                </c:pt>
                <c:pt idx="4">
                  <c:v>75.3</c:v>
                </c:pt>
                <c:pt idx="5">
                  <c:v>73</c:v>
                </c:pt>
                <c:pt idx="6">
                  <c:v>71.400000000000006</c:v>
                </c:pt>
                <c:pt idx="7">
                  <c:v>68.8</c:v>
                </c:pt>
                <c:pt idx="8">
                  <c:v>67.900000000000006</c:v>
                </c:pt>
                <c:pt idx="9">
                  <c:v>67.900000000000006</c:v>
                </c:pt>
                <c:pt idx="10">
                  <c:v>68.599999999999994</c:v>
                </c:pt>
                <c:pt idx="11">
                  <c:v>69.2</c:v>
                </c:pt>
                <c:pt idx="12">
                  <c:v>70.099999999999994</c:v>
                </c:pt>
                <c:pt idx="13">
                  <c:v>70.3</c:v>
                </c:pt>
                <c:pt idx="14">
                  <c:v>72.599999999999994</c:v>
                </c:pt>
                <c:pt idx="15">
                  <c:v>71.8</c:v>
                </c:pt>
                <c:pt idx="16">
                  <c:v>71.8</c:v>
                </c:pt>
                <c:pt idx="17">
                  <c:v>71.2</c:v>
                </c:pt>
                <c:pt idx="18">
                  <c:v>70.400000000000006</c:v>
                </c:pt>
                <c:pt idx="19">
                  <c:v>70.599999999999994</c:v>
                </c:pt>
                <c:pt idx="20">
                  <c:v>70.900000000000006</c:v>
                </c:pt>
                <c:pt idx="21">
                  <c:v>71.5</c:v>
                </c:pt>
                <c:pt idx="22">
                  <c:v>71.7</c:v>
                </c:pt>
                <c:pt idx="23">
                  <c:v>72.3</c:v>
                </c:pt>
                <c:pt idx="24">
                  <c:v>73.099999999999994</c:v>
                </c:pt>
                <c:pt idx="25">
                  <c:v>74.099999999999994</c:v>
                </c:pt>
                <c:pt idx="26">
                  <c:v>75.2</c:v>
                </c:pt>
                <c:pt idx="27">
                  <c:v>77</c:v>
                </c:pt>
                <c:pt idx="28">
                  <c:v>77.099999999999994</c:v>
                </c:pt>
                <c:pt idx="29">
                  <c:v>77.099999999999994</c:v>
                </c:pt>
                <c:pt idx="30">
                  <c:v>76</c:v>
                </c:pt>
                <c:pt idx="31">
                  <c:v>76.400000000000006</c:v>
                </c:pt>
                <c:pt idx="32">
                  <c:v>77.099999999999994</c:v>
                </c:pt>
                <c:pt idx="33">
                  <c:v>78.2</c:v>
                </c:pt>
                <c:pt idx="34">
                  <c:v>79.2</c:v>
                </c:pt>
                <c:pt idx="35">
                  <c:v>80</c:v>
                </c:pt>
                <c:pt idx="36">
                  <c:v>82.4</c:v>
                </c:pt>
                <c:pt idx="37">
                  <c:v>83.7</c:v>
                </c:pt>
                <c:pt idx="38">
                  <c:v>84.4</c:v>
                </c:pt>
                <c:pt idx="39">
                  <c:v>84.9</c:v>
                </c:pt>
                <c:pt idx="40">
                  <c:v>83.6</c:v>
                </c:pt>
                <c:pt idx="41">
                  <c:v>82.8</c:v>
                </c:pt>
                <c:pt idx="42">
                  <c:v>80.900000000000006</c:v>
                </c:pt>
                <c:pt idx="43">
                  <c:v>81.599999999999994</c:v>
                </c:pt>
                <c:pt idx="44">
                  <c:v>82.1</c:v>
                </c:pt>
                <c:pt idx="45">
                  <c:v>82.7</c:v>
                </c:pt>
                <c:pt idx="46">
                  <c:v>82.3</c:v>
                </c:pt>
                <c:pt idx="47">
                  <c:v>82.6</c:v>
                </c:pt>
                <c:pt idx="48">
                  <c:v>81.400000000000006</c:v>
                </c:pt>
                <c:pt idx="49">
                  <c:v>81.599999999999994</c:v>
                </c:pt>
                <c:pt idx="50">
                  <c:v>83.7</c:v>
                </c:pt>
                <c:pt idx="51">
                  <c:v>83.8</c:v>
                </c:pt>
                <c:pt idx="52">
                  <c:v>85.3</c:v>
                </c:pt>
                <c:pt idx="53">
                  <c:v>85.7</c:v>
                </c:pt>
                <c:pt idx="54">
                  <c:v>85.1</c:v>
                </c:pt>
                <c:pt idx="55">
                  <c:v>86.5</c:v>
                </c:pt>
                <c:pt idx="56">
                  <c:v>87.4</c:v>
                </c:pt>
                <c:pt idx="57">
                  <c:v>88.6</c:v>
                </c:pt>
                <c:pt idx="58">
                  <c:v>90.4</c:v>
                </c:pt>
                <c:pt idx="59">
                  <c:v>90.5</c:v>
                </c:pt>
                <c:pt idx="60">
                  <c:v>93</c:v>
                </c:pt>
                <c:pt idx="61">
                  <c:v>95.1</c:v>
                </c:pt>
                <c:pt idx="62">
                  <c:v>96.4</c:v>
                </c:pt>
                <c:pt idx="63">
                  <c:v>98.2</c:v>
                </c:pt>
                <c:pt idx="64">
                  <c:v>98.9</c:v>
                </c:pt>
                <c:pt idx="65">
                  <c:v>100.7</c:v>
                </c:pt>
                <c:pt idx="66">
                  <c:v>101.8</c:v>
                </c:pt>
                <c:pt idx="67">
                  <c:v>103.4</c:v>
                </c:pt>
                <c:pt idx="68">
                  <c:v>102.2</c:v>
                </c:pt>
                <c:pt idx="69">
                  <c:v>101.1</c:v>
                </c:pt>
                <c:pt idx="70">
                  <c:v>94.1</c:v>
                </c:pt>
                <c:pt idx="71">
                  <c:v>81.2</c:v>
                </c:pt>
                <c:pt idx="72">
                  <c:v>81.2</c:v>
                </c:pt>
                <c:pt idx="73">
                  <c:v>84</c:v>
                </c:pt>
                <c:pt idx="74">
                  <c:v>85.5</c:v>
                </c:pt>
                <c:pt idx="75">
                  <c:v>87.1</c:v>
                </c:pt>
                <c:pt idx="76">
                  <c:v>92.1</c:v>
                </c:pt>
                <c:pt idx="77">
                  <c:v>93.8</c:v>
                </c:pt>
                <c:pt idx="78">
                  <c:v>97.4</c:v>
                </c:pt>
                <c:pt idx="79">
                  <c:v>99</c:v>
                </c:pt>
                <c:pt idx="80">
                  <c:v>100.6</c:v>
                </c:pt>
                <c:pt idx="81">
                  <c:v>102</c:v>
                </c:pt>
                <c:pt idx="82">
                  <c:v>100.9</c:v>
                </c:pt>
                <c:pt idx="83">
                  <c:v>100.5</c:v>
                </c:pt>
                <c:pt idx="84">
                  <c:v>100.3</c:v>
                </c:pt>
                <c:pt idx="85">
                  <c:v>101</c:v>
                </c:pt>
                <c:pt idx="86">
                  <c:v>98.6</c:v>
                </c:pt>
                <c:pt idx="87">
                  <c:v>98.7</c:v>
                </c:pt>
                <c:pt idx="88">
                  <c:v>100.2</c:v>
                </c:pt>
                <c:pt idx="89">
                  <c:v>100.7</c:v>
                </c:pt>
                <c:pt idx="90">
                  <c:v>102</c:v>
                </c:pt>
                <c:pt idx="91">
                  <c:v>102.5</c:v>
                </c:pt>
                <c:pt idx="92">
                  <c:v>101.9</c:v>
                </c:pt>
                <c:pt idx="93">
                  <c:v>101.8</c:v>
                </c:pt>
                <c:pt idx="94">
                  <c:v>102.9</c:v>
                </c:pt>
                <c:pt idx="95">
                  <c:v>101.9</c:v>
                </c:pt>
                <c:pt idx="96">
                  <c:v>103.3</c:v>
                </c:pt>
                <c:pt idx="97">
                  <c:v>103</c:v>
                </c:pt>
                <c:pt idx="98">
                  <c:v>102.6</c:v>
                </c:pt>
                <c:pt idx="99">
                  <c:v>103.9</c:v>
                </c:pt>
                <c:pt idx="100">
                  <c:v>103.4</c:v>
                </c:pt>
                <c:pt idx="101">
                  <c:v>103.7</c:v>
                </c:pt>
                <c:pt idx="102">
                  <c:v>103.9</c:v>
                </c:pt>
                <c:pt idx="103">
                  <c:v>104.5</c:v>
                </c:pt>
                <c:pt idx="104">
                  <c:v>106.3</c:v>
                </c:pt>
                <c:pt idx="105">
                  <c:v>108.4</c:v>
                </c:pt>
                <c:pt idx="106">
                  <c:v>109.3</c:v>
                </c:pt>
                <c:pt idx="107">
                  <c:v>108.7</c:v>
                </c:pt>
                <c:pt idx="108">
                  <c:v>109.6</c:v>
                </c:pt>
                <c:pt idx="109">
                  <c:v>108.2</c:v>
                </c:pt>
                <c:pt idx="110">
                  <c:v>107</c:v>
                </c:pt>
                <c:pt idx="111">
                  <c:v>106.9</c:v>
                </c:pt>
                <c:pt idx="112">
                  <c:v>106</c:v>
                </c:pt>
                <c:pt idx="113">
                  <c:v>104.9</c:v>
                </c:pt>
                <c:pt idx="114">
                  <c:v>102.9</c:v>
                </c:pt>
                <c:pt idx="115">
                  <c:v>101.4</c:v>
                </c:pt>
                <c:pt idx="116">
                  <c:v>82.4</c:v>
                </c:pt>
                <c:pt idx="117">
                  <c:v>94.7</c:v>
                </c:pt>
                <c:pt idx="118">
                  <c:v>101</c:v>
                </c:pt>
                <c:pt idx="119">
                  <c:v>101.1</c:v>
                </c:pt>
                <c:pt idx="120">
                  <c:v>99.7</c:v>
                </c:pt>
                <c:pt idx="121">
                  <c:v>96.6</c:v>
                </c:pt>
                <c:pt idx="122">
                  <c:v>99.9</c:v>
                </c:pt>
                <c:pt idx="123">
                  <c:v>99.2</c:v>
                </c:pt>
                <c:pt idx="124">
                  <c:v>98.6</c:v>
                </c:pt>
                <c:pt idx="125">
                  <c:v>99.4</c:v>
                </c:pt>
                <c:pt idx="126">
                  <c:v>99.9</c:v>
                </c:pt>
                <c:pt idx="127">
                  <c:v>101.1</c:v>
                </c:pt>
                <c:pt idx="128" formatCode="0.000">
                  <c:v>99.9</c:v>
                </c:pt>
                <c:pt idx="129" formatCode="0.000">
                  <c:v>97.7</c:v>
                </c:pt>
                <c:pt idx="130" formatCode="0.000">
                  <c:v>95.5</c:v>
                </c:pt>
                <c:pt idx="131" formatCode="0.000">
                  <c:v>95.8</c:v>
                </c:pt>
                <c:pt idx="132" formatCode="0.0000">
                  <c:v>94.8</c:v>
                </c:pt>
                <c:pt idx="133" formatCode="0.0000">
                  <c:v>93.2</c:v>
                </c:pt>
                <c:pt idx="134" formatCode="0.0000">
                  <c:v>92.2</c:v>
                </c:pt>
                <c:pt idx="135">
                  <c:v>92.4</c:v>
                </c:pt>
                <c:pt idx="136">
                  <c:v>92.600000000000009</c:v>
                </c:pt>
                <c:pt idx="137">
                  <c:v>92.800000000000011</c:v>
                </c:pt>
                <c:pt idx="138">
                  <c:v>93.000000000000014</c:v>
                </c:pt>
              </c:numCache>
            </c:numRef>
          </c:val>
          <c:smooth val="0"/>
          <c:extLst>
            <c:ext xmlns:c16="http://schemas.microsoft.com/office/drawing/2014/chart" uri="{C3380CC4-5D6E-409C-BE32-E72D297353CC}">
              <c16:uniqueId val="{00000000-7A7F-4EA6-8466-89C23F5D2EB1}"/>
            </c:ext>
          </c:extLst>
        </c:ser>
        <c:ser>
          <c:idx val="2"/>
          <c:order val="1"/>
          <c:tx>
            <c:v>Amundi forecast</c:v>
          </c:tx>
          <c:spPr>
            <a:ln w="28575" cap="rnd">
              <a:solidFill>
                <a:schemeClr val="accent3"/>
              </a:solidFill>
              <a:round/>
            </a:ln>
            <a:effectLst/>
          </c:spPr>
          <c:marker>
            <c:symbol val="none"/>
          </c:marker>
          <c:cat>
            <c:numRef>
              <c:f>'Curve-drivers'!$AG$9:$AG$147</c:f>
              <c:numCache>
                <c:formatCode>m/d/yyyy</c:formatCode>
                <c:ptCount val="139"/>
                <c:pt idx="0">
                  <c:v>33417</c:v>
                </c:pt>
                <c:pt idx="1">
                  <c:v>33511</c:v>
                </c:pt>
                <c:pt idx="2">
                  <c:v>33603</c:v>
                </c:pt>
                <c:pt idx="3">
                  <c:v>33694</c:v>
                </c:pt>
                <c:pt idx="4">
                  <c:v>33785</c:v>
                </c:pt>
                <c:pt idx="5">
                  <c:v>33877</c:v>
                </c:pt>
                <c:pt idx="6">
                  <c:v>33969</c:v>
                </c:pt>
                <c:pt idx="7">
                  <c:v>34059</c:v>
                </c:pt>
                <c:pt idx="8">
                  <c:v>34150</c:v>
                </c:pt>
                <c:pt idx="9">
                  <c:v>34242</c:v>
                </c:pt>
                <c:pt idx="10">
                  <c:v>34334</c:v>
                </c:pt>
                <c:pt idx="11">
                  <c:v>34424</c:v>
                </c:pt>
                <c:pt idx="12">
                  <c:v>34515</c:v>
                </c:pt>
                <c:pt idx="13">
                  <c:v>34607</c:v>
                </c:pt>
                <c:pt idx="14">
                  <c:v>34698</c:v>
                </c:pt>
                <c:pt idx="15">
                  <c:v>34789</c:v>
                </c:pt>
                <c:pt idx="16">
                  <c:v>34880</c:v>
                </c:pt>
                <c:pt idx="17">
                  <c:v>34971</c:v>
                </c:pt>
                <c:pt idx="18">
                  <c:v>35062</c:v>
                </c:pt>
                <c:pt idx="19">
                  <c:v>35153</c:v>
                </c:pt>
                <c:pt idx="20">
                  <c:v>35244</c:v>
                </c:pt>
                <c:pt idx="21">
                  <c:v>35338</c:v>
                </c:pt>
                <c:pt idx="22">
                  <c:v>35430</c:v>
                </c:pt>
                <c:pt idx="23">
                  <c:v>35520</c:v>
                </c:pt>
                <c:pt idx="24">
                  <c:v>35611</c:v>
                </c:pt>
                <c:pt idx="25">
                  <c:v>35703</c:v>
                </c:pt>
                <c:pt idx="26">
                  <c:v>35795</c:v>
                </c:pt>
                <c:pt idx="27">
                  <c:v>35885</c:v>
                </c:pt>
                <c:pt idx="28">
                  <c:v>35976</c:v>
                </c:pt>
                <c:pt idx="29">
                  <c:v>36068</c:v>
                </c:pt>
                <c:pt idx="30">
                  <c:v>36160</c:v>
                </c:pt>
                <c:pt idx="31">
                  <c:v>36250</c:v>
                </c:pt>
                <c:pt idx="32">
                  <c:v>36341</c:v>
                </c:pt>
                <c:pt idx="33">
                  <c:v>36433</c:v>
                </c:pt>
                <c:pt idx="34">
                  <c:v>36525</c:v>
                </c:pt>
                <c:pt idx="35">
                  <c:v>36616</c:v>
                </c:pt>
                <c:pt idx="36">
                  <c:v>36707</c:v>
                </c:pt>
                <c:pt idx="37">
                  <c:v>36798</c:v>
                </c:pt>
                <c:pt idx="38">
                  <c:v>36889</c:v>
                </c:pt>
                <c:pt idx="39">
                  <c:v>36980</c:v>
                </c:pt>
                <c:pt idx="40">
                  <c:v>37071</c:v>
                </c:pt>
                <c:pt idx="41">
                  <c:v>37162</c:v>
                </c:pt>
                <c:pt idx="42">
                  <c:v>37256</c:v>
                </c:pt>
                <c:pt idx="43">
                  <c:v>37344</c:v>
                </c:pt>
                <c:pt idx="44">
                  <c:v>37435</c:v>
                </c:pt>
                <c:pt idx="45">
                  <c:v>37529</c:v>
                </c:pt>
                <c:pt idx="46">
                  <c:v>37621</c:v>
                </c:pt>
                <c:pt idx="47">
                  <c:v>37711</c:v>
                </c:pt>
                <c:pt idx="48">
                  <c:v>37802</c:v>
                </c:pt>
                <c:pt idx="49">
                  <c:v>37894</c:v>
                </c:pt>
                <c:pt idx="50">
                  <c:v>37986</c:v>
                </c:pt>
                <c:pt idx="51">
                  <c:v>38077</c:v>
                </c:pt>
                <c:pt idx="52">
                  <c:v>38168</c:v>
                </c:pt>
                <c:pt idx="53">
                  <c:v>38260</c:v>
                </c:pt>
                <c:pt idx="54">
                  <c:v>38352</c:v>
                </c:pt>
                <c:pt idx="55">
                  <c:v>38442</c:v>
                </c:pt>
                <c:pt idx="56">
                  <c:v>38533</c:v>
                </c:pt>
                <c:pt idx="57">
                  <c:v>38625</c:v>
                </c:pt>
                <c:pt idx="58">
                  <c:v>38716</c:v>
                </c:pt>
                <c:pt idx="59">
                  <c:v>38807</c:v>
                </c:pt>
                <c:pt idx="60">
                  <c:v>38898</c:v>
                </c:pt>
                <c:pt idx="61">
                  <c:v>38989</c:v>
                </c:pt>
                <c:pt idx="62">
                  <c:v>39080</c:v>
                </c:pt>
                <c:pt idx="63">
                  <c:v>39171</c:v>
                </c:pt>
                <c:pt idx="64">
                  <c:v>39262</c:v>
                </c:pt>
                <c:pt idx="65">
                  <c:v>39353</c:v>
                </c:pt>
                <c:pt idx="66">
                  <c:v>39447</c:v>
                </c:pt>
                <c:pt idx="67">
                  <c:v>39538</c:v>
                </c:pt>
                <c:pt idx="68">
                  <c:v>39629</c:v>
                </c:pt>
                <c:pt idx="69">
                  <c:v>39721</c:v>
                </c:pt>
                <c:pt idx="70">
                  <c:v>39813</c:v>
                </c:pt>
                <c:pt idx="71">
                  <c:v>39903</c:v>
                </c:pt>
                <c:pt idx="72">
                  <c:v>39994</c:v>
                </c:pt>
                <c:pt idx="73">
                  <c:v>40086</c:v>
                </c:pt>
                <c:pt idx="74">
                  <c:v>40178</c:v>
                </c:pt>
                <c:pt idx="75">
                  <c:v>40268</c:v>
                </c:pt>
                <c:pt idx="76">
                  <c:v>40359</c:v>
                </c:pt>
                <c:pt idx="77">
                  <c:v>40451</c:v>
                </c:pt>
                <c:pt idx="78">
                  <c:v>40543</c:v>
                </c:pt>
                <c:pt idx="79">
                  <c:v>40633</c:v>
                </c:pt>
                <c:pt idx="80">
                  <c:v>40724</c:v>
                </c:pt>
                <c:pt idx="81">
                  <c:v>40816</c:v>
                </c:pt>
                <c:pt idx="82">
                  <c:v>40907</c:v>
                </c:pt>
                <c:pt idx="83">
                  <c:v>40998</c:v>
                </c:pt>
                <c:pt idx="84">
                  <c:v>41089</c:v>
                </c:pt>
                <c:pt idx="85">
                  <c:v>41180</c:v>
                </c:pt>
                <c:pt idx="86">
                  <c:v>41274</c:v>
                </c:pt>
                <c:pt idx="87">
                  <c:v>41362</c:v>
                </c:pt>
                <c:pt idx="88">
                  <c:v>41453</c:v>
                </c:pt>
                <c:pt idx="89">
                  <c:v>41547</c:v>
                </c:pt>
                <c:pt idx="90">
                  <c:v>41639</c:v>
                </c:pt>
                <c:pt idx="91">
                  <c:v>41729</c:v>
                </c:pt>
                <c:pt idx="92">
                  <c:v>41820</c:v>
                </c:pt>
                <c:pt idx="93">
                  <c:v>41912</c:v>
                </c:pt>
                <c:pt idx="94">
                  <c:v>42004</c:v>
                </c:pt>
                <c:pt idx="95">
                  <c:v>42094</c:v>
                </c:pt>
                <c:pt idx="96">
                  <c:v>42185</c:v>
                </c:pt>
                <c:pt idx="97">
                  <c:v>42277</c:v>
                </c:pt>
                <c:pt idx="98">
                  <c:v>42369</c:v>
                </c:pt>
                <c:pt idx="99">
                  <c:v>42460</c:v>
                </c:pt>
                <c:pt idx="100">
                  <c:v>42551</c:v>
                </c:pt>
                <c:pt idx="101">
                  <c:v>42643</c:v>
                </c:pt>
                <c:pt idx="102">
                  <c:v>42734</c:v>
                </c:pt>
                <c:pt idx="103">
                  <c:v>42825</c:v>
                </c:pt>
                <c:pt idx="104">
                  <c:v>42916</c:v>
                </c:pt>
                <c:pt idx="105">
                  <c:v>43007</c:v>
                </c:pt>
                <c:pt idx="106">
                  <c:v>43098</c:v>
                </c:pt>
                <c:pt idx="107">
                  <c:v>43189</c:v>
                </c:pt>
                <c:pt idx="108">
                  <c:v>43280</c:v>
                </c:pt>
                <c:pt idx="109">
                  <c:v>43371</c:v>
                </c:pt>
                <c:pt idx="110">
                  <c:v>43465</c:v>
                </c:pt>
                <c:pt idx="111">
                  <c:v>43553</c:v>
                </c:pt>
                <c:pt idx="112">
                  <c:v>43644</c:v>
                </c:pt>
                <c:pt idx="113">
                  <c:v>43738</c:v>
                </c:pt>
                <c:pt idx="114">
                  <c:v>43830</c:v>
                </c:pt>
                <c:pt idx="115">
                  <c:v>43921</c:v>
                </c:pt>
                <c:pt idx="116">
                  <c:v>44012</c:v>
                </c:pt>
                <c:pt idx="117">
                  <c:v>44104</c:v>
                </c:pt>
                <c:pt idx="118">
                  <c:v>44196</c:v>
                </c:pt>
                <c:pt idx="119">
                  <c:v>44286</c:v>
                </c:pt>
                <c:pt idx="120">
                  <c:v>44377</c:v>
                </c:pt>
                <c:pt idx="121">
                  <c:v>44469</c:v>
                </c:pt>
                <c:pt idx="122">
                  <c:v>44561</c:v>
                </c:pt>
                <c:pt idx="123">
                  <c:v>44651</c:v>
                </c:pt>
                <c:pt idx="124">
                  <c:v>44742</c:v>
                </c:pt>
                <c:pt idx="125">
                  <c:v>44834</c:v>
                </c:pt>
                <c:pt idx="126">
                  <c:v>44925</c:v>
                </c:pt>
                <c:pt idx="127">
                  <c:v>45016</c:v>
                </c:pt>
                <c:pt idx="128">
                  <c:v>45107</c:v>
                </c:pt>
                <c:pt idx="129">
                  <c:v>45198</c:v>
                </c:pt>
                <c:pt idx="130">
                  <c:v>45289</c:v>
                </c:pt>
                <c:pt idx="131">
                  <c:v>45380</c:v>
                </c:pt>
                <c:pt idx="132">
                  <c:v>45471</c:v>
                </c:pt>
                <c:pt idx="133">
                  <c:v>45565</c:v>
                </c:pt>
                <c:pt idx="134">
                  <c:v>45657</c:v>
                </c:pt>
                <c:pt idx="135">
                  <c:v>45747</c:v>
                </c:pt>
                <c:pt idx="136">
                  <c:v>45838</c:v>
                </c:pt>
                <c:pt idx="137">
                  <c:v>45930</c:v>
                </c:pt>
                <c:pt idx="138">
                  <c:v>46022</c:v>
                </c:pt>
              </c:numCache>
            </c:numRef>
          </c:cat>
          <c:val>
            <c:numRef>
              <c:f>'Curve-drivers'!$AK$9:$AK$147</c:f>
              <c:numCache>
                <c:formatCode>General</c:formatCode>
                <c:ptCount val="139"/>
                <c:pt idx="134" formatCode="0.0000">
                  <c:v>92.2</c:v>
                </c:pt>
                <c:pt idx="135" formatCode="0.00">
                  <c:v>92.4</c:v>
                </c:pt>
                <c:pt idx="136" formatCode="0.00">
                  <c:v>92.600000000000009</c:v>
                </c:pt>
                <c:pt idx="137" formatCode="0.00">
                  <c:v>92.800000000000011</c:v>
                </c:pt>
                <c:pt idx="138" formatCode="0.00">
                  <c:v>93.000000000000014</c:v>
                </c:pt>
              </c:numCache>
            </c:numRef>
          </c:val>
          <c:smooth val="0"/>
          <c:extLst>
            <c:ext xmlns:c16="http://schemas.microsoft.com/office/drawing/2014/chart" uri="{C3380CC4-5D6E-409C-BE32-E72D297353CC}">
              <c16:uniqueId val="{00000001-7A7F-4EA6-8466-89C23F5D2EB1}"/>
            </c:ext>
          </c:extLst>
        </c:ser>
        <c:dLbls>
          <c:showLegendKey val="0"/>
          <c:showVal val="0"/>
          <c:showCatName val="0"/>
          <c:showSerName val="0"/>
          <c:showPercent val="0"/>
          <c:showBubbleSize val="0"/>
        </c:dLbls>
        <c:smooth val="0"/>
        <c:axId val="69262463"/>
        <c:axId val="69256231"/>
      </c:lineChart>
      <c:dateAx>
        <c:axId val="69262463"/>
        <c:scaling>
          <c:orientation val="minMax"/>
          <c:min val="36678"/>
        </c:scaling>
        <c:delete val="0"/>
        <c:axPos val="b"/>
        <c:title>
          <c:tx>
            <c:strRef>
              <c:f>'Curve-drivers'!$R$1</c:f>
              <c:strCache>
                <c:ptCount val="1"/>
                <c:pt idx="0">
                  <c:v>Source: Bloomberg, Amundi Institute. Data as of 12/05/2025</c:v>
                </c:pt>
              </c:strCache>
            </c:strRef>
          </c:tx>
          <c:layout>
            <c:manualLayout>
              <c:xMode val="edge"/>
              <c:yMode val="edge"/>
              <c:x val="0"/>
              <c:y val="0.96434199014596855"/>
            </c:manualLayout>
          </c:layout>
          <c:overlay val="0"/>
          <c:spPr>
            <a:noFill/>
            <a:ln>
              <a:noFill/>
            </a:ln>
            <a:effectLst/>
          </c:spPr>
          <c:txPr>
            <a:bodyPr rot="0" spcFirstLastPara="1" vertOverflow="ellipsis" vert="horz" wrap="square" anchor="ctr" anchorCtr="1"/>
            <a:lstStyle/>
            <a:p>
              <a:pPr>
                <a:defRPr sz="800" b="0" i="1" u="none" strike="noStrike" kern="1200" baseline="0">
                  <a:solidFill>
                    <a:srgbClr val="003C64"/>
                  </a:solidFill>
                  <a:latin typeface="Arial"/>
                  <a:ea typeface="Arial"/>
                  <a:cs typeface="Arial"/>
                </a:defRPr>
              </a:pPr>
              <a:endParaRPr lang="en-US"/>
            </a:p>
          </c:txPr>
        </c:title>
        <c:numFmt formatCode="yy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69256231"/>
        <c:crosses val="autoZero"/>
        <c:auto val="1"/>
        <c:lblOffset val="100"/>
        <c:baseTimeUnit val="months"/>
        <c:majorUnit val="1"/>
        <c:majorTimeUnit val="years"/>
        <c:minorUnit val="4"/>
      </c:dateAx>
      <c:valAx>
        <c:axId val="69256231"/>
        <c:scaling>
          <c:orientation val="minMax"/>
          <c:min val="60"/>
        </c:scaling>
        <c:delete val="0"/>
        <c:axPos val="l"/>
        <c:majorGridlines>
          <c:spPr>
            <a:ln w="3175" cap="flat" cmpd="sng" algn="ctr">
              <a:solidFill>
                <a:srgbClr val="767A7E">
                  <a:lumMod val="100000"/>
                </a:srgbClr>
              </a:solidFill>
              <a:prstDash val="sysDash"/>
              <a:round/>
            </a:ln>
            <a:effectLst/>
          </c:spPr>
        </c:majorGridlines>
        <c:numFmt formatCode="#,##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69262463"/>
        <c:crosses val="autoZero"/>
        <c:crossBetween val="between"/>
        <c:minorUnit val="2.5"/>
      </c:valAx>
      <c:spPr>
        <a:noFill/>
        <a:ln>
          <a:noFill/>
        </a:ln>
        <a:effectLst/>
      </c:spPr>
    </c:plotArea>
    <c:legend>
      <c:legendPos val="b"/>
      <c:layout>
        <c:manualLayout>
          <c:xMode val="edge"/>
          <c:yMode val="edge"/>
          <c:x val="0.13123695001383612"/>
          <c:y val="0.78910238915176067"/>
          <c:w val="0.74490309281973033"/>
          <c:h val="5.9561045340746646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'BOE-AmundiVSmarketTABLE'!$M$5:$Q$5</c:f>
          <c:strCache>
            <c:ptCount val="5"/>
            <c:pt idx="0">
              <c:v>BOE Meetings Rates Forecasts</c:v>
            </c:pt>
          </c:strCache>
        </c:strRef>
      </c:tx>
      <c:layout>
        <c:manualLayout>
          <c:xMode val="edge"/>
          <c:yMode val="edge"/>
          <c:x val="0.2447348020769626"/>
          <c:y val="3.3002326103127853E-3"/>
        </c:manualLayout>
      </c:layout>
      <c:overlay val="0"/>
      <c:spPr>
        <a:noFill/>
        <a:ln>
          <a:noFill/>
        </a:ln>
        <a:effectLst/>
      </c:spPr>
      <c:txPr>
        <a:bodyPr rot="0" spcFirstLastPara="1" vertOverflow="ellipsis" vert="horz" wrap="square" anchor="ctr" anchorCtr="1"/>
        <a:lstStyle/>
        <a:p>
          <a:pPr>
            <a:defRPr sz="10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108447127018949"/>
          <c:y val="8.0701518552057552E-2"/>
          <c:w val="0.80632551028208854"/>
          <c:h val="0.63030524344569283"/>
        </c:manualLayout>
      </c:layout>
      <c:barChart>
        <c:barDir val="col"/>
        <c:grouping val="clustered"/>
        <c:varyColors val="0"/>
        <c:ser>
          <c:idx val="2"/>
          <c:order val="2"/>
          <c:tx>
            <c:v>Amundi rate chenge by meeting (RHS)</c:v>
          </c:tx>
          <c:spPr>
            <a:solidFill>
              <a:srgbClr val="004F9F"/>
            </a:solidFill>
            <a:ln w="22225">
              <a:noFill/>
            </a:ln>
            <a:effectLst/>
          </c:spPr>
          <c:invertIfNegative val="0"/>
          <c:cat>
            <c:numRef>
              <c:f>'BOE-AmundiVSmarketTABLE'!$M$13:$M$25</c:f>
              <c:numCache>
                <c:formatCode>mmm\-yy</c:formatCode>
                <c:ptCount val="13"/>
                <c:pt idx="0">
                  <c:v>45099</c:v>
                </c:pt>
                <c:pt idx="1">
                  <c:v>45141</c:v>
                </c:pt>
                <c:pt idx="2">
                  <c:v>45190</c:v>
                </c:pt>
                <c:pt idx="3">
                  <c:v>45232</c:v>
                </c:pt>
                <c:pt idx="4">
                  <c:v>45274</c:v>
                </c:pt>
                <c:pt idx="5">
                  <c:v>45323</c:v>
                </c:pt>
                <c:pt idx="6">
                  <c:v>45372</c:v>
                </c:pt>
                <c:pt idx="7">
                  <c:v>45421</c:v>
                </c:pt>
                <c:pt idx="8">
                  <c:v>45463</c:v>
                </c:pt>
                <c:pt idx="9">
                  <c:v>45505</c:v>
                </c:pt>
                <c:pt idx="10">
                  <c:v>45554</c:v>
                </c:pt>
                <c:pt idx="11">
                  <c:v>45603</c:v>
                </c:pt>
                <c:pt idx="12">
                  <c:v>45645</c:v>
                </c:pt>
              </c:numCache>
              <c:extLst xmlns:c15="http://schemas.microsoft.com/office/drawing/2012/chart"/>
            </c:numRef>
          </c:cat>
          <c:val>
            <c:numRef>
              <c:f>'BOE-AmundiVSmarketTABLE'!$N$13:$N$33</c:f>
              <c:numCache>
                <c:formatCode>General</c:formatCode>
                <c:ptCount val="21"/>
                <c:pt idx="16" formatCode="0.00%">
                  <c:v>0</c:v>
                </c:pt>
                <c:pt idx="17" formatCode="0.00%">
                  <c:v>-2.5000000000000001E-3</c:v>
                </c:pt>
                <c:pt idx="18" formatCode="0.00%">
                  <c:v>0</c:v>
                </c:pt>
                <c:pt idx="19" formatCode="0.00%">
                  <c:v>-2.5000000000000001E-3</c:v>
                </c:pt>
                <c:pt idx="20" formatCode="0.00%">
                  <c:v>0</c:v>
                </c:pt>
              </c:numCache>
              <c:extLst xmlns:c15="http://schemas.microsoft.com/office/drawing/2012/chart"/>
            </c:numRef>
          </c:val>
          <c:extLst xmlns:c15="http://schemas.microsoft.com/office/drawing/2012/chart">
            <c:ext xmlns:c16="http://schemas.microsoft.com/office/drawing/2014/chart" uri="{C3380CC4-5D6E-409C-BE32-E72D297353CC}">
              <c16:uniqueId val="{00000000-9266-4F95-9A5D-9182C2BF88D2}"/>
            </c:ext>
          </c:extLst>
        </c:ser>
        <c:ser>
          <c:idx val="3"/>
          <c:order val="3"/>
          <c:tx>
            <c:v>Market rate change by meeting (RHS)</c:v>
          </c:tx>
          <c:spPr>
            <a:solidFill>
              <a:srgbClr val="39B2B6"/>
            </a:solidFill>
            <a:ln w="22225">
              <a:noFill/>
            </a:ln>
            <a:effectLst/>
          </c:spPr>
          <c:invertIfNegative val="0"/>
          <c:cat>
            <c:numRef>
              <c:f>'BOE-AmundiVSmarketTABLE'!$M$13:$M$25</c:f>
              <c:numCache>
                <c:formatCode>mmm\-yy</c:formatCode>
                <c:ptCount val="13"/>
                <c:pt idx="0">
                  <c:v>45099</c:v>
                </c:pt>
                <c:pt idx="1">
                  <c:v>45141</c:v>
                </c:pt>
                <c:pt idx="2">
                  <c:v>45190</c:v>
                </c:pt>
                <c:pt idx="3">
                  <c:v>45232</c:v>
                </c:pt>
                <c:pt idx="4">
                  <c:v>45274</c:v>
                </c:pt>
                <c:pt idx="5">
                  <c:v>45323</c:v>
                </c:pt>
                <c:pt idx="6">
                  <c:v>45372</c:v>
                </c:pt>
                <c:pt idx="7">
                  <c:v>45421</c:v>
                </c:pt>
                <c:pt idx="8">
                  <c:v>45463</c:v>
                </c:pt>
                <c:pt idx="9">
                  <c:v>45505</c:v>
                </c:pt>
                <c:pt idx="10">
                  <c:v>45554</c:v>
                </c:pt>
                <c:pt idx="11">
                  <c:v>45603</c:v>
                </c:pt>
                <c:pt idx="12">
                  <c:v>45645</c:v>
                </c:pt>
              </c:numCache>
            </c:numRef>
          </c:cat>
          <c:val>
            <c:numRef>
              <c:f>'BOE-AmundiVSmarketTABLE'!$O$13:$O$33</c:f>
              <c:numCache>
                <c:formatCode>General</c:formatCode>
                <c:ptCount val="21"/>
                <c:pt idx="16" formatCode="0.00%">
                  <c:v>-3.4000000000000002E-4</c:v>
                </c:pt>
                <c:pt idx="17" formatCode="0.00%">
                  <c:v>-1.83E-3</c:v>
                </c:pt>
                <c:pt idx="18" formatCode="0.00%">
                  <c:v>-7.6999999999999985E-4</c:v>
                </c:pt>
                <c:pt idx="19" formatCode="0.00%">
                  <c:v>-1.4500000000000001E-3</c:v>
                </c:pt>
                <c:pt idx="20" formatCode="0.00%">
                  <c:v>-5.5999999999999995E-4</c:v>
                </c:pt>
              </c:numCache>
            </c:numRef>
          </c:val>
          <c:extLst>
            <c:ext xmlns:c16="http://schemas.microsoft.com/office/drawing/2014/chart" uri="{C3380CC4-5D6E-409C-BE32-E72D297353CC}">
              <c16:uniqueId val="{00000001-9266-4F95-9A5D-9182C2BF88D2}"/>
            </c:ext>
          </c:extLst>
        </c:ser>
        <c:dLbls>
          <c:showLegendKey val="0"/>
          <c:showVal val="0"/>
          <c:showCatName val="0"/>
          <c:showSerName val="0"/>
          <c:showPercent val="0"/>
          <c:showBubbleSize val="0"/>
        </c:dLbls>
        <c:gapWidth val="150"/>
        <c:axId val="892743232"/>
        <c:axId val="892746840"/>
        <c:extLst/>
      </c:barChart>
      <c:lineChart>
        <c:grouping val="standard"/>
        <c:varyColors val="0"/>
        <c:ser>
          <c:idx val="0"/>
          <c:order val="0"/>
          <c:tx>
            <c:v>Amundi BOE rate forecast</c:v>
          </c:tx>
          <c:spPr>
            <a:ln w="22225" cap="rnd" cmpd="sng" algn="ctr">
              <a:solidFill>
                <a:srgbClr val="004F9F">
                  <a:lumMod val="100000"/>
                </a:srgbClr>
              </a:solidFill>
              <a:prstDash val="solid"/>
              <a:round/>
              <a:headEnd type="none" w="med" len="med"/>
              <a:tailEnd type="none" w="med" len="med"/>
            </a:ln>
            <a:effectLst/>
          </c:spPr>
          <c:marker>
            <c:symbol val="circle"/>
            <c:size val="5"/>
            <c:spPr>
              <a:solidFill>
                <a:srgbClr val="004F9F"/>
              </a:solidFill>
              <a:ln w="9525">
                <a:solidFill>
                  <a:srgbClr val="004F9F"/>
                </a:solidFill>
              </a:ln>
              <a:effectLst/>
            </c:spPr>
          </c:marker>
          <c:dLbls>
            <c:dLbl>
              <c:idx val="12"/>
              <c:layout>
                <c:manualLayout>
                  <c:x val="-6.7313915857605225E-2"/>
                  <c:y val="7.9275905118601678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2-9266-4F95-9A5D-9182C2BF88D2}"/>
                </c:ext>
              </c:extLst>
            </c:dLbl>
            <c:dLbl>
              <c:idx val="16"/>
              <c:layout>
                <c:manualLayout>
                  <c:x val="5.4793111901629693E-2"/>
                  <c:y val="-0.14853181202616209"/>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3-9266-4F95-9A5D-9182C2BF88D2}"/>
                </c:ext>
              </c:extLst>
            </c:dLbl>
            <c:dLbl>
              <c:idx val="20"/>
              <c:layout>
                <c:manualLayout>
                  <c:x val="-7.5061874732519615E-2"/>
                  <c:y val="-9.4968474813373269E-2"/>
                </c:manualLayout>
              </c:layout>
              <c:showLegendKey val="0"/>
              <c:showVal val="1"/>
              <c:showCatName val="0"/>
              <c:showSerName val="0"/>
              <c:showPercent val="0"/>
              <c:showBubbleSize val="0"/>
              <c:extLst xmlns:c15="http://schemas.microsoft.com/office/drawing/2012/chart">
                <c:ext xmlns:c15="http://schemas.microsoft.com/office/drawing/2012/chart" uri="{CE6537A1-D6FC-4f65-9D91-7224C49458BB}"/>
                <c:ext xmlns:c16="http://schemas.microsoft.com/office/drawing/2014/chart" uri="{C3380CC4-5D6E-409C-BE32-E72D297353CC}">
                  <c16:uniqueId val="{00000004-9266-4F95-9A5D-9182C2BF88D2}"/>
                </c:ext>
              </c:extLst>
            </c:dLbl>
            <c:spPr>
              <a:solidFill>
                <a:srgbClr val="004F9F"/>
              </a:solid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bg1"/>
                    </a:solidFill>
                    <a:latin typeface="+mn-lt"/>
                    <a:ea typeface="+mn-ea"/>
                    <a:cs typeface="+mn-cs"/>
                  </a:defRPr>
                </a:pPr>
                <a:endParaRPr lang="en-US"/>
              </a:p>
            </c:txPr>
            <c:showLegendKey val="0"/>
            <c:showVal val="0"/>
            <c:showCatName val="0"/>
            <c:showSerName val="0"/>
            <c:showPercent val="0"/>
            <c:showBubbleSize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'BOE-AmundiVSmarketTABLE'!$M$13:$M$36</c:f>
              <c:numCache>
                <c:formatCode>mmm\-yy</c:formatCode>
                <c:ptCount val="24"/>
                <c:pt idx="0">
                  <c:v>45099</c:v>
                </c:pt>
                <c:pt idx="1">
                  <c:v>45141</c:v>
                </c:pt>
                <c:pt idx="2">
                  <c:v>45190</c:v>
                </c:pt>
                <c:pt idx="3">
                  <c:v>45232</c:v>
                </c:pt>
                <c:pt idx="4">
                  <c:v>45274</c:v>
                </c:pt>
                <c:pt idx="5">
                  <c:v>45323</c:v>
                </c:pt>
                <c:pt idx="6">
                  <c:v>45372</c:v>
                </c:pt>
                <c:pt idx="7">
                  <c:v>45421</c:v>
                </c:pt>
                <c:pt idx="8">
                  <c:v>45463</c:v>
                </c:pt>
                <c:pt idx="9">
                  <c:v>45505</c:v>
                </c:pt>
                <c:pt idx="10">
                  <c:v>45554</c:v>
                </c:pt>
                <c:pt idx="11">
                  <c:v>45603</c:v>
                </c:pt>
                <c:pt idx="12">
                  <c:v>45645</c:v>
                </c:pt>
                <c:pt idx="13">
                  <c:v>45694</c:v>
                </c:pt>
                <c:pt idx="14">
                  <c:v>45736</c:v>
                </c:pt>
                <c:pt idx="15">
                  <c:v>45785</c:v>
                </c:pt>
                <c:pt idx="16">
                  <c:v>45827</c:v>
                </c:pt>
                <c:pt idx="17">
                  <c:v>45876</c:v>
                </c:pt>
                <c:pt idx="18">
                  <c:v>45918</c:v>
                </c:pt>
                <c:pt idx="19">
                  <c:v>45967</c:v>
                </c:pt>
                <c:pt idx="20">
                  <c:v>46009</c:v>
                </c:pt>
                <c:pt idx="21">
                  <c:v>46058</c:v>
                </c:pt>
                <c:pt idx="22">
                  <c:v>46100</c:v>
                </c:pt>
                <c:pt idx="23">
                  <c:v>46142</c:v>
                </c:pt>
              </c:numCache>
            </c:numRef>
          </c:cat>
          <c:val>
            <c:numRef>
              <c:f>'BOE-AmundiVSmarketTABLE'!$P$13:$P$36</c:f>
              <c:numCache>
                <c:formatCode>0.00%</c:formatCode>
                <c:ptCount val="24"/>
                <c:pt idx="0">
                  <c:v>0.05</c:v>
                </c:pt>
                <c:pt idx="1">
                  <c:v>5.2499999999999998E-2</c:v>
                </c:pt>
                <c:pt idx="2">
                  <c:v>5.2499999999999998E-2</c:v>
                </c:pt>
                <c:pt idx="3">
                  <c:v>5.2499999999999998E-2</c:v>
                </c:pt>
                <c:pt idx="4">
                  <c:v>5.2499999999999998E-2</c:v>
                </c:pt>
                <c:pt idx="5">
                  <c:v>5.2499999999999998E-2</c:v>
                </c:pt>
                <c:pt idx="6">
                  <c:v>5.2499999999999998E-2</c:v>
                </c:pt>
                <c:pt idx="7">
                  <c:v>5.2499999999999998E-2</c:v>
                </c:pt>
                <c:pt idx="8">
                  <c:v>5.2499999999999998E-2</c:v>
                </c:pt>
                <c:pt idx="9">
                  <c:v>0.05</c:v>
                </c:pt>
                <c:pt idx="10">
                  <c:v>0.05</c:v>
                </c:pt>
                <c:pt idx="11">
                  <c:v>4.7500000000000001E-2</c:v>
                </c:pt>
                <c:pt idx="12">
                  <c:v>4.7500000000000001E-2</c:v>
                </c:pt>
                <c:pt idx="13">
                  <c:v>4.4999999999999998E-2</c:v>
                </c:pt>
                <c:pt idx="14">
                  <c:v>4.4999999999999998E-2</c:v>
                </c:pt>
                <c:pt idx="15">
                  <c:v>4.2500000000000003E-2</c:v>
                </c:pt>
                <c:pt idx="16">
                  <c:v>4.2500000000000003E-2</c:v>
                </c:pt>
                <c:pt idx="17">
                  <c:v>0.04</c:v>
                </c:pt>
                <c:pt idx="18">
                  <c:v>0.04</c:v>
                </c:pt>
                <c:pt idx="19">
                  <c:v>3.7499999999999999E-2</c:v>
                </c:pt>
                <c:pt idx="20">
                  <c:v>3.7499999999999999E-2</c:v>
                </c:pt>
                <c:pt idx="21">
                  <c:v>3.7499999999999999E-2</c:v>
                </c:pt>
                <c:pt idx="22">
                  <c:v>3.7499999999999999E-2</c:v>
                </c:pt>
                <c:pt idx="23">
                  <c:v>3.7499999999999999E-2</c:v>
                </c:pt>
              </c:numCache>
            </c:numRef>
          </c:val>
          <c:smooth val="0"/>
          <c:extLst xmlns:c15="http://schemas.microsoft.com/office/drawing/2012/chart">
            <c:ext xmlns:c16="http://schemas.microsoft.com/office/drawing/2014/chart" uri="{C3380CC4-5D6E-409C-BE32-E72D297353CC}">
              <c16:uniqueId val="{00000005-9266-4F95-9A5D-9182C2BF88D2}"/>
            </c:ext>
          </c:extLst>
        </c:ser>
        <c:ser>
          <c:idx val="1"/>
          <c:order val="1"/>
          <c:tx>
            <c:v>Market BOE rate pricing</c:v>
          </c:tx>
          <c:spPr>
            <a:ln w="22225" cap="rnd" cmpd="sng" algn="ctr">
              <a:solidFill>
                <a:srgbClr val="39B2B6">
                  <a:lumMod val="100000"/>
                </a:srgbClr>
              </a:solidFill>
              <a:prstDash val="solid"/>
              <a:round/>
              <a:headEnd type="none" w="med" len="med"/>
              <a:tailEnd type="none" w="med" len="med"/>
            </a:ln>
            <a:effectLst/>
          </c:spPr>
          <c:marker>
            <c:symbol val="circle"/>
            <c:size val="5"/>
            <c:spPr>
              <a:solidFill>
                <a:srgbClr val="39B2B6"/>
              </a:solidFill>
              <a:ln w="9525">
                <a:solidFill>
                  <a:srgbClr val="39B2B6"/>
                </a:solidFill>
              </a:ln>
              <a:effectLst/>
            </c:spPr>
          </c:marker>
          <c:dLbls>
            <c:dLbl>
              <c:idx val="12"/>
              <c:layout>
                <c:manualLayout>
                  <c:x val="-1.553398058252432E-2"/>
                  <c:y val="-7.06279650436954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266-4F95-9A5D-9182C2BF88D2}"/>
                </c:ext>
              </c:extLst>
            </c:dLbl>
            <c:dLbl>
              <c:idx val="16"/>
              <c:layout>
                <c:manualLayout>
                  <c:x val="-9.0275266572793E-2"/>
                  <c:y val="0.1070902093856126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266-4F95-9A5D-9182C2BF88D2}"/>
                </c:ext>
              </c:extLst>
            </c:dLbl>
            <c:dLbl>
              <c:idx val="20"/>
              <c:layout>
                <c:manualLayout>
                  <c:x val="-1.0203478128011079E-2"/>
                  <c:y val="7.10817415860853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9266-4F95-9A5D-9182C2BF88D2}"/>
                </c:ext>
              </c:extLst>
            </c:dLbl>
            <c:spPr>
              <a:solidFill>
                <a:srgbClr val="39B2B6"/>
              </a:solidFill>
              <a:ln>
                <a:noFill/>
              </a:ln>
              <a:effectLst/>
            </c:spPr>
            <c:txPr>
              <a:bodyPr rot="0" spcFirstLastPara="1" vertOverflow="ellipsis" vert="horz" wrap="square" lIns="38100" tIns="19050" rIns="38100" bIns="19050" anchor="ctr" anchorCtr="1">
                <a:spAutoFit/>
              </a:bodyPr>
              <a:lstStyle/>
              <a:p>
                <a:pPr>
                  <a:defRPr sz="700" b="1"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'BOE-AmundiVSmarketTABLE'!$M$13:$M$36</c:f>
              <c:numCache>
                <c:formatCode>mmm\-yy</c:formatCode>
                <c:ptCount val="24"/>
                <c:pt idx="0">
                  <c:v>45099</c:v>
                </c:pt>
                <c:pt idx="1">
                  <c:v>45141</c:v>
                </c:pt>
                <c:pt idx="2">
                  <c:v>45190</c:v>
                </c:pt>
                <c:pt idx="3">
                  <c:v>45232</c:v>
                </c:pt>
                <c:pt idx="4">
                  <c:v>45274</c:v>
                </c:pt>
                <c:pt idx="5">
                  <c:v>45323</c:v>
                </c:pt>
                <c:pt idx="6">
                  <c:v>45372</c:v>
                </c:pt>
                <c:pt idx="7">
                  <c:v>45421</c:v>
                </c:pt>
                <c:pt idx="8">
                  <c:v>45463</c:v>
                </c:pt>
                <c:pt idx="9">
                  <c:v>45505</c:v>
                </c:pt>
                <c:pt idx="10">
                  <c:v>45554</c:v>
                </c:pt>
                <c:pt idx="11">
                  <c:v>45603</c:v>
                </c:pt>
                <c:pt idx="12">
                  <c:v>45645</c:v>
                </c:pt>
                <c:pt idx="13">
                  <c:v>45694</c:v>
                </c:pt>
                <c:pt idx="14">
                  <c:v>45736</c:v>
                </c:pt>
                <c:pt idx="15">
                  <c:v>45785</c:v>
                </c:pt>
                <c:pt idx="16">
                  <c:v>45827</c:v>
                </c:pt>
                <c:pt idx="17">
                  <c:v>45876</c:v>
                </c:pt>
                <c:pt idx="18">
                  <c:v>45918</c:v>
                </c:pt>
                <c:pt idx="19">
                  <c:v>45967</c:v>
                </c:pt>
                <c:pt idx="20">
                  <c:v>46009</c:v>
                </c:pt>
                <c:pt idx="21">
                  <c:v>46058</c:v>
                </c:pt>
                <c:pt idx="22">
                  <c:v>46100</c:v>
                </c:pt>
                <c:pt idx="23">
                  <c:v>46142</c:v>
                </c:pt>
              </c:numCache>
            </c:numRef>
          </c:cat>
          <c:val>
            <c:numRef>
              <c:f>'BOE-AmundiVSmarketTABLE'!$Q$13:$Q$36</c:f>
              <c:numCache>
                <c:formatCode>0.00%</c:formatCode>
                <c:ptCount val="24"/>
                <c:pt idx="0">
                  <c:v>0.05</c:v>
                </c:pt>
                <c:pt idx="1">
                  <c:v>5.2499999999999998E-2</c:v>
                </c:pt>
                <c:pt idx="2">
                  <c:v>5.2499999999999998E-2</c:v>
                </c:pt>
                <c:pt idx="3">
                  <c:v>5.2499999999999998E-2</c:v>
                </c:pt>
                <c:pt idx="4">
                  <c:v>5.2499999999999998E-2</c:v>
                </c:pt>
                <c:pt idx="5">
                  <c:v>5.2499999999999998E-2</c:v>
                </c:pt>
                <c:pt idx="6">
                  <c:v>5.2499999999999998E-2</c:v>
                </c:pt>
                <c:pt idx="7">
                  <c:v>5.2499999999999998E-2</c:v>
                </c:pt>
                <c:pt idx="8">
                  <c:v>5.2499999999999998E-2</c:v>
                </c:pt>
                <c:pt idx="9">
                  <c:v>0.05</c:v>
                </c:pt>
                <c:pt idx="10">
                  <c:v>0.05</c:v>
                </c:pt>
                <c:pt idx="11">
                  <c:v>4.7500000000000001E-2</c:v>
                </c:pt>
                <c:pt idx="12">
                  <c:v>4.7500000000000001E-2</c:v>
                </c:pt>
                <c:pt idx="13">
                  <c:v>4.4999999999999998E-2</c:v>
                </c:pt>
                <c:pt idx="14">
                  <c:v>4.4999999999999998E-2</c:v>
                </c:pt>
                <c:pt idx="15">
                  <c:v>4.2500000000000003E-2</c:v>
                </c:pt>
                <c:pt idx="16">
                  <c:v>4.2160000000000003E-2</c:v>
                </c:pt>
                <c:pt idx="17">
                  <c:v>4.0330000000000005E-2</c:v>
                </c:pt>
                <c:pt idx="18">
                  <c:v>3.9560000000000005E-2</c:v>
                </c:pt>
                <c:pt idx="19">
                  <c:v>3.8110000000000005E-2</c:v>
                </c:pt>
                <c:pt idx="20">
                  <c:v>3.7550000000000007E-2</c:v>
                </c:pt>
                <c:pt idx="21">
                  <c:v>3.679000000000001E-2</c:v>
                </c:pt>
                <c:pt idx="22">
                  <c:v>3.663000000000001E-2</c:v>
                </c:pt>
                <c:pt idx="23">
                  <c:v>3.6340000000000011E-2</c:v>
                </c:pt>
              </c:numCache>
            </c:numRef>
          </c:val>
          <c:smooth val="0"/>
          <c:extLst>
            <c:ext xmlns:c16="http://schemas.microsoft.com/office/drawing/2014/chart" uri="{C3380CC4-5D6E-409C-BE32-E72D297353CC}">
              <c16:uniqueId val="{00000009-9266-4F95-9A5D-9182C2BF88D2}"/>
            </c:ext>
          </c:extLst>
        </c:ser>
        <c:ser>
          <c:idx val="4"/>
          <c:order val="4"/>
          <c:tx>
            <c:v>BBG consensus</c:v>
          </c:tx>
          <c:spPr>
            <a:ln w="19050" cap="rnd">
              <a:solidFill>
                <a:schemeClr val="bg2">
                  <a:lumMod val="75000"/>
                </a:schemeClr>
              </a:solidFill>
              <a:round/>
            </a:ln>
            <a:effectLst/>
          </c:spPr>
          <c:marker>
            <c:symbol val="circle"/>
            <c:size val="4"/>
            <c:spPr>
              <a:solidFill>
                <a:schemeClr val="bg2">
                  <a:lumMod val="75000"/>
                </a:schemeClr>
              </a:solidFill>
              <a:ln w="19050">
                <a:solidFill>
                  <a:schemeClr val="bg2">
                    <a:lumMod val="75000"/>
                  </a:schemeClr>
                </a:solidFill>
              </a:ln>
              <a:effectLst/>
            </c:spPr>
          </c:marker>
          <c:cat>
            <c:numRef>
              <c:f>'BOE-AmundiVSmarketTABLE'!$M$13:$M$36</c:f>
              <c:numCache>
                <c:formatCode>mmm\-yy</c:formatCode>
                <c:ptCount val="24"/>
                <c:pt idx="0">
                  <c:v>45099</c:v>
                </c:pt>
                <c:pt idx="1">
                  <c:v>45141</c:v>
                </c:pt>
                <c:pt idx="2">
                  <c:v>45190</c:v>
                </c:pt>
                <c:pt idx="3">
                  <c:v>45232</c:v>
                </c:pt>
                <c:pt idx="4">
                  <c:v>45274</c:v>
                </c:pt>
                <c:pt idx="5">
                  <c:v>45323</c:v>
                </c:pt>
                <c:pt idx="6">
                  <c:v>45372</c:v>
                </c:pt>
                <c:pt idx="7">
                  <c:v>45421</c:v>
                </c:pt>
                <c:pt idx="8">
                  <c:v>45463</c:v>
                </c:pt>
                <c:pt idx="9">
                  <c:v>45505</c:v>
                </c:pt>
                <c:pt idx="10">
                  <c:v>45554</c:v>
                </c:pt>
                <c:pt idx="11">
                  <c:v>45603</c:v>
                </c:pt>
                <c:pt idx="12">
                  <c:v>45645</c:v>
                </c:pt>
                <c:pt idx="13">
                  <c:v>45694</c:v>
                </c:pt>
                <c:pt idx="14">
                  <c:v>45736</c:v>
                </c:pt>
                <c:pt idx="15">
                  <c:v>45785</c:v>
                </c:pt>
                <c:pt idx="16">
                  <c:v>45827</c:v>
                </c:pt>
                <c:pt idx="17">
                  <c:v>45876</c:v>
                </c:pt>
                <c:pt idx="18">
                  <c:v>45918</c:v>
                </c:pt>
                <c:pt idx="19">
                  <c:v>45967</c:v>
                </c:pt>
                <c:pt idx="20">
                  <c:v>46009</c:v>
                </c:pt>
                <c:pt idx="21">
                  <c:v>46058</c:v>
                </c:pt>
                <c:pt idx="22">
                  <c:v>46100</c:v>
                </c:pt>
                <c:pt idx="23">
                  <c:v>46142</c:v>
                </c:pt>
              </c:numCache>
            </c:numRef>
          </c:cat>
          <c:val>
            <c:numRef>
              <c:f>'BOE-AmundiVSmarketTABLE'!$V$13:$V$36</c:f>
              <c:numCache>
                <c:formatCode>0.00%</c:formatCode>
                <c:ptCount val="24"/>
                <c:pt idx="0">
                  <c:v>0.05</c:v>
                </c:pt>
                <c:pt idx="1">
                  <c:v>5.2499999999999998E-2</c:v>
                </c:pt>
                <c:pt idx="2">
                  <c:v>5.2499999999999998E-2</c:v>
                </c:pt>
                <c:pt idx="3">
                  <c:v>5.2499999999999998E-2</c:v>
                </c:pt>
                <c:pt idx="4">
                  <c:v>5.2499999999999998E-2</c:v>
                </c:pt>
                <c:pt idx="5">
                  <c:v>5.2499999999999998E-2</c:v>
                </c:pt>
                <c:pt idx="6">
                  <c:v>5.2499999999999998E-2</c:v>
                </c:pt>
                <c:pt idx="7">
                  <c:v>5.2499999999999998E-2</c:v>
                </c:pt>
                <c:pt idx="8">
                  <c:v>5.2499999999999998E-2</c:v>
                </c:pt>
                <c:pt idx="9">
                  <c:v>0.05</c:v>
                </c:pt>
                <c:pt idx="10">
                  <c:v>0.05</c:v>
                </c:pt>
                <c:pt idx="11">
                  <c:v>4.7500000000000001E-2</c:v>
                </c:pt>
                <c:pt idx="12">
                  <c:v>4.7500000000000001E-2</c:v>
                </c:pt>
                <c:pt idx="13">
                  <c:v>4.4999999999999998E-2</c:v>
                </c:pt>
                <c:pt idx="14">
                  <c:v>4.4999999999999998E-2</c:v>
                </c:pt>
                <c:pt idx="15">
                  <c:v>4.39560439560438E-2</c:v>
                </c:pt>
                <c:pt idx="16">
                  <c:v>4.2500000000000003E-2</c:v>
                </c:pt>
                <c:pt idx="17">
                  <c:v>4.1467391304347956E-2</c:v>
                </c:pt>
                <c:pt idx="18">
                  <c:v>0.04</c:v>
                </c:pt>
                <c:pt idx="19">
                  <c:v>3.899456521739153E-2</c:v>
                </c:pt>
                <c:pt idx="20">
                  <c:v>3.7499999999999999E-2</c:v>
                </c:pt>
                <c:pt idx="21">
                  <c:v>3.6900000000000044E-2</c:v>
                </c:pt>
                <c:pt idx="22">
                  <c:v>3.6000000000000004E-2</c:v>
                </c:pt>
                <c:pt idx="23">
                  <c:v>3.5505494505494561E-2</c:v>
                </c:pt>
              </c:numCache>
            </c:numRef>
          </c:val>
          <c:smooth val="0"/>
          <c:extLst xmlns:c15="http://schemas.microsoft.com/office/drawing/2012/chart">
            <c:ext xmlns:c16="http://schemas.microsoft.com/office/drawing/2014/chart" uri="{C3380CC4-5D6E-409C-BE32-E72D297353CC}">
              <c16:uniqueId val="{0000000B-9266-4F95-9A5D-9182C2BF88D2}"/>
            </c:ext>
          </c:extLst>
        </c:ser>
        <c:dLbls>
          <c:showLegendKey val="0"/>
          <c:showVal val="0"/>
          <c:showCatName val="0"/>
          <c:showSerName val="0"/>
          <c:showPercent val="0"/>
          <c:showBubbleSize val="0"/>
        </c:dLbls>
        <c:marker val="1"/>
        <c:smooth val="0"/>
        <c:axId val="1130739504"/>
        <c:axId val="1130737208"/>
        <c:extLst/>
      </c:lineChart>
      <c:dateAx>
        <c:axId val="1130739504"/>
        <c:scaling>
          <c:orientation val="minMax"/>
          <c:max val="46082"/>
          <c:min val="45717"/>
        </c:scaling>
        <c:delete val="0"/>
        <c:axPos val="b"/>
        <c:majorGridlines>
          <c:spPr>
            <a:ln w="9525" cap="flat" cmpd="sng" algn="ctr">
              <a:solidFill>
                <a:schemeClr val="tx1">
                  <a:lumMod val="15000"/>
                  <a:lumOff val="85000"/>
                </a:schemeClr>
              </a:solidFill>
              <a:round/>
            </a:ln>
            <a:effectLst/>
          </c:spPr>
        </c:majorGridlines>
        <c:title>
          <c:tx>
            <c:strRef>
              <c:f>'FED-AmundiVSmarketTABLE'!$L$2</c:f>
              <c:strCache>
                <c:ptCount val="1"/>
                <c:pt idx="0">
                  <c:v>Source: Amundi Investment Institute, Bloomberg. Data as of 13/05/2025</c:v>
                </c:pt>
              </c:strCache>
            </c:strRef>
          </c:tx>
          <c:layout>
            <c:manualLayout>
              <c:xMode val="edge"/>
              <c:yMode val="edge"/>
              <c:x val="0"/>
              <c:y val="0.94886775945459645"/>
            </c:manualLayout>
          </c:layout>
          <c:overlay val="0"/>
          <c:spPr>
            <a:noFill/>
            <a:ln>
              <a:noFill/>
            </a:ln>
            <a:effectLst/>
          </c:spPr>
          <c:txPr>
            <a:bodyPr rot="0" spcFirstLastPara="1" vertOverflow="ellipsis" vert="horz" wrap="square" anchor="ctr" anchorCtr="1"/>
            <a:lstStyle/>
            <a:p>
              <a:pPr>
                <a:defRPr sz="6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600" b="0" i="0" u="none" strike="noStrike" kern="1200" baseline="0">
                <a:solidFill>
                  <a:srgbClr val="003C64"/>
                </a:solidFill>
                <a:latin typeface="Arial"/>
                <a:ea typeface="Arial"/>
                <a:cs typeface="Arial"/>
              </a:defRPr>
            </a:pPr>
            <a:endParaRPr lang="en-US"/>
          </a:p>
        </c:txPr>
        <c:crossAx val="1130737208"/>
        <c:crossesAt val="3.1000000000000007E-2"/>
        <c:auto val="1"/>
        <c:lblOffset val="100"/>
        <c:baseTimeUnit val="months"/>
      </c:dateAx>
      <c:valAx>
        <c:axId val="1130737208"/>
        <c:scaling>
          <c:orientation val="minMax"/>
          <c:max val="5.5000000000000007E-2"/>
          <c:min val="2.5000000000000005E-2"/>
        </c:scaling>
        <c:delete val="0"/>
        <c:axPos val="l"/>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600" b="0" i="0" u="none" strike="noStrike" kern="1200" baseline="0">
                <a:solidFill>
                  <a:srgbClr val="003C64"/>
                </a:solidFill>
                <a:latin typeface="Arial"/>
                <a:ea typeface="Arial"/>
                <a:cs typeface="Arial"/>
              </a:defRPr>
            </a:pPr>
            <a:endParaRPr lang="en-US"/>
          </a:p>
        </c:txPr>
        <c:crossAx val="1130739504"/>
        <c:crosses val="autoZero"/>
        <c:crossBetween val="between"/>
        <c:majorUnit val="5.000000000000001E-3"/>
      </c:valAx>
      <c:valAx>
        <c:axId val="892746840"/>
        <c:scaling>
          <c:orientation val="minMax"/>
          <c:max val="1.0000000000000002E-2"/>
          <c:min val="-2.5000000000000005E-3"/>
        </c:scaling>
        <c:delete val="0"/>
        <c:axPos val="r"/>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Arial"/>
                <a:ea typeface="Arial"/>
                <a:cs typeface="Arial"/>
              </a:defRPr>
            </a:pPr>
            <a:endParaRPr lang="en-US"/>
          </a:p>
        </c:txPr>
        <c:crossAx val="892743232"/>
        <c:crosses val="max"/>
        <c:crossBetween val="between"/>
        <c:majorUnit val="2.5000000000000005E-3"/>
        <c:minorUnit val="5.0000000000000012E-4"/>
      </c:valAx>
      <c:dateAx>
        <c:axId val="892743232"/>
        <c:scaling>
          <c:orientation val="minMax"/>
        </c:scaling>
        <c:delete val="1"/>
        <c:axPos val="b"/>
        <c:numFmt formatCode="mmm\-yy" sourceLinked="1"/>
        <c:majorTickMark val="out"/>
        <c:minorTickMark val="none"/>
        <c:tickLblPos val="nextTo"/>
        <c:crossAx val="892746840"/>
        <c:crosses val="autoZero"/>
        <c:auto val="1"/>
        <c:lblOffset val="100"/>
        <c:baseTimeUnit val="months"/>
      </c:dateAx>
      <c:spPr>
        <a:noFill/>
        <a:ln>
          <a:noFill/>
        </a:ln>
        <a:effectLst/>
      </c:spPr>
    </c:plotArea>
    <c:legend>
      <c:legendPos val="b"/>
      <c:layout>
        <c:manualLayout>
          <c:xMode val="edge"/>
          <c:yMode val="edge"/>
          <c:x val="0"/>
          <c:y val="0.85145911360798998"/>
          <c:w val="0.97564120989730652"/>
          <c:h val="0.10890293383270912"/>
        </c:manualLayout>
      </c:layout>
      <c:overlay val="0"/>
      <c:spPr>
        <a:noFill/>
        <a:ln w="25400">
          <a:noFill/>
        </a:ln>
        <a:effectLst/>
      </c:spPr>
      <c:txPr>
        <a:bodyPr rot="0" spcFirstLastPara="1" vertOverflow="ellipsis" vert="horz" wrap="square" anchor="ctr" anchorCtr="1"/>
        <a:lstStyle/>
        <a:p>
          <a:pPr>
            <a:defRPr sz="600" b="0"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dirty="0">
                <a:solidFill>
                  <a:srgbClr val="003C64"/>
                </a:solidFill>
                <a:latin typeface="Arial" panose="020B0604020202020204" pitchFamily="34" charset="0"/>
                <a:cs typeface="Arial" panose="020B0604020202020204" pitchFamily="34" charset="0"/>
              </a:rPr>
              <a:t>US 10Y Macro</a:t>
            </a:r>
            <a:r>
              <a:rPr lang="en-GB" b="1" baseline="0" dirty="0">
                <a:solidFill>
                  <a:srgbClr val="003C64"/>
                </a:solidFill>
                <a:latin typeface="Arial" panose="020B0604020202020204" pitchFamily="34" charset="0"/>
                <a:cs typeface="Arial" panose="020B0604020202020204" pitchFamily="34" charset="0"/>
              </a:rPr>
              <a:t> fair value</a:t>
            </a:r>
            <a:endParaRPr lang="en-GB" b="1" dirty="0">
              <a:solidFill>
                <a:srgbClr val="003C64"/>
              </a:solidFill>
              <a:latin typeface="Arial" panose="020B0604020202020204" pitchFamily="34" charset="0"/>
              <a:cs typeface="Arial" panose="020B0604020202020204" pitchFamily="34" charset="0"/>
            </a:endParaRPr>
          </a:p>
        </c:rich>
      </c:tx>
      <c:layout>
        <c:manualLayout>
          <c:xMode val="edge"/>
          <c:yMode val="edge"/>
          <c:x val="0.23540962180378386"/>
          <c:y val="4.9203154609645201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5.8195114154456273E-2"/>
          <c:y val="0.13470433239363475"/>
          <c:w val="0.88754057163475009"/>
          <c:h val="0.69158299612866103"/>
        </c:manualLayout>
      </c:layout>
      <c:lineChart>
        <c:grouping val="standard"/>
        <c:varyColors val="0"/>
        <c:ser>
          <c:idx val="0"/>
          <c:order val="0"/>
          <c:tx>
            <c:v>US 10Y</c:v>
          </c:tx>
          <c:spPr>
            <a:ln w="22225" cap="rnd" cmpd="sng" algn="ctr">
              <a:solidFill>
                <a:srgbClr val="004F9F">
                  <a:lumMod val="100000"/>
                </a:srgbClr>
              </a:solidFill>
              <a:prstDash val="solid"/>
              <a:round/>
              <a:headEnd type="none" w="med" len="med"/>
              <a:tailEnd type="none" w="med" len="med"/>
            </a:ln>
            <a:effectLst/>
          </c:spPr>
          <c:marker>
            <c:symbol val="none"/>
          </c:marker>
          <c:cat>
            <c:numRef>
              <c:f>'Maturities-Fitting'!$A$5:$A$10006</c:f>
              <c:numCache>
                <c:formatCode>m/d/yyyy</c:formatCode>
                <c:ptCount val="10002"/>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f>'Maturities-Fitting'!$P$5:$P$10006</c:f>
              <c:numCache>
                <c:formatCode>0.00%</c:formatCode>
                <c:ptCount val="10002"/>
                <c:pt idx="0">
                  <c:v>5.3380000000000004E-2</c:v>
                </c:pt>
                <c:pt idx="1">
                  <c:v>5.3810000000000004E-2</c:v>
                </c:pt>
                <c:pt idx="2">
                  <c:v>5.4120000000000001E-2</c:v>
                </c:pt>
                <c:pt idx="3">
                  <c:v>5.0540000000000002E-2</c:v>
                </c:pt>
                <c:pt idx="4">
                  <c:v>4.8320000000000002E-2</c:v>
                </c:pt>
                <c:pt idx="5">
                  <c:v>4.5880000000000004E-2</c:v>
                </c:pt>
                <c:pt idx="6">
                  <c:v>4.2320000000000003E-2</c:v>
                </c:pt>
                <c:pt idx="7">
                  <c:v>4.752E-2</c:v>
                </c:pt>
                <c:pt idx="8">
                  <c:v>5.0509999999999999E-2</c:v>
                </c:pt>
                <c:pt idx="9">
                  <c:v>5.0330000000000007E-2</c:v>
                </c:pt>
                <c:pt idx="10">
                  <c:v>4.8770000000000001E-2</c:v>
                </c:pt>
                <c:pt idx="11">
                  <c:v>5.3960000000000001E-2</c:v>
                </c:pt>
                <c:pt idx="12">
                  <c:v>5.0846999999999996E-2</c:v>
                </c:pt>
                <c:pt idx="13">
                  <c:v>5.0427E-2</c:v>
                </c:pt>
                <c:pt idx="14">
                  <c:v>4.7965000000000001E-2</c:v>
                </c:pt>
                <c:pt idx="15">
                  <c:v>4.4588000000000003E-2</c:v>
                </c:pt>
                <c:pt idx="16">
                  <c:v>4.1409000000000001E-2</c:v>
                </c:pt>
                <c:pt idx="17">
                  <c:v>3.5942000000000002E-2</c:v>
                </c:pt>
                <c:pt idx="18">
                  <c:v>3.8925000000000001E-2</c:v>
                </c:pt>
                <c:pt idx="19">
                  <c:v>4.2051999999999999E-2</c:v>
                </c:pt>
                <c:pt idx="20">
                  <c:v>3.8159999999999999E-2</c:v>
                </c:pt>
                <c:pt idx="21">
                  <c:v>3.9625E-2</c:v>
                </c:pt>
                <c:pt idx="22">
                  <c:v>3.6896999999999999E-2</c:v>
                </c:pt>
                <c:pt idx="23">
                  <c:v>3.7960000000000001E-2</c:v>
                </c:pt>
                <c:pt idx="24">
                  <c:v>3.8359000000000004E-2</c:v>
                </c:pt>
                <c:pt idx="25">
                  <c:v>3.3699E-2</c:v>
                </c:pt>
                <c:pt idx="26">
                  <c:v>3.5132999999999998E-2</c:v>
                </c:pt>
                <c:pt idx="27">
                  <c:v>4.4054999999999997E-2</c:v>
                </c:pt>
                <c:pt idx="28">
                  <c:v>4.4635999999999995E-2</c:v>
                </c:pt>
                <c:pt idx="29">
                  <c:v>3.9376000000000001E-2</c:v>
                </c:pt>
                <c:pt idx="30">
                  <c:v>4.2927E-2</c:v>
                </c:pt>
                <c:pt idx="31">
                  <c:v>4.3316E-2</c:v>
                </c:pt>
                <c:pt idx="32">
                  <c:v>4.2455E-2</c:v>
                </c:pt>
                <c:pt idx="33">
                  <c:v>4.1319000000000002E-2</c:v>
                </c:pt>
                <c:pt idx="34">
                  <c:v>3.9710999999999996E-2</c:v>
                </c:pt>
                <c:pt idx="35">
                  <c:v>3.8348E-2</c:v>
                </c:pt>
                <c:pt idx="36">
                  <c:v>4.5053000000000003E-2</c:v>
                </c:pt>
                <c:pt idx="37">
                  <c:v>4.6467999999999995E-2</c:v>
                </c:pt>
                <c:pt idx="38">
                  <c:v>4.5805999999999993E-2</c:v>
                </c:pt>
                <c:pt idx="39">
                  <c:v>4.4747000000000002E-2</c:v>
                </c:pt>
                <c:pt idx="40">
                  <c:v>4.1166999999999995E-2</c:v>
                </c:pt>
                <c:pt idx="41">
                  <c:v>4.1193999999999995E-2</c:v>
                </c:pt>
                <c:pt idx="42">
                  <c:v>4.0235E-2</c:v>
                </c:pt>
                <c:pt idx="43">
                  <c:v>4.3491999999999996E-2</c:v>
                </c:pt>
                <c:pt idx="44">
                  <c:v>4.2182000000000004E-2</c:v>
                </c:pt>
                <c:pt idx="45">
                  <c:v>4.1280000000000004E-2</c:v>
                </c:pt>
                <c:pt idx="46">
                  <c:v>4.3765999999999999E-2</c:v>
                </c:pt>
                <c:pt idx="47">
                  <c:v>4.4814999999999994E-2</c:v>
                </c:pt>
                <c:pt idx="48">
                  <c:v>4.1976000000000006E-2</c:v>
                </c:pt>
                <c:pt idx="49">
                  <c:v>3.9809999999999998E-2</c:v>
                </c:pt>
                <c:pt idx="50">
                  <c:v>3.9129999999999998E-2</c:v>
                </c:pt>
                <c:pt idx="51">
                  <c:v>4.2759999999999999E-2</c:v>
                </c:pt>
                <c:pt idx="52">
                  <c:v>4.0136999999999999E-2</c:v>
                </c:pt>
                <c:pt idx="53">
                  <c:v>4.3240000000000001E-2</c:v>
                </c:pt>
                <c:pt idx="54">
                  <c:v>4.5506000000000005E-2</c:v>
                </c:pt>
                <c:pt idx="55">
                  <c:v>4.4839999999999998E-2</c:v>
                </c:pt>
                <c:pt idx="56">
                  <c:v>4.3910999999999999E-2</c:v>
                </c:pt>
                <c:pt idx="57">
                  <c:v>4.5151999999999998E-2</c:v>
                </c:pt>
                <c:pt idx="58">
                  <c:v>4.5510000000000002E-2</c:v>
                </c:pt>
                <c:pt idx="59">
                  <c:v>4.8472000000000001E-2</c:v>
                </c:pt>
                <c:pt idx="60">
                  <c:v>5.0505000000000001E-2</c:v>
                </c:pt>
                <c:pt idx="61">
                  <c:v>5.1185999999999995E-2</c:v>
                </c:pt>
                <c:pt idx="62">
                  <c:v>5.1364E-2</c:v>
                </c:pt>
                <c:pt idx="63">
                  <c:v>4.9793999999999998E-2</c:v>
                </c:pt>
                <c:pt idx="64">
                  <c:v>4.7257999999999994E-2</c:v>
                </c:pt>
                <c:pt idx="65">
                  <c:v>4.6276000000000005E-2</c:v>
                </c:pt>
                <c:pt idx="66">
                  <c:v>4.5980999999999994E-2</c:v>
                </c:pt>
                <c:pt idx="67">
                  <c:v>4.4581000000000003E-2</c:v>
                </c:pt>
                <c:pt idx="68">
                  <c:v>4.7022000000000001E-2</c:v>
                </c:pt>
                <c:pt idx="69">
                  <c:v>4.8079999999999998E-2</c:v>
                </c:pt>
                <c:pt idx="70">
                  <c:v>4.5656999999999996E-2</c:v>
                </c:pt>
                <c:pt idx="71">
                  <c:v>4.6443000000000005E-2</c:v>
                </c:pt>
                <c:pt idx="72">
                  <c:v>4.6222000000000006E-2</c:v>
                </c:pt>
                <c:pt idx="73">
                  <c:v>4.8878999999999999E-2</c:v>
                </c:pt>
                <c:pt idx="74">
                  <c:v>5.0243999999999997E-2</c:v>
                </c:pt>
                <c:pt idx="75">
                  <c:v>4.7388000000000007E-2</c:v>
                </c:pt>
                <c:pt idx="76">
                  <c:v>4.5292000000000006E-2</c:v>
                </c:pt>
                <c:pt idx="77">
                  <c:v>4.5865000000000003E-2</c:v>
                </c:pt>
                <c:pt idx="78">
                  <c:v>4.4707999999999998E-2</c:v>
                </c:pt>
                <c:pt idx="79">
                  <c:v>3.9378999999999997E-2</c:v>
                </c:pt>
                <c:pt idx="80">
                  <c:v>4.0232000000000004E-2</c:v>
                </c:pt>
                <c:pt idx="81">
                  <c:v>3.5931000000000005E-2</c:v>
                </c:pt>
                <c:pt idx="82">
                  <c:v>3.5091999999999998E-2</c:v>
                </c:pt>
                <c:pt idx="83">
                  <c:v>3.4096000000000001E-2</c:v>
                </c:pt>
                <c:pt idx="84">
                  <c:v>3.7279E-2</c:v>
                </c:pt>
                <c:pt idx="85">
                  <c:v>4.0594999999999999E-2</c:v>
                </c:pt>
                <c:pt idx="86">
                  <c:v>3.9689999999999996E-2</c:v>
                </c:pt>
                <c:pt idx="87">
                  <c:v>3.9462000000000004E-2</c:v>
                </c:pt>
                <c:pt idx="88">
                  <c:v>3.8115999999999997E-2</c:v>
                </c:pt>
                <c:pt idx="89">
                  <c:v>3.8233999999999997E-2</c:v>
                </c:pt>
                <c:pt idx="90">
                  <c:v>3.9529999999999996E-2</c:v>
                </c:pt>
                <c:pt idx="91">
                  <c:v>2.92E-2</c:v>
                </c:pt>
                <c:pt idx="92">
                  <c:v>2.2123E-2</c:v>
                </c:pt>
                <c:pt idx="93">
                  <c:v>2.8403000000000001E-2</c:v>
                </c:pt>
                <c:pt idx="94">
                  <c:v>3.0131000000000002E-2</c:v>
                </c:pt>
                <c:pt idx="95">
                  <c:v>2.6629E-2</c:v>
                </c:pt>
                <c:pt idx="96">
                  <c:v>3.1186999999999999E-2</c:v>
                </c:pt>
                <c:pt idx="97">
                  <c:v>3.4594E-2</c:v>
                </c:pt>
                <c:pt idx="98">
                  <c:v>3.5325999999999996E-2</c:v>
                </c:pt>
                <c:pt idx="99">
                  <c:v>3.4796000000000001E-2</c:v>
                </c:pt>
                <c:pt idx="100">
                  <c:v>3.3974999999999998E-2</c:v>
                </c:pt>
                <c:pt idx="101">
                  <c:v>3.3052999999999999E-2</c:v>
                </c:pt>
                <c:pt idx="102">
                  <c:v>3.3827999999999997E-2</c:v>
                </c:pt>
                <c:pt idx="103">
                  <c:v>3.1977999999999999E-2</c:v>
                </c:pt>
                <c:pt idx="104">
                  <c:v>3.8367999999999999E-2</c:v>
                </c:pt>
                <c:pt idx="105">
                  <c:v>3.5844000000000001E-2</c:v>
                </c:pt>
                <c:pt idx="106">
                  <c:v>3.6116999999999996E-2</c:v>
                </c:pt>
                <c:pt idx="107">
                  <c:v>3.8256999999999999E-2</c:v>
                </c:pt>
                <c:pt idx="108">
                  <c:v>3.6532000000000002E-2</c:v>
                </c:pt>
                <c:pt idx="109">
                  <c:v>3.2848000000000002E-2</c:v>
                </c:pt>
                <c:pt idx="110">
                  <c:v>2.9310999999999997E-2</c:v>
                </c:pt>
                <c:pt idx="111">
                  <c:v>2.9051999999999998E-2</c:v>
                </c:pt>
                <c:pt idx="112">
                  <c:v>2.4683E-2</c:v>
                </c:pt>
                <c:pt idx="113">
                  <c:v>2.5097999999999999E-2</c:v>
                </c:pt>
                <c:pt idx="114">
                  <c:v>2.5992999999999999E-2</c:v>
                </c:pt>
                <c:pt idx="115">
                  <c:v>2.7968000000000003E-2</c:v>
                </c:pt>
                <c:pt idx="116">
                  <c:v>3.2934999999999999E-2</c:v>
                </c:pt>
                <c:pt idx="117">
                  <c:v>3.3703999999999998E-2</c:v>
                </c:pt>
                <c:pt idx="118">
                  <c:v>3.4271999999999997E-2</c:v>
                </c:pt>
                <c:pt idx="119">
                  <c:v>3.4702999999999998E-2</c:v>
                </c:pt>
                <c:pt idx="120">
                  <c:v>3.2863000000000003E-2</c:v>
                </c:pt>
                <c:pt idx="121">
                  <c:v>3.0607000000000002E-2</c:v>
                </c:pt>
                <c:pt idx="122">
                  <c:v>3.1600000000000003E-2</c:v>
                </c:pt>
                <c:pt idx="123">
                  <c:v>2.7961E-2</c:v>
                </c:pt>
                <c:pt idx="124">
                  <c:v>2.2233999999999997E-2</c:v>
                </c:pt>
                <c:pt idx="125">
                  <c:v>1.9154000000000001E-2</c:v>
                </c:pt>
                <c:pt idx="126">
                  <c:v>2.1133000000000002E-2</c:v>
                </c:pt>
                <c:pt idx="127">
                  <c:v>2.068E-2</c:v>
                </c:pt>
                <c:pt idx="128">
                  <c:v>1.8762000000000001E-2</c:v>
                </c:pt>
                <c:pt idx="129">
                  <c:v>1.7971000000000001E-2</c:v>
                </c:pt>
                <c:pt idx="130">
                  <c:v>1.9705E-2</c:v>
                </c:pt>
                <c:pt idx="131">
                  <c:v>2.2088E-2</c:v>
                </c:pt>
                <c:pt idx="132">
                  <c:v>1.9137000000000001E-2</c:v>
                </c:pt>
                <c:pt idx="133">
                  <c:v>1.5578000000000002E-2</c:v>
                </c:pt>
                <c:pt idx="134">
                  <c:v>1.6449000000000002E-2</c:v>
                </c:pt>
                <c:pt idx="135">
                  <c:v>1.4678999999999999E-2</c:v>
                </c:pt>
                <c:pt idx="136">
                  <c:v>1.5484E-2</c:v>
                </c:pt>
                <c:pt idx="137">
                  <c:v>1.6334999999999999E-2</c:v>
                </c:pt>
                <c:pt idx="138">
                  <c:v>1.6900999999999999E-2</c:v>
                </c:pt>
                <c:pt idx="139">
                  <c:v>1.6156E-2</c:v>
                </c:pt>
                <c:pt idx="140">
                  <c:v>1.7573999999999999E-2</c:v>
                </c:pt>
                <c:pt idx="141">
                  <c:v>1.9849000000000002E-2</c:v>
                </c:pt>
                <c:pt idx="142">
                  <c:v>1.8755999999999998E-2</c:v>
                </c:pt>
                <c:pt idx="143">
                  <c:v>1.8485999999999999E-2</c:v>
                </c:pt>
                <c:pt idx="144">
                  <c:v>1.6716999999999999E-2</c:v>
                </c:pt>
                <c:pt idx="145">
                  <c:v>2.1282000000000002E-2</c:v>
                </c:pt>
                <c:pt idx="146">
                  <c:v>2.4857000000000001E-2</c:v>
                </c:pt>
                <c:pt idx="147">
                  <c:v>2.5762E-2</c:v>
                </c:pt>
                <c:pt idx="148">
                  <c:v>2.7838999999999999E-2</c:v>
                </c:pt>
                <c:pt idx="149">
                  <c:v>2.6099999999999998E-2</c:v>
                </c:pt>
                <c:pt idx="150">
                  <c:v>2.5541999999999999E-2</c:v>
                </c:pt>
                <c:pt idx="151">
                  <c:v>2.7445000000000001E-2</c:v>
                </c:pt>
                <c:pt idx="152">
                  <c:v>3.0282E-2</c:v>
                </c:pt>
                <c:pt idx="153">
                  <c:v>2.6440000000000002E-2</c:v>
                </c:pt>
                <c:pt idx="154">
                  <c:v>2.6476000000000003E-2</c:v>
                </c:pt>
                <c:pt idx="155">
                  <c:v>2.7179999999999999E-2</c:v>
                </c:pt>
                <c:pt idx="156">
                  <c:v>2.6459E-2</c:v>
                </c:pt>
                <c:pt idx="157">
                  <c:v>2.4759000000000003E-2</c:v>
                </c:pt>
                <c:pt idx="158">
                  <c:v>2.5304000000000004E-2</c:v>
                </c:pt>
                <c:pt idx="159">
                  <c:v>2.5578E-2</c:v>
                </c:pt>
                <c:pt idx="160">
                  <c:v>2.3431E-2</c:v>
                </c:pt>
                <c:pt idx="161">
                  <c:v>2.4888E-2</c:v>
                </c:pt>
                <c:pt idx="162">
                  <c:v>2.3353000000000002E-2</c:v>
                </c:pt>
                <c:pt idx="163">
                  <c:v>2.1640000000000003E-2</c:v>
                </c:pt>
                <c:pt idx="164">
                  <c:v>2.1711999999999999E-2</c:v>
                </c:pt>
                <c:pt idx="165">
                  <c:v>1.6407000000000001E-2</c:v>
                </c:pt>
                <c:pt idx="166">
                  <c:v>1.993E-2</c:v>
                </c:pt>
                <c:pt idx="167">
                  <c:v>1.9231000000000002E-2</c:v>
                </c:pt>
                <c:pt idx="168">
                  <c:v>2.0316999999999998E-2</c:v>
                </c:pt>
                <c:pt idx="169">
                  <c:v>2.1214E-2</c:v>
                </c:pt>
                <c:pt idx="170">
                  <c:v>2.3531E-2</c:v>
                </c:pt>
                <c:pt idx="171">
                  <c:v>2.1801000000000001E-2</c:v>
                </c:pt>
                <c:pt idx="172">
                  <c:v>2.2179000000000001E-2</c:v>
                </c:pt>
                <c:pt idx="173">
                  <c:v>2.0368000000000001E-2</c:v>
                </c:pt>
                <c:pt idx="174">
                  <c:v>2.1421000000000003E-2</c:v>
                </c:pt>
                <c:pt idx="175">
                  <c:v>2.206E-2</c:v>
                </c:pt>
                <c:pt idx="176">
                  <c:v>2.2694000000000002E-2</c:v>
                </c:pt>
                <c:pt idx="177">
                  <c:v>1.9209E-2</c:v>
                </c:pt>
                <c:pt idx="178">
                  <c:v>1.7346999999999998E-2</c:v>
                </c:pt>
                <c:pt idx="179">
                  <c:v>1.7686999999999998E-2</c:v>
                </c:pt>
                <c:pt idx="180">
                  <c:v>1.8332999999999999E-2</c:v>
                </c:pt>
                <c:pt idx="181">
                  <c:v>1.8458000000000002E-2</c:v>
                </c:pt>
                <c:pt idx="182">
                  <c:v>1.4697E-2</c:v>
                </c:pt>
                <c:pt idx="183">
                  <c:v>1.4531000000000001E-2</c:v>
                </c:pt>
                <c:pt idx="184">
                  <c:v>1.5800000000000002E-2</c:v>
                </c:pt>
                <c:pt idx="185">
                  <c:v>1.5944E-2</c:v>
                </c:pt>
                <c:pt idx="186">
                  <c:v>1.8255E-2</c:v>
                </c:pt>
                <c:pt idx="187">
                  <c:v>2.3809E-2</c:v>
                </c:pt>
                <c:pt idx="188">
                  <c:v>2.4443000000000003E-2</c:v>
                </c:pt>
                <c:pt idx="189">
                  <c:v>2.4531000000000001E-2</c:v>
                </c:pt>
                <c:pt idx="190">
                  <c:v>2.3899E-2</c:v>
                </c:pt>
                <c:pt idx="191">
                  <c:v>2.3873999999999999E-2</c:v>
                </c:pt>
                <c:pt idx="192">
                  <c:v>2.2801999999999999E-2</c:v>
                </c:pt>
                <c:pt idx="193">
                  <c:v>2.2027999999999999E-2</c:v>
                </c:pt>
                <c:pt idx="194">
                  <c:v>2.3037000000000002E-2</c:v>
                </c:pt>
                <c:pt idx="195">
                  <c:v>2.2942000000000001E-2</c:v>
                </c:pt>
                <c:pt idx="196">
                  <c:v>2.1170000000000001E-2</c:v>
                </c:pt>
                <c:pt idx="197">
                  <c:v>2.3336000000000003E-2</c:v>
                </c:pt>
                <c:pt idx="198">
                  <c:v>2.3793000000000002E-2</c:v>
                </c:pt>
                <c:pt idx="199">
                  <c:v>2.4097E-2</c:v>
                </c:pt>
                <c:pt idx="200">
                  <c:v>2.4054000000000002E-2</c:v>
                </c:pt>
                <c:pt idx="201">
                  <c:v>2.7050000000000001E-2</c:v>
                </c:pt>
                <c:pt idx="202">
                  <c:v>2.8605999999999999E-2</c:v>
                </c:pt>
                <c:pt idx="203">
                  <c:v>2.7389E-2</c:v>
                </c:pt>
                <c:pt idx="204">
                  <c:v>2.9531000000000002E-2</c:v>
                </c:pt>
                <c:pt idx="205">
                  <c:v>2.8586E-2</c:v>
                </c:pt>
                <c:pt idx="206">
                  <c:v>2.8601000000000001E-2</c:v>
                </c:pt>
                <c:pt idx="207">
                  <c:v>2.9597999999999999E-2</c:v>
                </c:pt>
                <c:pt idx="208">
                  <c:v>2.8603999999999997E-2</c:v>
                </c:pt>
                <c:pt idx="209">
                  <c:v>3.0612E-2</c:v>
                </c:pt>
                <c:pt idx="210">
                  <c:v>3.1434999999999998E-2</c:v>
                </c:pt>
                <c:pt idx="211">
                  <c:v>2.9878999999999999E-2</c:v>
                </c:pt>
                <c:pt idx="212">
                  <c:v>2.6842000000000001E-2</c:v>
                </c:pt>
                <c:pt idx="213">
                  <c:v>2.6293E-2</c:v>
                </c:pt>
                <c:pt idx="214">
                  <c:v>2.7149999999999997E-2</c:v>
                </c:pt>
                <c:pt idx="215">
                  <c:v>2.4049999999999998E-2</c:v>
                </c:pt>
                <c:pt idx="216">
                  <c:v>2.5017999999999999E-2</c:v>
                </c:pt>
                <c:pt idx="217">
                  <c:v>2.1246000000000001E-2</c:v>
                </c:pt>
                <c:pt idx="218">
                  <c:v>2.0050999999999999E-2</c:v>
                </c:pt>
                <c:pt idx="219">
                  <c:v>2.0144000000000002E-2</c:v>
                </c:pt>
                <c:pt idx="220">
                  <c:v>1.4961E-2</c:v>
                </c:pt>
                <c:pt idx="221">
                  <c:v>1.6646000000000001E-2</c:v>
                </c:pt>
                <c:pt idx="222">
                  <c:v>1.6910000000000001E-2</c:v>
                </c:pt>
                <c:pt idx="223">
                  <c:v>1.7757999999999999E-2</c:v>
                </c:pt>
                <c:pt idx="224">
                  <c:v>1.9175000000000001E-2</c:v>
                </c:pt>
                <c:pt idx="225">
                  <c:v>1.5068E-2</c:v>
                </c:pt>
                <c:pt idx="226">
                  <c:v>1.1486000000000001E-2</c:v>
                </c:pt>
                <c:pt idx="227">
                  <c:v>6.6949999999999996E-3</c:v>
                </c:pt>
                <c:pt idx="228">
                  <c:v>6.3929999999999994E-3</c:v>
                </c:pt>
                <c:pt idx="229">
                  <c:v>6.5259999999999997E-3</c:v>
                </c:pt>
                <c:pt idx="230">
                  <c:v>6.561E-3</c:v>
                </c:pt>
                <c:pt idx="231">
                  <c:v>5.2820000000000002E-3</c:v>
                </c:pt>
                <c:pt idx="232">
                  <c:v>7.0479999999999996E-3</c:v>
                </c:pt>
                <c:pt idx="233">
                  <c:v>6.8400000000000006E-3</c:v>
                </c:pt>
                <c:pt idx="234">
                  <c:v>8.737E-3</c:v>
                </c:pt>
                <c:pt idx="235">
                  <c:v>8.3890000000000006E-3</c:v>
                </c:pt>
                <c:pt idx="236">
                  <c:v>9.1319999999999995E-3</c:v>
                </c:pt>
                <c:pt idx="237">
                  <c:v>1.0655E-2</c:v>
                </c:pt>
                <c:pt idx="238">
                  <c:v>1.4049000000000001E-2</c:v>
                </c:pt>
                <c:pt idx="239">
                  <c:v>1.7403999999999999E-2</c:v>
                </c:pt>
                <c:pt idx="240">
                  <c:v>1.6258999999999999E-2</c:v>
                </c:pt>
                <c:pt idx="241">
                  <c:v>1.5942999999999999E-2</c:v>
                </c:pt>
                <c:pt idx="242">
                  <c:v>1.468E-2</c:v>
                </c:pt>
                <c:pt idx="243">
                  <c:v>1.2222999999999999E-2</c:v>
                </c:pt>
                <c:pt idx="244">
                  <c:v>1.3087999999999999E-2</c:v>
                </c:pt>
                <c:pt idx="245">
                  <c:v>1.4873000000000001E-2</c:v>
                </c:pt>
                <c:pt idx="246">
                  <c:v>1.5521E-2</c:v>
                </c:pt>
                <c:pt idx="247">
                  <c:v>1.4442999999999999E-2</c:v>
                </c:pt>
                <c:pt idx="248">
                  <c:v>1.5101E-2</c:v>
                </c:pt>
                <c:pt idx="249">
                  <c:v>1.7766999999999998E-2</c:v>
                </c:pt>
                <c:pt idx="250">
                  <c:v>1.8249999999999999E-2</c:v>
                </c:pt>
                <c:pt idx="251">
                  <c:v>2.3380000000000001E-2</c:v>
                </c:pt>
                <c:pt idx="252">
                  <c:v>2.9336000000000001E-2</c:v>
                </c:pt>
                <c:pt idx="253">
                  <c:v>2.8441000000000001E-2</c:v>
                </c:pt>
                <c:pt idx="254">
                  <c:v>3.0129000000000003E-2</c:v>
                </c:pt>
                <c:pt idx="255">
                  <c:v>2.6486999999999997E-2</c:v>
                </c:pt>
                <c:pt idx="256">
                  <c:v>3.1926000000000003E-2</c:v>
                </c:pt>
                <c:pt idx="257">
                  <c:v>3.8286000000000001E-2</c:v>
                </c:pt>
                <c:pt idx="258">
                  <c:v>4.0477999999999993E-2</c:v>
                </c:pt>
                <c:pt idx="259">
                  <c:v>3.6054000000000003E-2</c:v>
                </c:pt>
                <c:pt idx="260">
                  <c:v>3.8747999999999998E-2</c:v>
                </c:pt>
                <c:pt idx="261">
                  <c:v>3.5068999999999996E-2</c:v>
                </c:pt>
                <c:pt idx="262">
                  <c:v>3.9199999999999999E-2</c:v>
                </c:pt>
                <c:pt idx="263">
                  <c:v>3.4675999999999998E-2</c:v>
                </c:pt>
                <c:pt idx="264">
                  <c:v>3.422E-2</c:v>
                </c:pt>
                <c:pt idx="265">
                  <c:v>3.6426E-2</c:v>
                </c:pt>
                <c:pt idx="266">
                  <c:v>3.8366999999999998E-2</c:v>
                </c:pt>
                <c:pt idx="267">
                  <c:v>3.9587999999999998E-2</c:v>
                </c:pt>
                <c:pt idx="268">
                  <c:v>4.1081000000000006E-2</c:v>
                </c:pt>
                <c:pt idx="269">
                  <c:v>4.5404E-2</c:v>
                </c:pt>
                <c:pt idx="270">
                  <c:v>4.9306999999999997E-2</c:v>
                </c:pt>
                <c:pt idx="271">
                  <c:v>4.2552000000000006E-2</c:v>
                </c:pt>
                <c:pt idx="272">
                  <c:v>4.0418000000000003E-2</c:v>
                </c:pt>
                <c:pt idx="273">
                  <c:v>4.0848000000000002E-2</c:v>
                </c:pt>
                <c:pt idx="274">
                  <c:v>4.1798000000000002E-2</c:v>
                </c:pt>
                <c:pt idx="275">
                  <c:v>4.2003000000000006E-2</c:v>
                </c:pt>
                <c:pt idx="276">
                  <c:v>4.6797999999999999E-2</c:v>
                </c:pt>
                <c:pt idx="277">
                  <c:v>4.4984999999999997E-2</c:v>
                </c:pt>
                <c:pt idx="278">
                  <c:v>4.3961E-2</c:v>
                </c:pt>
                <c:pt idx="279">
                  <c:v>4.0296000000000005E-2</c:v>
                </c:pt>
                <c:pt idx="280">
                  <c:v>3.9033999999999999E-2</c:v>
                </c:pt>
                <c:pt idx="281">
                  <c:v>3.7809000000000002E-2</c:v>
                </c:pt>
                <c:pt idx="282">
                  <c:v>4.2844E-2</c:v>
                </c:pt>
                <c:pt idx="283">
                  <c:v>4.1685E-2</c:v>
                </c:pt>
                <c:pt idx="284">
                  <c:v>4.5690000000000001E-2</c:v>
                </c:pt>
                <c:pt idx="285">
                  <c:v>4.5387000000000004E-2</c:v>
                </c:pt>
                <c:pt idx="286">
                  <c:v>4.2081999999999994E-2</c:v>
                </c:pt>
                <c:pt idx="287">
                  <c:v>4.2053E-2</c:v>
                </c:pt>
                <c:pt idx="288">
                  <c:v>4.1619000000000003E-2</c:v>
                </c:pt>
                <c:pt idx="289">
                  <c:v>4.4808000000000001E-2</c:v>
                </c:pt>
              </c:numCache>
            </c:numRef>
          </c:val>
          <c:smooth val="0"/>
          <c:extLst>
            <c:ext xmlns:c16="http://schemas.microsoft.com/office/drawing/2014/chart" uri="{C3380CC4-5D6E-409C-BE32-E72D297353CC}">
              <c16:uniqueId val="{00000000-E802-4BD1-817D-A4D862B69CCC}"/>
            </c:ext>
          </c:extLst>
        </c:ser>
        <c:ser>
          <c:idx val="1"/>
          <c:order val="1"/>
          <c:tx>
            <c:v>Macro fair value*</c:v>
          </c:tx>
          <c:spPr>
            <a:ln w="22225" cap="rnd" cmpd="sng" algn="ctr">
              <a:solidFill>
                <a:srgbClr val="39B2B6">
                  <a:lumMod val="100000"/>
                </a:srgbClr>
              </a:solidFill>
              <a:prstDash val="solid"/>
              <a:round/>
              <a:headEnd type="none" w="med" len="med"/>
              <a:tailEnd type="none" w="med" len="med"/>
            </a:ln>
            <a:effectLst/>
          </c:spPr>
          <c:marker>
            <c:symbol val="none"/>
          </c:marker>
          <c:cat>
            <c:numRef>
              <c:f>'Maturities-Fitting'!$A$5:$A$10006</c:f>
              <c:numCache>
                <c:formatCode>m/d/yyyy</c:formatCode>
                <c:ptCount val="10002"/>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f>'Maturities-Fitting'!$J$5:$J$10006</c:f>
              <c:numCache>
                <c:formatCode>0.00%</c:formatCode>
                <c:ptCount val="10002"/>
                <c:pt idx="0">
                  <c:v>5.3659355401374044E-2</c:v>
                </c:pt>
                <c:pt idx="1">
                  <c:v>5.1489058183901357E-2</c:v>
                </c:pt>
                <c:pt idx="2">
                  <c:v>5.0647383456079928E-2</c:v>
                </c:pt>
                <c:pt idx="3">
                  <c:v>4.8254538590863108E-2</c:v>
                </c:pt>
                <c:pt idx="4">
                  <c:v>4.614341276935098E-2</c:v>
                </c:pt>
                <c:pt idx="5">
                  <c:v>4.4926903526142689E-2</c:v>
                </c:pt>
                <c:pt idx="6">
                  <c:v>3.846379746126697E-2</c:v>
                </c:pt>
                <c:pt idx="7">
                  <c:v>4.0460268242676282E-2</c:v>
                </c:pt>
                <c:pt idx="8">
                  <c:v>4.1242981009736231E-2</c:v>
                </c:pt>
                <c:pt idx="9">
                  <c:v>4.1072782153001308E-2</c:v>
                </c:pt>
                <c:pt idx="10">
                  <c:v>4.0917587222811531E-2</c:v>
                </c:pt>
                <c:pt idx="11">
                  <c:v>4.4308075232515398E-2</c:v>
                </c:pt>
                <c:pt idx="12">
                  <c:v>4.2571428328001808E-2</c:v>
                </c:pt>
                <c:pt idx="13">
                  <c:v>4.2598587000697248E-2</c:v>
                </c:pt>
                <c:pt idx="14">
                  <c:v>4.2024262709360147E-2</c:v>
                </c:pt>
                <c:pt idx="15">
                  <c:v>4.0243998444388564E-2</c:v>
                </c:pt>
                <c:pt idx="16">
                  <c:v>3.6923906742671014E-2</c:v>
                </c:pt>
                <c:pt idx="17">
                  <c:v>3.4721736458009848E-2</c:v>
                </c:pt>
                <c:pt idx="18">
                  <c:v>3.73854106461406E-2</c:v>
                </c:pt>
                <c:pt idx="19">
                  <c:v>3.6434485637030722E-2</c:v>
                </c:pt>
                <c:pt idx="20">
                  <c:v>3.3994419434804919E-2</c:v>
                </c:pt>
                <c:pt idx="21">
                  <c:v>3.4853162272840486E-2</c:v>
                </c:pt>
                <c:pt idx="22">
                  <c:v>3.3313493088694857E-2</c:v>
                </c:pt>
                <c:pt idx="23">
                  <c:v>3.4533414666138247E-2</c:v>
                </c:pt>
                <c:pt idx="24">
                  <c:v>3.3818955381971175E-2</c:v>
                </c:pt>
                <c:pt idx="25">
                  <c:v>3.041972604994387E-2</c:v>
                </c:pt>
                <c:pt idx="26">
                  <c:v>3.149325305349579E-2</c:v>
                </c:pt>
                <c:pt idx="27">
                  <c:v>3.8659673862994202E-2</c:v>
                </c:pt>
                <c:pt idx="28">
                  <c:v>3.7437050717183118E-2</c:v>
                </c:pt>
                <c:pt idx="29">
                  <c:v>3.4626030713953121E-2</c:v>
                </c:pt>
                <c:pt idx="30">
                  <c:v>3.6797991826170676E-2</c:v>
                </c:pt>
                <c:pt idx="31">
                  <c:v>3.6876918463776602E-2</c:v>
                </c:pt>
                <c:pt idx="32">
                  <c:v>3.6477877136047623E-2</c:v>
                </c:pt>
                <c:pt idx="33">
                  <c:v>3.5638240058375882E-2</c:v>
                </c:pt>
                <c:pt idx="34">
                  <c:v>3.4709025805651723E-2</c:v>
                </c:pt>
                <c:pt idx="35">
                  <c:v>3.4069631847757818E-2</c:v>
                </c:pt>
                <c:pt idx="36">
                  <c:v>3.8587601807845512E-2</c:v>
                </c:pt>
                <c:pt idx="37">
                  <c:v>3.9282095088930734E-2</c:v>
                </c:pt>
                <c:pt idx="38">
                  <c:v>3.948204887505298E-2</c:v>
                </c:pt>
                <c:pt idx="39">
                  <c:v>3.8876395525176709E-2</c:v>
                </c:pt>
                <c:pt idx="40">
                  <c:v>3.7709809682844563E-2</c:v>
                </c:pt>
                <c:pt idx="41">
                  <c:v>3.7385655948386769E-2</c:v>
                </c:pt>
                <c:pt idx="42">
                  <c:v>3.7540893149010206E-2</c:v>
                </c:pt>
                <c:pt idx="43">
                  <c:v>3.8937695524116661E-2</c:v>
                </c:pt>
                <c:pt idx="44">
                  <c:v>3.9047950492792249E-2</c:v>
                </c:pt>
                <c:pt idx="45">
                  <c:v>3.6275233926297196E-2</c:v>
                </c:pt>
                <c:pt idx="46">
                  <c:v>3.9206673603171982E-2</c:v>
                </c:pt>
                <c:pt idx="47">
                  <c:v>4.0909108080485576E-2</c:v>
                </c:pt>
                <c:pt idx="48">
                  <c:v>4.0173486207299075E-2</c:v>
                </c:pt>
                <c:pt idx="49">
                  <c:v>3.7826393237366161E-2</c:v>
                </c:pt>
                <c:pt idx="50">
                  <c:v>3.6872505282990624E-2</c:v>
                </c:pt>
                <c:pt idx="51">
                  <c:v>3.9498496782999042E-2</c:v>
                </c:pt>
                <c:pt idx="52">
                  <c:v>3.8924877698100699E-2</c:v>
                </c:pt>
                <c:pt idx="53">
                  <c:v>4.1365739107216269E-2</c:v>
                </c:pt>
                <c:pt idx="54">
                  <c:v>4.3201209320066526E-2</c:v>
                </c:pt>
                <c:pt idx="55">
                  <c:v>4.4220430927364565E-2</c:v>
                </c:pt>
                <c:pt idx="56">
                  <c:v>4.4205226573815717E-2</c:v>
                </c:pt>
                <c:pt idx="57">
                  <c:v>4.6189509067834672E-2</c:v>
                </c:pt>
                <c:pt idx="58">
                  <c:v>4.5623339658696548E-2</c:v>
                </c:pt>
                <c:pt idx="59">
                  <c:v>4.8000966354736864E-2</c:v>
                </c:pt>
                <c:pt idx="60">
                  <c:v>4.9215928193938309E-2</c:v>
                </c:pt>
                <c:pt idx="61">
                  <c:v>5.1636548723696149E-2</c:v>
                </c:pt>
                <c:pt idx="62">
                  <c:v>5.0761388835049832E-2</c:v>
                </c:pt>
                <c:pt idx="63">
                  <c:v>5.0518964009265567E-2</c:v>
                </c:pt>
                <c:pt idx="64">
                  <c:v>4.9452967942558053E-2</c:v>
                </c:pt>
                <c:pt idx="65">
                  <c:v>4.8394144718029601E-2</c:v>
                </c:pt>
                <c:pt idx="66">
                  <c:v>4.8420409735104371E-2</c:v>
                </c:pt>
                <c:pt idx="67">
                  <c:v>4.719033500726131E-2</c:v>
                </c:pt>
                <c:pt idx="68">
                  <c:v>4.6244781444028098E-2</c:v>
                </c:pt>
                <c:pt idx="69">
                  <c:v>4.8019652978010155E-2</c:v>
                </c:pt>
                <c:pt idx="70">
                  <c:v>4.7408203849865257E-2</c:v>
                </c:pt>
                <c:pt idx="71">
                  <c:v>4.9587560240309331E-2</c:v>
                </c:pt>
                <c:pt idx="72">
                  <c:v>4.8168276427683024E-2</c:v>
                </c:pt>
                <c:pt idx="73">
                  <c:v>4.7865366535018279E-2</c:v>
                </c:pt>
                <c:pt idx="74">
                  <c:v>5.0315230759055737E-2</c:v>
                </c:pt>
                <c:pt idx="75">
                  <c:v>5.2542626316670386E-2</c:v>
                </c:pt>
                <c:pt idx="76">
                  <c:v>4.8542070895761284E-2</c:v>
                </c:pt>
                <c:pt idx="77">
                  <c:v>4.8893272044799457E-2</c:v>
                </c:pt>
                <c:pt idx="78">
                  <c:v>4.6601836556350258E-2</c:v>
                </c:pt>
                <c:pt idx="79">
                  <c:v>4.6025112737859065E-2</c:v>
                </c:pt>
                <c:pt idx="80">
                  <c:v>4.506613712782713E-2</c:v>
                </c:pt>
                <c:pt idx="81">
                  <c:v>4.0975611223112635E-2</c:v>
                </c:pt>
                <c:pt idx="82">
                  <c:v>4.2664016333450974E-2</c:v>
                </c:pt>
                <c:pt idx="83">
                  <c:v>3.7429751754860047E-2</c:v>
                </c:pt>
                <c:pt idx="84">
                  <c:v>3.3660606921774042E-2</c:v>
                </c:pt>
                <c:pt idx="85">
                  <c:v>3.9259567487293819E-2</c:v>
                </c:pt>
                <c:pt idx="86">
                  <c:v>3.5660354410354124E-2</c:v>
                </c:pt>
                <c:pt idx="87">
                  <c:v>3.6992973994770049E-2</c:v>
                </c:pt>
                <c:pt idx="88">
                  <c:v>3.590885875135124E-2</c:v>
                </c:pt>
                <c:pt idx="89">
                  <c:v>2.6303816840436308E-2</c:v>
                </c:pt>
                <c:pt idx="90">
                  <c:v>2.6728828039244087E-2</c:v>
                </c:pt>
                <c:pt idx="91">
                  <c:v>2.3874800895189941E-2</c:v>
                </c:pt>
                <c:pt idx="92">
                  <c:v>2.6972163810064124E-2</c:v>
                </c:pt>
                <c:pt idx="93">
                  <c:v>2.9312086243896921E-2</c:v>
                </c:pt>
                <c:pt idx="94">
                  <c:v>2.6281245375942539E-2</c:v>
                </c:pt>
                <c:pt idx="95">
                  <c:v>2.8162416370309664E-2</c:v>
                </c:pt>
                <c:pt idx="96">
                  <c:v>2.2737741709635637E-2</c:v>
                </c:pt>
                <c:pt idx="97">
                  <c:v>2.7392119652057092E-2</c:v>
                </c:pt>
                <c:pt idx="98">
                  <c:v>3.0525688637753463E-2</c:v>
                </c:pt>
                <c:pt idx="99">
                  <c:v>3.1966270601998546E-2</c:v>
                </c:pt>
                <c:pt idx="100">
                  <c:v>2.9994237200966986E-2</c:v>
                </c:pt>
                <c:pt idx="101">
                  <c:v>2.6791140547795335E-2</c:v>
                </c:pt>
                <c:pt idx="102">
                  <c:v>2.7547419074532238E-2</c:v>
                </c:pt>
                <c:pt idx="103">
                  <c:v>2.8590180390037204E-2</c:v>
                </c:pt>
                <c:pt idx="104">
                  <c:v>3.2430452581851753E-2</c:v>
                </c:pt>
                <c:pt idx="105">
                  <c:v>3.1307574621255614E-2</c:v>
                </c:pt>
                <c:pt idx="106">
                  <c:v>3.2464488887718107E-2</c:v>
                </c:pt>
                <c:pt idx="107">
                  <c:v>3.3733123587758165E-2</c:v>
                </c:pt>
                <c:pt idx="108">
                  <c:v>3.6369046823553963E-2</c:v>
                </c:pt>
                <c:pt idx="109">
                  <c:v>3.4279167660584559E-2</c:v>
                </c:pt>
                <c:pt idx="110">
                  <c:v>3.0677888801010914E-2</c:v>
                </c:pt>
                <c:pt idx="111">
                  <c:v>3.0324188750574414E-2</c:v>
                </c:pt>
                <c:pt idx="112">
                  <c:v>2.6935862272657891E-2</c:v>
                </c:pt>
                <c:pt idx="113">
                  <c:v>2.9144703383621642E-2</c:v>
                </c:pt>
                <c:pt idx="114">
                  <c:v>3.3237715616128191E-2</c:v>
                </c:pt>
                <c:pt idx="115">
                  <c:v>3.4333388086223104E-2</c:v>
                </c:pt>
                <c:pt idx="116">
                  <c:v>3.4020084519727656E-2</c:v>
                </c:pt>
                <c:pt idx="117">
                  <c:v>3.3647285841388132E-2</c:v>
                </c:pt>
                <c:pt idx="118">
                  <c:v>3.2643421373583441E-2</c:v>
                </c:pt>
                <c:pt idx="119">
                  <c:v>3.1919980238856352E-2</c:v>
                </c:pt>
                <c:pt idx="120">
                  <c:v>3.1821233614921673E-2</c:v>
                </c:pt>
                <c:pt idx="121">
                  <c:v>3.0688230684034361E-2</c:v>
                </c:pt>
                <c:pt idx="122">
                  <c:v>3.3921113436009946E-2</c:v>
                </c:pt>
                <c:pt idx="123">
                  <c:v>3.1492547888829221E-2</c:v>
                </c:pt>
                <c:pt idx="124">
                  <c:v>2.84181449173939E-2</c:v>
                </c:pt>
                <c:pt idx="125">
                  <c:v>2.5235526774372873E-2</c:v>
                </c:pt>
                <c:pt idx="126">
                  <c:v>2.4522916503389242E-2</c:v>
                </c:pt>
                <c:pt idx="127">
                  <c:v>2.2918126224369586E-2</c:v>
                </c:pt>
                <c:pt idx="128">
                  <c:v>2.2852485976154059E-2</c:v>
                </c:pt>
                <c:pt idx="129">
                  <c:v>2.5231004459140439E-2</c:v>
                </c:pt>
                <c:pt idx="130">
                  <c:v>2.551691353664904E-2</c:v>
                </c:pt>
                <c:pt idx="131">
                  <c:v>2.6110515339746846E-2</c:v>
                </c:pt>
                <c:pt idx="132">
                  <c:v>2.2898002198410823E-2</c:v>
                </c:pt>
                <c:pt idx="133">
                  <c:v>2.2292546085980001E-2</c:v>
                </c:pt>
                <c:pt idx="134">
                  <c:v>2.2428835367017654E-2</c:v>
                </c:pt>
                <c:pt idx="135">
                  <c:v>2.1024390158448741E-2</c:v>
                </c:pt>
                <c:pt idx="136">
                  <c:v>2.1546039159193869E-2</c:v>
                </c:pt>
                <c:pt idx="137">
                  <c:v>2.224612347547842E-2</c:v>
                </c:pt>
                <c:pt idx="138">
                  <c:v>2.2130258651177681E-2</c:v>
                </c:pt>
                <c:pt idx="139">
                  <c:v>2.2797229052075246E-2</c:v>
                </c:pt>
                <c:pt idx="140">
                  <c:v>2.1908466066639078E-2</c:v>
                </c:pt>
                <c:pt idx="141">
                  <c:v>2.3504738364564889E-2</c:v>
                </c:pt>
                <c:pt idx="142">
                  <c:v>2.2040175713963255E-2</c:v>
                </c:pt>
                <c:pt idx="143">
                  <c:v>2.2005761732206447E-2</c:v>
                </c:pt>
                <c:pt idx="144">
                  <c:v>2.0515393979551513E-2</c:v>
                </c:pt>
                <c:pt idx="145">
                  <c:v>2.1728829549192055E-2</c:v>
                </c:pt>
                <c:pt idx="146">
                  <c:v>2.2293663330463342E-2</c:v>
                </c:pt>
                <c:pt idx="147">
                  <c:v>2.482038128978355E-2</c:v>
                </c:pt>
                <c:pt idx="148">
                  <c:v>2.3761555942725651E-2</c:v>
                </c:pt>
                <c:pt idx="149">
                  <c:v>2.5013726630688158E-2</c:v>
                </c:pt>
                <c:pt idx="150">
                  <c:v>2.3611664553907927E-2</c:v>
                </c:pt>
                <c:pt idx="151">
                  <c:v>2.3899100298469474E-2</c:v>
                </c:pt>
                <c:pt idx="152">
                  <c:v>2.712869906535368E-2</c:v>
                </c:pt>
                <c:pt idx="153">
                  <c:v>2.4353444998436558E-2</c:v>
                </c:pt>
                <c:pt idx="154">
                  <c:v>2.4820774841276389E-2</c:v>
                </c:pt>
                <c:pt idx="155">
                  <c:v>2.5126419450732126E-2</c:v>
                </c:pt>
                <c:pt idx="156">
                  <c:v>2.4571426644379481E-2</c:v>
                </c:pt>
                <c:pt idx="157">
                  <c:v>2.4332299253000563E-2</c:v>
                </c:pt>
                <c:pt idx="158">
                  <c:v>2.5438642917373314E-2</c:v>
                </c:pt>
                <c:pt idx="159">
                  <c:v>2.6678715518553685E-2</c:v>
                </c:pt>
                <c:pt idx="160">
                  <c:v>2.4103247107073081E-2</c:v>
                </c:pt>
                <c:pt idx="161">
                  <c:v>2.3764361747522972E-2</c:v>
                </c:pt>
                <c:pt idx="162">
                  <c:v>2.2333770048636212E-2</c:v>
                </c:pt>
                <c:pt idx="163">
                  <c:v>1.9956489337701153E-2</c:v>
                </c:pt>
                <c:pt idx="164">
                  <c:v>1.8336851943509334E-2</c:v>
                </c:pt>
                <c:pt idx="165">
                  <c:v>1.3002624170366558E-2</c:v>
                </c:pt>
                <c:pt idx="166">
                  <c:v>1.7355711593477447E-2</c:v>
                </c:pt>
                <c:pt idx="167">
                  <c:v>1.5385260635808314E-2</c:v>
                </c:pt>
                <c:pt idx="168">
                  <c:v>1.6510594595909155E-2</c:v>
                </c:pt>
                <c:pt idx="169">
                  <c:v>1.6047883988048257E-2</c:v>
                </c:pt>
                <c:pt idx="170">
                  <c:v>1.9557061778471579E-2</c:v>
                </c:pt>
                <c:pt idx="171">
                  <c:v>1.7745241102356438E-2</c:v>
                </c:pt>
                <c:pt idx="172">
                  <c:v>1.7077676272834703E-2</c:v>
                </c:pt>
                <c:pt idx="173">
                  <c:v>1.2691006952173076E-2</c:v>
                </c:pt>
                <c:pt idx="174">
                  <c:v>1.5050307312695877E-2</c:v>
                </c:pt>
                <c:pt idx="175">
                  <c:v>1.672999154226101E-2</c:v>
                </c:pt>
                <c:pt idx="176">
                  <c:v>1.6910278724499215E-2</c:v>
                </c:pt>
                <c:pt idx="177">
                  <c:v>1.3226840048530848E-2</c:v>
                </c:pt>
                <c:pt idx="178">
                  <c:v>1.0787662853215172E-2</c:v>
                </c:pt>
                <c:pt idx="179">
                  <c:v>1.2509154740478199E-2</c:v>
                </c:pt>
                <c:pt idx="180">
                  <c:v>1.4047355165542483E-2</c:v>
                </c:pt>
                <c:pt idx="181">
                  <c:v>1.3507948521618952E-2</c:v>
                </c:pt>
                <c:pt idx="182">
                  <c:v>9.8867591048352969E-3</c:v>
                </c:pt>
                <c:pt idx="183">
                  <c:v>1.1196115756387522E-2</c:v>
                </c:pt>
                <c:pt idx="184">
                  <c:v>1.2937722102506303E-2</c:v>
                </c:pt>
                <c:pt idx="185">
                  <c:v>1.2459652868900028E-2</c:v>
                </c:pt>
                <c:pt idx="186">
                  <c:v>1.5393833000119688E-2</c:v>
                </c:pt>
                <c:pt idx="187">
                  <c:v>2.1884607299827951E-2</c:v>
                </c:pt>
                <c:pt idx="188">
                  <c:v>2.2584505361875045E-2</c:v>
                </c:pt>
                <c:pt idx="189">
                  <c:v>2.3609254148004962E-2</c:v>
                </c:pt>
                <c:pt idx="190">
                  <c:v>2.2290266165808328E-2</c:v>
                </c:pt>
                <c:pt idx="191">
                  <c:v>2.3444499779216005E-2</c:v>
                </c:pt>
                <c:pt idx="192">
                  <c:v>2.3335688116652459E-2</c:v>
                </c:pt>
                <c:pt idx="193">
                  <c:v>2.1291624724419853E-2</c:v>
                </c:pt>
                <c:pt idx="194">
                  <c:v>2.2600773168866235E-2</c:v>
                </c:pt>
                <c:pt idx="195">
                  <c:v>2.2316459394721874E-2</c:v>
                </c:pt>
                <c:pt idx="196">
                  <c:v>2.0813283000946686E-2</c:v>
                </c:pt>
                <c:pt idx="197">
                  <c:v>2.3049606042499504E-2</c:v>
                </c:pt>
                <c:pt idx="198">
                  <c:v>2.3621250786364512E-2</c:v>
                </c:pt>
                <c:pt idx="199">
                  <c:v>2.4972786460768108E-2</c:v>
                </c:pt>
                <c:pt idx="200">
                  <c:v>2.5859769091680588E-2</c:v>
                </c:pt>
                <c:pt idx="201">
                  <c:v>2.924657885343971E-2</c:v>
                </c:pt>
                <c:pt idx="202">
                  <c:v>2.9120456922290042E-2</c:v>
                </c:pt>
                <c:pt idx="203">
                  <c:v>2.855556734012597E-2</c:v>
                </c:pt>
                <c:pt idx="204">
                  <c:v>3.1549733894204901E-2</c:v>
                </c:pt>
                <c:pt idx="205">
                  <c:v>2.9836540205518319E-2</c:v>
                </c:pt>
                <c:pt idx="206">
                  <c:v>3.0769255307796454E-2</c:v>
                </c:pt>
                <c:pt idx="207">
                  <c:v>3.1895030840214153E-2</c:v>
                </c:pt>
                <c:pt idx="208">
                  <c:v>3.0954046831279187E-2</c:v>
                </c:pt>
                <c:pt idx="209">
                  <c:v>3.2980841796910278E-2</c:v>
                </c:pt>
                <c:pt idx="210">
                  <c:v>3.1851204446397559E-2</c:v>
                </c:pt>
                <c:pt idx="211">
                  <c:v>3.0751554640451949E-2</c:v>
                </c:pt>
                <c:pt idx="212">
                  <c:v>2.6848028826691926E-2</c:v>
                </c:pt>
                <c:pt idx="213">
                  <c:v>2.7581515827031035E-2</c:v>
                </c:pt>
                <c:pt idx="214">
                  <c:v>2.822200519023859E-2</c:v>
                </c:pt>
                <c:pt idx="215">
                  <c:v>2.6746682862057617E-2</c:v>
                </c:pt>
                <c:pt idx="216">
                  <c:v>2.7210649052051832E-2</c:v>
                </c:pt>
                <c:pt idx="217">
                  <c:v>2.3497279444397595E-2</c:v>
                </c:pt>
                <c:pt idx="218">
                  <c:v>2.1799939438464873E-2</c:v>
                </c:pt>
                <c:pt idx="219">
                  <c:v>2.2082062591396858E-2</c:v>
                </c:pt>
                <c:pt idx="220">
                  <c:v>1.8411073008715525E-2</c:v>
                </c:pt>
                <c:pt idx="221">
                  <c:v>1.864372578417943E-2</c:v>
                </c:pt>
                <c:pt idx="222">
                  <c:v>1.8313699404702496E-2</c:v>
                </c:pt>
                <c:pt idx="223">
                  <c:v>1.9385845509499795E-2</c:v>
                </c:pt>
                <c:pt idx="224">
                  <c:v>2.1230005554133999E-2</c:v>
                </c:pt>
                <c:pt idx="225">
                  <c:v>1.7930883574872561E-2</c:v>
                </c:pt>
                <c:pt idx="226">
                  <c:v>1.5158139555843388E-2</c:v>
                </c:pt>
                <c:pt idx="227">
                  <c:v>9.1214276551087083E-3</c:v>
                </c:pt>
                <c:pt idx="228">
                  <c:v>2.7676391488007826E-3</c:v>
                </c:pt>
                <c:pt idx="229">
                  <c:v>2.3275921066717217E-3</c:v>
                </c:pt>
                <c:pt idx="230">
                  <c:v>6.4733971994403025E-3</c:v>
                </c:pt>
                <c:pt idx="231">
                  <c:v>8.4591621570990344E-3</c:v>
                </c:pt>
                <c:pt idx="232">
                  <c:v>1.2421670093658899E-2</c:v>
                </c:pt>
                <c:pt idx="233">
                  <c:v>1.0073087323048088E-2</c:v>
                </c:pt>
                <c:pt idx="234">
                  <c:v>1.2548528332362759E-2</c:v>
                </c:pt>
                <c:pt idx="235">
                  <c:v>1.3487665284454064E-2</c:v>
                </c:pt>
                <c:pt idx="236">
                  <c:v>1.5987336348225117E-2</c:v>
                </c:pt>
                <c:pt idx="237">
                  <c:v>1.7747640713337048E-2</c:v>
                </c:pt>
                <c:pt idx="238">
                  <c:v>1.713275417755029E-2</c:v>
                </c:pt>
                <c:pt idx="239">
                  <c:v>2.2082583787416777E-2</c:v>
                </c:pt>
                <c:pt idx="240">
                  <c:v>2.1177826555937362E-2</c:v>
                </c:pt>
                <c:pt idx="241">
                  <c:v>2.1340885918192509E-2</c:v>
                </c:pt>
                <c:pt idx="242">
                  <c:v>2.0774851961919256E-2</c:v>
                </c:pt>
                <c:pt idx="243">
                  <c:v>1.9553478521024455E-2</c:v>
                </c:pt>
                <c:pt idx="244">
                  <c:v>1.9864511468117796E-2</c:v>
                </c:pt>
                <c:pt idx="245">
                  <c:v>2.2092355761498102E-2</c:v>
                </c:pt>
                <c:pt idx="246">
                  <c:v>2.3379679865443845E-2</c:v>
                </c:pt>
                <c:pt idx="247">
                  <c:v>2.3709490996959296E-2</c:v>
                </c:pt>
                <c:pt idx="248">
                  <c:v>2.4834974996325202E-2</c:v>
                </c:pt>
                <c:pt idx="249">
                  <c:v>2.5527807917792748E-2</c:v>
                </c:pt>
                <c:pt idx="250">
                  <c:v>2.6098924545092609E-2</c:v>
                </c:pt>
                <c:pt idx="251">
                  <c:v>3.0283247913599994E-2</c:v>
                </c:pt>
                <c:pt idx="252">
                  <c:v>3.4074705591425787E-2</c:v>
                </c:pt>
                <c:pt idx="253">
                  <c:v>3.1701947065688796E-2</c:v>
                </c:pt>
                <c:pt idx="254">
                  <c:v>2.9345500412464847E-2</c:v>
                </c:pt>
                <c:pt idx="255">
                  <c:v>2.899695200042816E-2</c:v>
                </c:pt>
                <c:pt idx="256">
                  <c:v>3.1398777090968812E-2</c:v>
                </c:pt>
                <c:pt idx="257">
                  <c:v>3.0981072958940283E-2</c:v>
                </c:pt>
                <c:pt idx="258">
                  <c:v>3.7309784010012191E-2</c:v>
                </c:pt>
                <c:pt idx="259">
                  <c:v>3.3689113199183697E-2</c:v>
                </c:pt>
                <c:pt idx="260">
                  <c:v>3.420980215038797E-2</c:v>
                </c:pt>
                <c:pt idx="261">
                  <c:v>3.3397468161895372E-2</c:v>
                </c:pt>
                <c:pt idx="262">
                  <c:v>3.5837112400567729E-2</c:v>
                </c:pt>
                <c:pt idx="263">
                  <c:v>3.4172206248613314E-2</c:v>
                </c:pt>
                <c:pt idx="264">
                  <c:v>3.3567222470086769E-2</c:v>
                </c:pt>
                <c:pt idx="265">
                  <c:v>3.5076980954490744E-2</c:v>
                </c:pt>
                <c:pt idx="266">
                  <c:v>3.721348137280419E-2</c:v>
                </c:pt>
                <c:pt idx="267">
                  <c:v>3.8622374651018997E-2</c:v>
                </c:pt>
                <c:pt idx="268">
                  <c:v>3.97500808295441E-2</c:v>
                </c:pt>
                <c:pt idx="269">
                  <c:v>4.3323657536337108E-2</c:v>
                </c:pt>
                <c:pt idx="270">
                  <c:v>4.6020663650767298E-2</c:v>
                </c:pt>
                <c:pt idx="271">
                  <c:v>3.8660726907292435E-2</c:v>
                </c:pt>
                <c:pt idx="272">
                  <c:v>3.6571781101870121E-2</c:v>
                </c:pt>
                <c:pt idx="273">
                  <c:v>3.7477254117651515E-2</c:v>
                </c:pt>
                <c:pt idx="274">
                  <c:v>3.9402183760841779E-2</c:v>
                </c:pt>
                <c:pt idx="275">
                  <c:v>3.9812533833622252E-2</c:v>
                </c:pt>
                <c:pt idx="276">
                  <c:v>4.3662141881072231E-2</c:v>
                </c:pt>
                <c:pt idx="277">
                  <c:v>4.291330822712295E-2</c:v>
                </c:pt>
                <c:pt idx="278">
                  <c:v>4.1138593147316882E-2</c:v>
                </c:pt>
                <c:pt idx="279">
                  <c:v>3.8426285969936969E-2</c:v>
                </c:pt>
                <c:pt idx="280">
                  <c:v>3.7202417917363437E-2</c:v>
                </c:pt>
                <c:pt idx="281">
                  <c:v>3.6740384720969375E-2</c:v>
                </c:pt>
                <c:pt idx="282">
                  <c:v>4.0206731714412226E-2</c:v>
                </c:pt>
                <c:pt idx="283">
                  <c:v>3.9087452813502198E-2</c:v>
                </c:pt>
                <c:pt idx="284">
                  <c:v>4.1641305534259633E-2</c:v>
                </c:pt>
                <c:pt idx="285">
                  <c:v>4.3311213850140654E-2</c:v>
                </c:pt>
                <c:pt idx="286">
                  <c:v>4.0017864892329578E-2</c:v>
                </c:pt>
                <c:pt idx="287">
                  <c:v>3.9979354284761882E-2</c:v>
                </c:pt>
                <c:pt idx="288">
                  <c:v>3.7686635681262771E-2</c:v>
                </c:pt>
                <c:pt idx="289">
                  <c:v>4.0997602692834444E-2</c:v>
                </c:pt>
              </c:numCache>
            </c:numRef>
          </c:val>
          <c:smooth val="0"/>
          <c:extLst>
            <c:ext xmlns:c16="http://schemas.microsoft.com/office/drawing/2014/chart" uri="{C3380CC4-5D6E-409C-BE32-E72D297353CC}">
              <c16:uniqueId val="{00000001-E802-4BD1-817D-A4D862B69CCC}"/>
            </c:ext>
          </c:extLst>
        </c:ser>
        <c:dLbls>
          <c:showLegendKey val="0"/>
          <c:showVal val="0"/>
          <c:showCatName val="0"/>
          <c:showSerName val="0"/>
          <c:showPercent val="0"/>
          <c:showBubbleSize val="0"/>
        </c:dLbls>
        <c:smooth val="0"/>
        <c:axId val="1370970520"/>
        <c:axId val="1370965928"/>
        <c:extLst>
          <c:ext xmlns:c15="http://schemas.microsoft.com/office/drawing/2012/chart" uri="{02D57815-91ED-43cb-92C2-25804820EDAC}">
            <c15:filteredLineSeries>
              <c15:ser>
                <c:idx val="3"/>
                <c:order val="2"/>
                <c:tx>
                  <c:v>previous model</c:v>
                </c:tx>
                <c:spPr>
                  <a:ln w="15875" cap="rnd">
                    <a:solidFill>
                      <a:schemeClr val="accent3"/>
                    </a:solidFill>
                    <a:prstDash val="solid"/>
                    <a:round/>
                  </a:ln>
                  <a:effectLst/>
                </c:spPr>
                <c:marker>
                  <c:symbol val="none"/>
                </c:marker>
                <c:cat>
                  <c:numRef>
                    <c:extLst>
                      <c:ext uri="{02D57815-91ED-43cb-92C2-25804820EDAC}">
                        <c15:formulaRef>
                          <c15:sqref>'Maturities-Fitting'!$A$5:$A$10006</c15:sqref>
                        </c15:formulaRef>
                      </c:ext>
                    </c:extLst>
                    <c:numCache>
                      <c:formatCode>m/d/yyyy</c:formatCode>
                      <c:ptCount val="10002"/>
                      <c:pt idx="0">
                        <c:v>37011</c:v>
                      </c:pt>
                      <c:pt idx="1">
                        <c:v>37042</c:v>
                      </c:pt>
                      <c:pt idx="2">
                        <c:v>37072</c:v>
                      </c:pt>
                      <c:pt idx="3">
                        <c:v>37103</c:v>
                      </c:pt>
                      <c:pt idx="4">
                        <c:v>37134</c:v>
                      </c:pt>
                      <c:pt idx="5">
                        <c:v>37164</c:v>
                      </c:pt>
                      <c:pt idx="6">
                        <c:v>37195</c:v>
                      </c:pt>
                      <c:pt idx="7">
                        <c:v>37225</c:v>
                      </c:pt>
                      <c:pt idx="8">
                        <c:v>37256</c:v>
                      </c:pt>
                      <c:pt idx="9">
                        <c:v>37287</c:v>
                      </c:pt>
                      <c:pt idx="10">
                        <c:v>37315</c:v>
                      </c:pt>
                      <c:pt idx="11">
                        <c:v>37346</c:v>
                      </c:pt>
                      <c:pt idx="12">
                        <c:v>37376</c:v>
                      </c:pt>
                      <c:pt idx="13">
                        <c:v>37407</c:v>
                      </c:pt>
                      <c:pt idx="14">
                        <c:v>37437</c:v>
                      </c:pt>
                      <c:pt idx="15">
                        <c:v>37468</c:v>
                      </c:pt>
                      <c:pt idx="16">
                        <c:v>37499</c:v>
                      </c:pt>
                      <c:pt idx="17">
                        <c:v>37529</c:v>
                      </c:pt>
                      <c:pt idx="18">
                        <c:v>37560</c:v>
                      </c:pt>
                      <c:pt idx="19">
                        <c:v>37590</c:v>
                      </c:pt>
                      <c:pt idx="20">
                        <c:v>37621</c:v>
                      </c:pt>
                      <c:pt idx="21">
                        <c:v>37652</c:v>
                      </c:pt>
                      <c:pt idx="22">
                        <c:v>37680</c:v>
                      </c:pt>
                      <c:pt idx="23">
                        <c:v>37711</c:v>
                      </c:pt>
                      <c:pt idx="24">
                        <c:v>37741</c:v>
                      </c:pt>
                      <c:pt idx="25">
                        <c:v>37772</c:v>
                      </c:pt>
                      <c:pt idx="26">
                        <c:v>37802</c:v>
                      </c:pt>
                      <c:pt idx="27">
                        <c:v>37833</c:v>
                      </c:pt>
                      <c:pt idx="28">
                        <c:v>37864</c:v>
                      </c:pt>
                      <c:pt idx="29">
                        <c:v>37894</c:v>
                      </c:pt>
                      <c:pt idx="30">
                        <c:v>37925</c:v>
                      </c:pt>
                      <c:pt idx="31">
                        <c:v>37955</c:v>
                      </c:pt>
                      <c:pt idx="32">
                        <c:v>37986</c:v>
                      </c:pt>
                      <c:pt idx="33">
                        <c:v>38017</c:v>
                      </c:pt>
                      <c:pt idx="34">
                        <c:v>38046</c:v>
                      </c:pt>
                      <c:pt idx="35">
                        <c:v>38077</c:v>
                      </c:pt>
                      <c:pt idx="36">
                        <c:v>38107</c:v>
                      </c:pt>
                      <c:pt idx="37">
                        <c:v>38138</c:v>
                      </c:pt>
                      <c:pt idx="38">
                        <c:v>38168</c:v>
                      </c:pt>
                      <c:pt idx="39">
                        <c:v>38199</c:v>
                      </c:pt>
                      <c:pt idx="40">
                        <c:v>38230</c:v>
                      </c:pt>
                      <c:pt idx="41">
                        <c:v>38260</c:v>
                      </c:pt>
                      <c:pt idx="42">
                        <c:v>38291</c:v>
                      </c:pt>
                      <c:pt idx="43">
                        <c:v>38321</c:v>
                      </c:pt>
                      <c:pt idx="44">
                        <c:v>38352</c:v>
                      </c:pt>
                      <c:pt idx="45">
                        <c:v>38383</c:v>
                      </c:pt>
                      <c:pt idx="46">
                        <c:v>38411</c:v>
                      </c:pt>
                      <c:pt idx="47">
                        <c:v>38442</c:v>
                      </c:pt>
                      <c:pt idx="48">
                        <c:v>38472</c:v>
                      </c:pt>
                      <c:pt idx="49">
                        <c:v>38503</c:v>
                      </c:pt>
                      <c:pt idx="50">
                        <c:v>38533</c:v>
                      </c:pt>
                      <c:pt idx="51">
                        <c:v>38564</c:v>
                      </c:pt>
                      <c:pt idx="52">
                        <c:v>38595</c:v>
                      </c:pt>
                      <c:pt idx="53">
                        <c:v>38625</c:v>
                      </c:pt>
                      <c:pt idx="54">
                        <c:v>38656</c:v>
                      </c:pt>
                      <c:pt idx="55">
                        <c:v>38686</c:v>
                      </c:pt>
                      <c:pt idx="56">
                        <c:v>38717</c:v>
                      </c:pt>
                      <c:pt idx="57">
                        <c:v>38748</c:v>
                      </c:pt>
                      <c:pt idx="58">
                        <c:v>38776</c:v>
                      </c:pt>
                      <c:pt idx="59">
                        <c:v>38807</c:v>
                      </c:pt>
                      <c:pt idx="60">
                        <c:v>38837</c:v>
                      </c:pt>
                      <c:pt idx="61">
                        <c:v>38868</c:v>
                      </c:pt>
                      <c:pt idx="62">
                        <c:v>38898</c:v>
                      </c:pt>
                      <c:pt idx="63">
                        <c:v>38929</c:v>
                      </c:pt>
                      <c:pt idx="64">
                        <c:v>38960</c:v>
                      </c:pt>
                      <c:pt idx="65">
                        <c:v>38990</c:v>
                      </c:pt>
                      <c:pt idx="66">
                        <c:v>39021</c:v>
                      </c:pt>
                      <c:pt idx="67">
                        <c:v>39051</c:v>
                      </c:pt>
                      <c:pt idx="68">
                        <c:v>39082</c:v>
                      </c:pt>
                      <c:pt idx="69">
                        <c:v>39113</c:v>
                      </c:pt>
                      <c:pt idx="70">
                        <c:v>39141</c:v>
                      </c:pt>
                      <c:pt idx="71">
                        <c:v>39172</c:v>
                      </c:pt>
                      <c:pt idx="72">
                        <c:v>39202</c:v>
                      </c:pt>
                      <c:pt idx="73">
                        <c:v>39233</c:v>
                      </c:pt>
                      <c:pt idx="74">
                        <c:v>39263</c:v>
                      </c:pt>
                      <c:pt idx="75">
                        <c:v>39294</c:v>
                      </c:pt>
                      <c:pt idx="76">
                        <c:v>39325</c:v>
                      </c:pt>
                      <c:pt idx="77">
                        <c:v>39355</c:v>
                      </c:pt>
                      <c:pt idx="78">
                        <c:v>39386</c:v>
                      </c:pt>
                      <c:pt idx="79">
                        <c:v>39416</c:v>
                      </c:pt>
                      <c:pt idx="80">
                        <c:v>39447</c:v>
                      </c:pt>
                      <c:pt idx="81">
                        <c:v>39478</c:v>
                      </c:pt>
                      <c:pt idx="82">
                        <c:v>39507</c:v>
                      </c:pt>
                      <c:pt idx="83">
                        <c:v>39538</c:v>
                      </c:pt>
                      <c:pt idx="84">
                        <c:v>39568</c:v>
                      </c:pt>
                      <c:pt idx="85">
                        <c:v>39599</c:v>
                      </c:pt>
                      <c:pt idx="86">
                        <c:v>39629</c:v>
                      </c:pt>
                      <c:pt idx="87">
                        <c:v>39660</c:v>
                      </c:pt>
                      <c:pt idx="88">
                        <c:v>39691</c:v>
                      </c:pt>
                      <c:pt idx="89">
                        <c:v>39721</c:v>
                      </c:pt>
                      <c:pt idx="90">
                        <c:v>39752</c:v>
                      </c:pt>
                      <c:pt idx="91">
                        <c:v>39782</c:v>
                      </c:pt>
                      <c:pt idx="92">
                        <c:v>39813</c:v>
                      </c:pt>
                      <c:pt idx="93">
                        <c:v>39844</c:v>
                      </c:pt>
                      <c:pt idx="94">
                        <c:v>39872</c:v>
                      </c:pt>
                      <c:pt idx="95">
                        <c:v>39903</c:v>
                      </c:pt>
                      <c:pt idx="96">
                        <c:v>39933</c:v>
                      </c:pt>
                      <c:pt idx="97">
                        <c:v>39964</c:v>
                      </c:pt>
                      <c:pt idx="98">
                        <c:v>39994</c:v>
                      </c:pt>
                      <c:pt idx="99">
                        <c:v>40025</c:v>
                      </c:pt>
                      <c:pt idx="100">
                        <c:v>40056</c:v>
                      </c:pt>
                      <c:pt idx="101">
                        <c:v>40086</c:v>
                      </c:pt>
                      <c:pt idx="102">
                        <c:v>40117</c:v>
                      </c:pt>
                      <c:pt idx="103">
                        <c:v>40147</c:v>
                      </c:pt>
                      <c:pt idx="104">
                        <c:v>40178</c:v>
                      </c:pt>
                      <c:pt idx="105">
                        <c:v>40209</c:v>
                      </c:pt>
                      <c:pt idx="106">
                        <c:v>40237</c:v>
                      </c:pt>
                      <c:pt idx="107">
                        <c:v>40268</c:v>
                      </c:pt>
                      <c:pt idx="108">
                        <c:v>40298</c:v>
                      </c:pt>
                      <c:pt idx="109">
                        <c:v>40329</c:v>
                      </c:pt>
                      <c:pt idx="110">
                        <c:v>40359</c:v>
                      </c:pt>
                      <c:pt idx="111">
                        <c:v>40390</c:v>
                      </c:pt>
                      <c:pt idx="112">
                        <c:v>40421</c:v>
                      </c:pt>
                      <c:pt idx="113">
                        <c:v>40451</c:v>
                      </c:pt>
                      <c:pt idx="114">
                        <c:v>40482</c:v>
                      </c:pt>
                      <c:pt idx="115">
                        <c:v>40512</c:v>
                      </c:pt>
                      <c:pt idx="116">
                        <c:v>40543</c:v>
                      </c:pt>
                      <c:pt idx="117">
                        <c:v>40574</c:v>
                      </c:pt>
                      <c:pt idx="118">
                        <c:v>40602</c:v>
                      </c:pt>
                      <c:pt idx="119">
                        <c:v>40633</c:v>
                      </c:pt>
                      <c:pt idx="120">
                        <c:v>40663</c:v>
                      </c:pt>
                      <c:pt idx="121">
                        <c:v>40694</c:v>
                      </c:pt>
                      <c:pt idx="122">
                        <c:v>40724</c:v>
                      </c:pt>
                      <c:pt idx="123">
                        <c:v>40755</c:v>
                      </c:pt>
                      <c:pt idx="124">
                        <c:v>40786</c:v>
                      </c:pt>
                      <c:pt idx="125">
                        <c:v>40816</c:v>
                      </c:pt>
                      <c:pt idx="126">
                        <c:v>40847</c:v>
                      </c:pt>
                      <c:pt idx="127">
                        <c:v>40877</c:v>
                      </c:pt>
                      <c:pt idx="128">
                        <c:v>40908</c:v>
                      </c:pt>
                      <c:pt idx="129">
                        <c:v>40939</c:v>
                      </c:pt>
                      <c:pt idx="130">
                        <c:v>40968</c:v>
                      </c:pt>
                      <c:pt idx="131">
                        <c:v>40999</c:v>
                      </c:pt>
                      <c:pt idx="132">
                        <c:v>41029</c:v>
                      </c:pt>
                      <c:pt idx="133">
                        <c:v>41060</c:v>
                      </c:pt>
                      <c:pt idx="134">
                        <c:v>41090</c:v>
                      </c:pt>
                      <c:pt idx="135">
                        <c:v>41121</c:v>
                      </c:pt>
                      <c:pt idx="136">
                        <c:v>41152</c:v>
                      </c:pt>
                      <c:pt idx="137">
                        <c:v>41182</c:v>
                      </c:pt>
                      <c:pt idx="138">
                        <c:v>41213</c:v>
                      </c:pt>
                      <c:pt idx="139">
                        <c:v>41243</c:v>
                      </c:pt>
                      <c:pt idx="140">
                        <c:v>41274</c:v>
                      </c:pt>
                      <c:pt idx="141">
                        <c:v>41305</c:v>
                      </c:pt>
                      <c:pt idx="142">
                        <c:v>41333</c:v>
                      </c:pt>
                      <c:pt idx="143">
                        <c:v>41364</c:v>
                      </c:pt>
                      <c:pt idx="144">
                        <c:v>41394</c:v>
                      </c:pt>
                      <c:pt idx="145">
                        <c:v>41425</c:v>
                      </c:pt>
                      <c:pt idx="146">
                        <c:v>41455</c:v>
                      </c:pt>
                      <c:pt idx="147">
                        <c:v>41486</c:v>
                      </c:pt>
                      <c:pt idx="148">
                        <c:v>41517</c:v>
                      </c:pt>
                      <c:pt idx="149">
                        <c:v>41547</c:v>
                      </c:pt>
                      <c:pt idx="150">
                        <c:v>41578</c:v>
                      </c:pt>
                      <c:pt idx="151">
                        <c:v>41608</c:v>
                      </c:pt>
                      <c:pt idx="152">
                        <c:v>41639</c:v>
                      </c:pt>
                      <c:pt idx="153">
                        <c:v>41670</c:v>
                      </c:pt>
                      <c:pt idx="154">
                        <c:v>41698</c:v>
                      </c:pt>
                      <c:pt idx="155">
                        <c:v>41729</c:v>
                      </c:pt>
                      <c:pt idx="156">
                        <c:v>41759</c:v>
                      </c:pt>
                      <c:pt idx="157">
                        <c:v>41790</c:v>
                      </c:pt>
                      <c:pt idx="158">
                        <c:v>41820</c:v>
                      </c:pt>
                      <c:pt idx="159">
                        <c:v>41851</c:v>
                      </c:pt>
                      <c:pt idx="160">
                        <c:v>41882</c:v>
                      </c:pt>
                      <c:pt idx="161">
                        <c:v>41912</c:v>
                      </c:pt>
                      <c:pt idx="162">
                        <c:v>41943</c:v>
                      </c:pt>
                      <c:pt idx="163">
                        <c:v>41973</c:v>
                      </c:pt>
                      <c:pt idx="164">
                        <c:v>42004</c:v>
                      </c:pt>
                      <c:pt idx="165">
                        <c:v>42035</c:v>
                      </c:pt>
                      <c:pt idx="166">
                        <c:v>42063</c:v>
                      </c:pt>
                      <c:pt idx="167">
                        <c:v>42094</c:v>
                      </c:pt>
                      <c:pt idx="168">
                        <c:v>42124</c:v>
                      </c:pt>
                      <c:pt idx="169">
                        <c:v>42155</c:v>
                      </c:pt>
                      <c:pt idx="170">
                        <c:v>42185</c:v>
                      </c:pt>
                      <c:pt idx="171">
                        <c:v>42216</c:v>
                      </c:pt>
                      <c:pt idx="172">
                        <c:v>42247</c:v>
                      </c:pt>
                      <c:pt idx="173">
                        <c:v>42277</c:v>
                      </c:pt>
                      <c:pt idx="174">
                        <c:v>42308</c:v>
                      </c:pt>
                      <c:pt idx="175">
                        <c:v>42338</c:v>
                      </c:pt>
                      <c:pt idx="176">
                        <c:v>42369</c:v>
                      </c:pt>
                      <c:pt idx="177">
                        <c:v>42400</c:v>
                      </c:pt>
                      <c:pt idx="178">
                        <c:v>42429</c:v>
                      </c:pt>
                      <c:pt idx="179">
                        <c:v>42460</c:v>
                      </c:pt>
                      <c:pt idx="180">
                        <c:v>42490</c:v>
                      </c:pt>
                      <c:pt idx="181">
                        <c:v>42521</c:v>
                      </c:pt>
                      <c:pt idx="182">
                        <c:v>42551</c:v>
                      </c:pt>
                      <c:pt idx="183">
                        <c:v>42582</c:v>
                      </c:pt>
                      <c:pt idx="184">
                        <c:v>42613</c:v>
                      </c:pt>
                      <c:pt idx="185">
                        <c:v>42643</c:v>
                      </c:pt>
                      <c:pt idx="186">
                        <c:v>42674</c:v>
                      </c:pt>
                      <c:pt idx="187">
                        <c:v>42704</c:v>
                      </c:pt>
                      <c:pt idx="188">
                        <c:v>42735</c:v>
                      </c:pt>
                      <c:pt idx="189">
                        <c:v>42766</c:v>
                      </c:pt>
                      <c:pt idx="190">
                        <c:v>42794</c:v>
                      </c:pt>
                      <c:pt idx="191">
                        <c:v>42825</c:v>
                      </c:pt>
                      <c:pt idx="192">
                        <c:v>42855</c:v>
                      </c:pt>
                      <c:pt idx="193">
                        <c:v>42886</c:v>
                      </c:pt>
                      <c:pt idx="194">
                        <c:v>42916</c:v>
                      </c:pt>
                      <c:pt idx="195">
                        <c:v>42947</c:v>
                      </c:pt>
                      <c:pt idx="196">
                        <c:v>42978</c:v>
                      </c:pt>
                      <c:pt idx="197">
                        <c:v>43008</c:v>
                      </c:pt>
                      <c:pt idx="198">
                        <c:v>43039</c:v>
                      </c:pt>
                      <c:pt idx="199">
                        <c:v>43069</c:v>
                      </c:pt>
                      <c:pt idx="200">
                        <c:v>43100</c:v>
                      </c:pt>
                      <c:pt idx="201">
                        <c:v>43131</c:v>
                      </c:pt>
                      <c:pt idx="202">
                        <c:v>43159</c:v>
                      </c:pt>
                      <c:pt idx="203">
                        <c:v>43190</c:v>
                      </c:pt>
                      <c:pt idx="204">
                        <c:v>43220</c:v>
                      </c:pt>
                      <c:pt idx="205">
                        <c:v>43251</c:v>
                      </c:pt>
                      <c:pt idx="206">
                        <c:v>43281</c:v>
                      </c:pt>
                      <c:pt idx="207">
                        <c:v>43312</c:v>
                      </c:pt>
                      <c:pt idx="208">
                        <c:v>43343</c:v>
                      </c:pt>
                      <c:pt idx="209">
                        <c:v>43373</c:v>
                      </c:pt>
                      <c:pt idx="210">
                        <c:v>43404</c:v>
                      </c:pt>
                      <c:pt idx="211">
                        <c:v>43434</c:v>
                      </c:pt>
                      <c:pt idx="212">
                        <c:v>43465</c:v>
                      </c:pt>
                      <c:pt idx="213">
                        <c:v>43496</c:v>
                      </c:pt>
                      <c:pt idx="214">
                        <c:v>43524</c:v>
                      </c:pt>
                      <c:pt idx="215">
                        <c:v>43555</c:v>
                      </c:pt>
                      <c:pt idx="216">
                        <c:v>43585</c:v>
                      </c:pt>
                      <c:pt idx="217">
                        <c:v>43616</c:v>
                      </c:pt>
                      <c:pt idx="218">
                        <c:v>43646</c:v>
                      </c:pt>
                      <c:pt idx="219">
                        <c:v>43677</c:v>
                      </c:pt>
                      <c:pt idx="220">
                        <c:v>43708</c:v>
                      </c:pt>
                      <c:pt idx="221">
                        <c:v>43738</c:v>
                      </c:pt>
                      <c:pt idx="222">
                        <c:v>43769</c:v>
                      </c:pt>
                      <c:pt idx="223">
                        <c:v>43799</c:v>
                      </c:pt>
                      <c:pt idx="224">
                        <c:v>43830</c:v>
                      </c:pt>
                      <c:pt idx="225">
                        <c:v>43861</c:v>
                      </c:pt>
                      <c:pt idx="226">
                        <c:v>43890</c:v>
                      </c:pt>
                      <c:pt idx="227">
                        <c:v>43921</c:v>
                      </c:pt>
                      <c:pt idx="228">
                        <c:v>43951</c:v>
                      </c:pt>
                      <c:pt idx="229">
                        <c:v>43982</c:v>
                      </c:pt>
                      <c:pt idx="230">
                        <c:v>44012</c:v>
                      </c:pt>
                      <c:pt idx="231">
                        <c:v>44043</c:v>
                      </c:pt>
                      <c:pt idx="232">
                        <c:v>44074</c:v>
                      </c:pt>
                      <c:pt idx="233">
                        <c:v>44104</c:v>
                      </c:pt>
                      <c:pt idx="234">
                        <c:v>44135</c:v>
                      </c:pt>
                      <c:pt idx="235">
                        <c:v>44165</c:v>
                      </c:pt>
                      <c:pt idx="236">
                        <c:v>44196</c:v>
                      </c:pt>
                      <c:pt idx="237">
                        <c:v>44227</c:v>
                      </c:pt>
                      <c:pt idx="238">
                        <c:v>44255</c:v>
                      </c:pt>
                      <c:pt idx="239">
                        <c:v>44286</c:v>
                      </c:pt>
                      <c:pt idx="240">
                        <c:v>44316</c:v>
                      </c:pt>
                      <c:pt idx="241">
                        <c:v>44347</c:v>
                      </c:pt>
                      <c:pt idx="242">
                        <c:v>44377</c:v>
                      </c:pt>
                      <c:pt idx="243">
                        <c:v>44408</c:v>
                      </c:pt>
                      <c:pt idx="244">
                        <c:v>44439</c:v>
                      </c:pt>
                      <c:pt idx="245">
                        <c:v>44469</c:v>
                      </c:pt>
                      <c:pt idx="246">
                        <c:v>44500</c:v>
                      </c:pt>
                      <c:pt idx="247">
                        <c:v>44530</c:v>
                      </c:pt>
                      <c:pt idx="248">
                        <c:v>44561</c:v>
                      </c:pt>
                      <c:pt idx="249">
                        <c:v>44592</c:v>
                      </c:pt>
                      <c:pt idx="250">
                        <c:v>44620</c:v>
                      </c:pt>
                      <c:pt idx="251">
                        <c:v>44651</c:v>
                      </c:pt>
                      <c:pt idx="252">
                        <c:v>44681</c:v>
                      </c:pt>
                      <c:pt idx="253">
                        <c:v>44712</c:v>
                      </c:pt>
                      <c:pt idx="254">
                        <c:v>44742</c:v>
                      </c:pt>
                      <c:pt idx="255">
                        <c:v>44773</c:v>
                      </c:pt>
                      <c:pt idx="256">
                        <c:v>44804</c:v>
                      </c:pt>
                      <c:pt idx="257">
                        <c:v>44834</c:v>
                      </c:pt>
                      <c:pt idx="258">
                        <c:v>44865</c:v>
                      </c:pt>
                      <c:pt idx="259">
                        <c:v>44895</c:v>
                      </c:pt>
                      <c:pt idx="260">
                        <c:v>44926</c:v>
                      </c:pt>
                      <c:pt idx="261">
                        <c:v>44957</c:v>
                      </c:pt>
                      <c:pt idx="262">
                        <c:v>44985</c:v>
                      </c:pt>
                      <c:pt idx="263">
                        <c:v>45016</c:v>
                      </c:pt>
                      <c:pt idx="264">
                        <c:v>45046</c:v>
                      </c:pt>
                      <c:pt idx="265">
                        <c:v>45077</c:v>
                      </c:pt>
                      <c:pt idx="266">
                        <c:v>45107</c:v>
                      </c:pt>
                      <c:pt idx="267">
                        <c:v>45138</c:v>
                      </c:pt>
                      <c:pt idx="268">
                        <c:v>45169</c:v>
                      </c:pt>
                      <c:pt idx="269">
                        <c:v>45199</c:v>
                      </c:pt>
                      <c:pt idx="270">
                        <c:v>45230</c:v>
                      </c:pt>
                      <c:pt idx="271">
                        <c:v>45260</c:v>
                      </c:pt>
                      <c:pt idx="272">
                        <c:v>45291</c:v>
                      </c:pt>
                      <c:pt idx="273">
                        <c:v>45322</c:v>
                      </c:pt>
                      <c:pt idx="274">
                        <c:v>45351</c:v>
                      </c:pt>
                      <c:pt idx="275">
                        <c:v>45382</c:v>
                      </c:pt>
                      <c:pt idx="276">
                        <c:v>45412</c:v>
                      </c:pt>
                      <c:pt idx="277">
                        <c:v>45443</c:v>
                      </c:pt>
                      <c:pt idx="278">
                        <c:v>45473</c:v>
                      </c:pt>
                      <c:pt idx="279">
                        <c:v>45504</c:v>
                      </c:pt>
                      <c:pt idx="280">
                        <c:v>45535</c:v>
                      </c:pt>
                      <c:pt idx="281">
                        <c:v>45565</c:v>
                      </c:pt>
                      <c:pt idx="282">
                        <c:v>45596</c:v>
                      </c:pt>
                      <c:pt idx="283">
                        <c:v>45626</c:v>
                      </c:pt>
                      <c:pt idx="284">
                        <c:v>45657</c:v>
                      </c:pt>
                      <c:pt idx="285">
                        <c:v>45688</c:v>
                      </c:pt>
                      <c:pt idx="286">
                        <c:v>45716</c:v>
                      </c:pt>
                      <c:pt idx="287">
                        <c:v>45747</c:v>
                      </c:pt>
                      <c:pt idx="288">
                        <c:v>45777</c:v>
                      </c:pt>
                      <c:pt idx="289">
                        <c:v>45790</c:v>
                      </c:pt>
                    </c:numCache>
                  </c:numRef>
                </c:cat>
                <c:val>
                  <c:numRef>
                    <c:extLst>
                      <c:ext uri="{02D57815-91ED-43cb-92C2-25804820EDAC}">
                        <c15:formulaRef>
                          <c15:sqref>'[1]Maturities-Fitting'!$J$5:$J$291</c15:sqref>
                        </c15:formulaRef>
                      </c:ext>
                    </c:extLst>
                    <c:numCache>
                      <c:formatCode>General</c:formatCode>
                      <c:ptCount val="28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numCache>
                  </c:numRef>
                </c:val>
                <c:smooth val="0"/>
                <c:extLst>
                  <c:ext xmlns:c16="http://schemas.microsoft.com/office/drawing/2014/chart" uri="{C3380CC4-5D6E-409C-BE32-E72D297353CC}">
                    <c16:uniqueId val="{00000002-E802-4BD1-817D-A4D862B69CCC}"/>
                  </c:ext>
                </c:extLst>
              </c15:ser>
            </c15:filteredLineSeries>
          </c:ext>
        </c:extLst>
      </c:lineChart>
      <c:dateAx>
        <c:axId val="1370970520"/>
        <c:scaling>
          <c:orientation val="minMax"/>
          <c:min val="40269"/>
        </c:scaling>
        <c:delete val="0"/>
        <c:axPos val="b"/>
        <c:title>
          <c:tx>
            <c:strRef>
              <c:f>'Maturities-Fitting'!$Y$1</c:f>
              <c:strCache>
                <c:ptCount val="1"/>
                <c:pt idx="0">
                  <c:v>Source: Bloomberg, Amundi Institute. Data as of 12/05/2025
* f(FED rates, US 3Y3M-FED, 5y5y inf.swap, FED balance sheet/debt, Unit Labour Cost, Capacity Utilization)</c:v>
                </c:pt>
              </c:strCache>
            </c:strRef>
          </c:tx>
          <c:layout>
            <c:manualLayout>
              <c:xMode val="edge"/>
              <c:yMode val="edge"/>
              <c:x val="0"/>
              <c:y val="0.95968336458835524"/>
            </c:manualLayout>
          </c:layout>
          <c:overlay val="0"/>
          <c:spPr>
            <a:noFill/>
            <a:ln>
              <a:noFill/>
            </a:ln>
            <a:effectLst/>
          </c:spPr>
          <c:txPr>
            <a:bodyPr rot="0" spcFirstLastPara="1" vertOverflow="ellipsis" vert="horz" wrap="square" anchor="ctr" anchorCtr="1"/>
            <a:lstStyle/>
            <a:p>
              <a:pPr algn="l">
                <a:defRPr sz="700" b="0" i="1" u="none" strike="noStrike" kern="1200" baseline="0">
                  <a:solidFill>
                    <a:srgbClr val="003C64"/>
                  </a:solidFill>
                  <a:latin typeface="Arial"/>
                  <a:ea typeface="Arial"/>
                  <a:cs typeface="Arial"/>
                </a:defRPr>
              </a:pPr>
              <a:endParaRPr lang="en-US"/>
            </a:p>
          </c:txPr>
        </c:title>
        <c:numFmt formatCode="yy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370965928"/>
        <c:crosses val="autoZero"/>
        <c:auto val="1"/>
        <c:lblOffset val="100"/>
        <c:baseTimeUnit val="months"/>
        <c:majorUnit val="1"/>
        <c:majorTimeUnit val="years"/>
      </c:dateAx>
      <c:valAx>
        <c:axId val="1370965928"/>
        <c:scaling>
          <c:orientation val="minMax"/>
        </c:scaling>
        <c:delete val="0"/>
        <c:axPos val="l"/>
        <c:majorGridlines>
          <c:spPr>
            <a:ln w="3175" cap="flat" cmpd="sng" algn="ctr">
              <a:solidFill>
                <a:srgbClr val="767A7E">
                  <a:lumMod val="100000"/>
                </a:srgbClr>
              </a:solidFill>
              <a:prstDash val="sysDash"/>
              <a:round/>
            </a:ln>
            <a:effectLst/>
          </c:spPr>
        </c:majorGridlines>
        <c:numFmt formatCode="0.0%" sourceLinked="0"/>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370970520"/>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800" b="1" i="0" u="none" strike="noStrike" kern="1200" baseline="0">
                <a:solidFill>
                  <a:srgbClr val="003C64"/>
                </a:solidFill>
                <a:latin typeface="Arial"/>
                <a:ea typeface="Arial"/>
                <a:cs typeface="Arial"/>
              </a:defRPr>
            </a:pPr>
            <a:endParaRPr lang="en-US"/>
          </a:p>
        </c:txPr>
      </c:legendEntry>
      <c:layout>
        <c:manualLayout>
          <c:xMode val="edge"/>
          <c:yMode val="edge"/>
          <c:x val="6.4982605408660785E-2"/>
          <c:y val="0.66901340271306431"/>
          <c:w val="0.38467558926981149"/>
          <c:h val="0.15392443696722183"/>
        </c:manualLayout>
      </c:layout>
      <c:overlay val="0"/>
      <c:spPr>
        <a:noFill/>
        <a:ln w="25400">
          <a:noFill/>
        </a:ln>
        <a:effectLst/>
      </c:spPr>
      <c:txPr>
        <a:bodyPr rot="0" spcFirstLastPara="1" vertOverflow="ellipsis" vert="horz" wrap="square" anchor="ctr" anchorCtr="1"/>
        <a:lstStyle/>
        <a:p>
          <a:pPr>
            <a:defRPr sz="800" b="1" i="0" u="none" strike="noStrike" kern="1200" baseline="0">
              <a:solidFill>
                <a:srgbClr val="003C64"/>
              </a:solidFill>
              <a:latin typeface="Arial"/>
              <a:ea typeface="Arial"/>
              <a:cs typeface="Arial"/>
            </a:defRPr>
          </a:pPr>
          <a:endParaRPr lang="en-US"/>
        </a:p>
      </c:txPr>
    </c:legend>
    <c:plotVisOnly val="1"/>
    <c:dispBlanksAs val="gap"/>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FED</a:t>
            </a:r>
            <a:r>
              <a:rPr lang="en-GB" b="1" baseline="0">
                <a:solidFill>
                  <a:srgbClr val="003C64"/>
                </a:solidFill>
              </a:rPr>
              <a:t> DOTS 3Y ahead vs USD OIS fwd swap 3Y1Y </a:t>
            </a:r>
            <a:endParaRPr lang="en-GB" b="1">
              <a:solidFill>
                <a:srgbClr val="003C64"/>
              </a:solidFill>
            </a:endParaRPr>
          </a:p>
        </c:rich>
      </c:tx>
      <c:layout>
        <c:manualLayout>
          <c:xMode val="edge"/>
          <c:yMode val="edge"/>
          <c:x val="0.11163014766924102"/>
          <c:y val="4.5742755012026092E-4"/>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5.8212166074914515E-2"/>
          <c:y val="0.12225794746866096"/>
          <c:w val="0.87745061817356007"/>
          <c:h val="0.67409794776024035"/>
        </c:manualLayout>
      </c:layout>
      <c:areaChart>
        <c:grouping val="standard"/>
        <c:varyColors val="0"/>
        <c:ser>
          <c:idx val="2"/>
          <c:order val="0"/>
          <c:tx>
            <c:strRef>
              <c:f>'Sheet2 (2)'!$G$9</c:f>
              <c:strCache>
                <c:ptCount val="1"/>
                <c:pt idx="0">
                  <c:v>3Y1Y-3Y dot</c:v>
                </c:pt>
              </c:strCache>
            </c:strRef>
          </c:tx>
          <c:spPr>
            <a:solidFill>
              <a:schemeClr val="accent3"/>
            </a:solidFill>
            <a:ln w="22225">
              <a:noFill/>
            </a:ln>
            <a:effectLst/>
          </c:spPr>
          <c:cat>
            <c:numRef>
              <c:f>'Sheet2 (2)'!$A$10:$A$236</c:f>
              <c:numCache>
                <c:formatCode>m/d/yyyy</c:formatCode>
                <c:ptCount val="227"/>
                <c:pt idx="0">
                  <c:v>41274</c:v>
                </c:pt>
                <c:pt idx="1">
                  <c:v>41305</c:v>
                </c:pt>
                <c:pt idx="2">
                  <c:v>41333</c:v>
                </c:pt>
                <c:pt idx="3">
                  <c:v>41364</c:v>
                </c:pt>
                <c:pt idx="4">
                  <c:v>41394</c:v>
                </c:pt>
                <c:pt idx="5">
                  <c:v>41425</c:v>
                </c:pt>
                <c:pt idx="6">
                  <c:v>41455</c:v>
                </c:pt>
                <c:pt idx="7">
                  <c:v>41486</c:v>
                </c:pt>
                <c:pt idx="8">
                  <c:v>41517</c:v>
                </c:pt>
                <c:pt idx="9">
                  <c:v>41547</c:v>
                </c:pt>
                <c:pt idx="10">
                  <c:v>41578</c:v>
                </c:pt>
                <c:pt idx="11">
                  <c:v>41608</c:v>
                </c:pt>
                <c:pt idx="12">
                  <c:v>41639</c:v>
                </c:pt>
                <c:pt idx="13">
                  <c:v>41670</c:v>
                </c:pt>
                <c:pt idx="14">
                  <c:v>41698</c:v>
                </c:pt>
                <c:pt idx="15">
                  <c:v>41729</c:v>
                </c:pt>
                <c:pt idx="16">
                  <c:v>41759</c:v>
                </c:pt>
                <c:pt idx="17">
                  <c:v>41790</c:v>
                </c:pt>
                <c:pt idx="18">
                  <c:v>41820</c:v>
                </c:pt>
                <c:pt idx="19">
                  <c:v>41851</c:v>
                </c:pt>
                <c:pt idx="20">
                  <c:v>41882</c:v>
                </c:pt>
                <c:pt idx="21">
                  <c:v>41912</c:v>
                </c:pt>
                <c:pt idx="22">
                  <c:v>41943</c:v>
                </c:pt>
                <c:pt idx="23">
                  <c:v>41973</c:v>
                </c:pt>
                <c:pt idx="24">
                  <c:v>42004</c:v>
                </c:pt>
                <c:pt idx="25">
                  <c:v>42035</c:v>
                </c:pt>
                <c:pt idx="26">
                  <c:v>42063</c:v>
                </c:pt>
                <c:pt idx="27">
                  <c:v>42094</c:v>
                </c:pt>
                <c:pt idx="28">
                  <c:v>42124</c:v>
                </c:pt>
                <c:pt idx="29">
                  <c:v>42155</c:v>
                </c:pt>
                <c:pt idx="30">
                  <c:v>42185</c:v>
                </c:pt>
                <c:pt idx="31">
                  <c:v>42216</c:v>
                </c:pt>
                <c:pt idx="32">
                  <c:v>42247</c:v>
                </c:pt>
                <c:pt idx="33">
                  <c:v>42277</c:v>
                </c:pt>
                <c:pt idx="34">
                  <c:v>42308</c:v>
                </c:pt>
                <c:pt idx="35">
                  <c:v>42338</c:v>
                </c:pt>
                <c:pt idx="36">
                  <c:v>42369</c:v>
                </c:pt>
                <c:pt idx="37">
                  <c:v>42400</c:v>
                </c:pt>
                <c:pt idx="38">
                  <c:v>42429</c:v>
                </c:pt>
                <c:pt idx="39">
                  <c:v>42460</c:v>
                </c:pt>
                <c:pt idx="40">
                  <c:v>42490</c:v>
                </c:pt>
                <c:pt idx="41">
                  <c:v>42521</c:v>
                </c:pt>
                <c:pt idx="42">
                  <c:v>42551</c:v>
                </c:pt>
                <c:pt idx="43">
                  <c:v>42582</c:v>
                </c:pt>
                <c:pt idx="44">
                  <c:v>42613</c:v>
                </c:pt>
                <c:pt idx="45">
                  <c:v>42643</c:v>
                </c:pt>
                <c:pt idx="46">
                  <c:v>42674</c:v>
                </c:pt>
                <c:pt idx="47">
                  <c:v>42704</c:v>
                </c:pt>
                <c:pt idx="48">
                  <c:v>42735</c:v>
                </c:pt>
                <c:pt idx="49">
                  <c:v>42766</c:v>
                </c:pt>
                <c:pt idx="50">
                  <c:v>42794</c:v>
                </c:pt>
                <c:pt idx="51">
                  <c:v>42825</c:v>
                </c:pt>
                <c:pt idx="52">
                  <c:v>42855</c:v>
                </c:pt>
                <c:pt idx="53">
                  <c:v>42886</c:v>
                </c:pt>
                <c:pt idx="54">
                  <c:v>42916</c:v>
                </c:pt>
                <c:pt idx="55">
                  <c:v>42947</c:v>
                </c:pt>
                <c:pt idx="56">
                  <c:v>42978</c:v>
                </c:pt>
                <c:pt idx="57">
                  <c:v>43008</c:v>
                </c:pt>
                <c:pt idx="58">
                  <c:v>43039</c:v>
                </c:pt>
                <c:pt idx="59">
                  <c:v>43069</c:v>
                </c:pt>
                <c:pt idx="60">
                  <c:v>43100</c:v>
                </c:pt>
                <c:pt idx="61">
                  <c:v>43131</c:v>
                </c:pt>
                <c:pt idx="62">
                  <c:v>43159</c:v>
                </c:pt>
                <c:pt idx="63">
                  <c:v>43190</c:v>
                </c:pt>
                <c:pt idx="64">
                  <c:v>43220</c:v>
                </c:pt>
                <c:pt idx="65">
                  <c:v>43251</c:v>
                </c:pt>
                <c:pt idx="66">
                  <c:v>43281</c:v>
                </c:pt>
                <c:pt idx="67">
                  <c:v>43312</c:v>
                </c:pt>
                <c:pt idx="68">
                  <c:v>43343</c:v>
                </c:pt>
                <c:pt idx="69">
                  <c:v>43373</c:v>
                </c:pt>
                <c:pt idx="70">
                  <c:v>43404</c:v>
                </c:pt>
                <c:pt idx="71">
                  <c:v>43434</c:v>
                </c:pt>
                <c:pt idx="72">
                  <c:v>43465</c:v>
                </c:pt>
                <c:pt idx="73">
                  <c:v>43496</c:v>
                </c:pt>
                <c:pt idx="74">
                  <c:v>43524</c:v>
                </c:pt>
                <c:pt idx="75">
                  <c:v>43555</c:v>
                </c:pt>
                <c:pt idx="76">
                  <c:v>43585</c:v>
                </c:pt>
                <c:pt idx="77">
                  <c:v>43616</c:v>
                </c:pt>
                <c:pt idx="78">
                  <c:v>43646</c:v>
                </c:pt>
                <c:pt idx="79">
                  <c:v>43677</c:v>
                </c:pt>
                <c:pt idx="80">
                  <c:v>43708</c:v>
                </c:pt>
                <c:pt idx="81">
                  <c:v>43738</c:v>
                </c:pt>
                <c:pt idx="82">
                  <c:v>43769</c:v>
                </c:pt>
                <c:pt idx="83">
                  <c:v>43799</c:v>
                </c:pt>
                <c:pt idx="84">
                  <c:v>43830</c:v>
                </c:pt>
                <c:pt idx="85">
                  <c:v>43861</c:v>
                </c:pt>
                <c:pt idx="86">
                  <c:v>43890</c:v>
                </c:pt>
                <c:pt idx="87">
                  <c:v>43921</c:v>
                </c:pt>
                <c:pt idx="88">
                  <c:v>43951</c:v>
                </c:pt>
                <c:pt idx="89">
                  <c:v>43982</c:v>
                </c:pt>
                <c:pt idx="90">
                  <c:v>44012</c:v>
                </c:pt>
                <c:pt idx="91">
                  <c:v>44043</c:v>
                </c:pt>
                <c:pt idx="92">
                  <c:v>44074</c:v>
                </c:pt>
                <c:pt idx="93">
                  <c:v>44104</c:v>
                </c:pt>
                <c:pt idx="94">
                  <c:v>44135</c:v>
                </c:pt>
                <c:pt idx="95">
                  <c:v>44165</c:v>
                </c:pt>
                <c:pt idx="96">
                  <c:v>44196</c:v>
                </c:pt>
                <c:pt idx="97">
                  <c:v>44227</c:v>
                </c:pt>
                <c:pt idx="98">
                  <c:v>44255</c:v>
                </c:pt>
                <c:pt idx="99">
                  <c:v>44286</c:v>
                </c:pt>
                <c:pt idx="100">
                  <c:v>44316</c:v>
                </c:pt>
                <c:pt idx="101">
                  <c:v>44347</c:v>
                </c:pt>
                <c:pt idx="102">
                  <c:v>44377</c:v>
                </c:pt>
                <c:pt idx="103">
                  <c:v>44408</c:v>
                </c:pt>
                <c:pt idx="104">
                  <c:v>44439</c:v>
                </c:pt>
                <c:pt idx="105">
                  <c:v>44469</c:v>
                </c:pt>
                <c:pt idx="106">
                  <c:v>44500</c:v>
                </c:pt>
                <c:pt idx="107">
                  <c:v>44530</c:v>
                </c:pt>
                <c:pt idx="108">
                  <c:v>44561</c:v>
                </c:pt>
                <c:pt idx="109">
                  <c:v>44592</c:v>
                </c:pt>
                <c:pt idx="110">
                  <c:v>44620</c:v>
                </c:pt>
                <c:pt idx="111">
                  <c:v>44651</c:v>
                </c:pt>
                <c:pt idx="112">
                  <c:v>44681</c:v>
                </c:pt>
                <c:pt idx="113">
                  <c:v>44712</c:v>
                </c:pt>
                <c:pt idx="114">
                  <c:v>44742</c:v>
                </c:pt>
                <c:pt idx="115">
                  <c:v>44773</c:v>
                </c:pt>
                <c:pt idx="116">
                  <c:v>44804</c:v>
                </c:pt>
                <c:pt idx="117">
                  <c:v>44834</c:v>
                </c:pt>
                <c:pt idx="118">
                  <c:v>44865</c:v>
                </c:pt>
                <c:pt idx="119">
                  <c:v>44895</c:v>
                </c:pt>
                <c:pt idx="120">
                  <c:v>44926</c:v>
                </c:pt>
                <c:pt idx="121">
                  <c:v>44957</c:v>
                </c:pt>
                <c:pt idx="122">
                  <c:v>44985</c:v>
                </c:pt>
                <c:pt idx="123">
                  <c:v>45016</c:v>
                </c:pt>
                <c:pt idx="124">
                  <c:v>45046</c:v>
                </c:pt>
                <c:pt idx="125">
                  <c:v>45077</c:v>
                </c:pt>
                <c:pt idx="126">
                  <c:v>45107</c:v>
                </c:pt>
                <c:pt idx="127">
                  <c:v>45138</c:v>
                </c:pt>
                <c:pt idx="128">
                  <c:v>45169</c:v>
                </c:pt>
                <c:pt idx="129">
                  <c:v>45199</c:v>
                </c:pt>
                <c:pt idx="130">
                  <c:v>45230</c:v>
                </c:pt>
                <c:pt idx="131">
                  <c:v>45260</c:v>
                </c:pt>
                <c:pt idx="132">
                  <c:v>45291</c:v>
                </c:pt>
                <c:pt idx="133">
                  <c:v>45322</c:v>
                </c:pt>
                <c:pt idx="134">
                  <c:v>45351</c:v>
                </c:pt>
                <c:pt idx="135">
                  <c:v>45382</c:v>
                </c:pt>
                <c:pt idx="136">
                  <c:v>45412</c:v>
                </c:pt>
                <c:pt idx="137">
                  <c:v>45443</c:v>
                </c:pt>
                <c:pt idx="138">
                  <c:v>45473</c:v>
                </c:pt>
                <c:pt idx="139">
                  <c:v>45504</c:v>
                </c:pt>
                <c:pt idx="140">
                  <c:v>45535</c:v>
                </c:pt>
                <c:pt idx="141">
                  <c:v>45565</c:v>
                </c:pt>
                <c:pt idx="142">
                  <c:v>45596</c:v>
                </c:pt>
                <c:pt idx="143">
                  <c:v>45626</c:v>
                </c:pt>
                <c:pt idx="144">
                  <c:v>45657</c:v>
                </c:pt>
                <c:pt idx="145">
                  <c:v>45688</c:v>
                </c:pt>
                <c:pt idx="146">
                  <c:v>45716</c:v>
                </c:pt>
                <c:pt idx="147">
                  <c:v>45747</c:v>
                </c:pt>
                <c:pt idx="148">
                  <c:v>45777</c:v>
                </c:pt>
                <c:pt idx="149">
                  <c:v>45790</c:v>
                </c:pt>
              </c:numCache>
            </c:numRef>
          </c:cat>
          <c:val>
            <c:numRef>
              <c:f>'Sheet2 (2)'!$G$10:$G$236</c:f>
              <c:numCache>
                <c:formatCode>0.00</c:formatCode>
                <c:ptCount val="227"/>
                <c:pt idx="0">
                  <c:v>-0.18769999999999998</c:v>
                </c:pt>
                <c:pt idx="1">
                  <c:v>0.13389999999999991</c:v>
                </c:pt>
                <c:pt idx="2">
                  <c:v>-3.5299999999999998E-2</c:v>
                </c:pt>
                <c:pt idx="3">
                  <c:v>-3.6100000000000021E-2</c:v>
                </c:pt>
                <c:pt idx="4">
                  <c:v>-0.14300000000000002</c:v>
                </c:pt>
                <c:pt idx="5">
                  <c:v>0.41549999999999998</c:v>
                </c:pt>
                <c:pt idx="6">
                  <c:v>1.0173999999999999</c:v>
                </c:pt>
                <c:pt idx="7">
                  <c:v>0.99110000000000009</c:v>
                </c:pt>
                <c:pt idx="8">
                  <c:v>1.4121000000000001</c:v>
                </c:pt>
                <c:pt idx="9">
                  <c:v>-2.3099999999999898E-2</c:v>
                </c:pt>
                <c:pt idx="10">
                  <c:v>-0.11470000000000002</c:v>
                </c:pt>
                <c:pt idx="11">
                  <c:v>-7.8000000000000069E-2</c:v>
                </c:pt>
                <c:pt idx="12">
                  <c:v>0.7663000000000002</c:v>
                </c:pt>
                <c:pt idx="13">
                  <c:v>0.40110000000000001</c:v>
                </c:pt>
                <c:pt idx="14">
                  <c:v>0.42169999999999996</c:v>
                </c:pt>
                <c:pt idx="15">
                  <c:v>0.74790000000000001</c:v>
                </c:pt>
                <c:pt idx="16">
                  <c:v>0.71729999999999983</c:v>
                </c:pt>
                <c:pt idx="17">
                  <c:v>0.47569999999999979</c:v>
                </c:pt>
                <c:pt idx="18">
                  <c:v>0.63149999999999995</c:v>
                </c:pt>
                <c:pt idx="19">
                  <c:v>0.81789999999999985</c:v>
                </c:pt>
                <c:pt idx="20">
                  <c:v>0.61229999999999984</c:v>
                </c:pt>
                <c:pt idx="21">
                  <c:v>-1.1747000000000001</c:v>
                </c:pt>
                <c:pt idx="22">
                  <c:v>-1.4306999999999999</c:v>
                </c:pt>
                <c:pt idx="23">
                  <c:v>-1.6539000000000001</c:v>
                </c:pt>
                <c:pt idx="24">
                  <c:v>-1.4405999999999999</c:v>
                </c:pt>
                <c:pt idx="25">
                  <c:v>-2.0688</c:v>
                </c:pt>
                <c:pt idx="26">
                  <c:v>-1.6307</c:v>
                </c:pt>
                <c:pt idx="27">
                  <c:v>-1.8130999999999999</c:v>
                </c:pt>
                <c:pt idx="28">
                  <c:v>-1.7367999999999999</c:v>
                </c:pt>
                <c:pt idx="29">
                  <c:v>-1.6625000000000001</c:v>
                </c:pt>
                <c:pt idx="30">
                  <c:v>-1.4226999999999999</c:v>
                </c:pt>
                <c:pt idx="31">
                  <c:v>-1.6425000000000001</c:v>
                </c:pt>
                <c:pt idx="32">
                  <c:v>-1.6662999999999999</c:v>
                </c:pt>
                <c:pt idx="33">
                  <c:v>-1.8106</c:v>
                </c:pt>
                <c:pt idx="34">
                  <c:v>-1.6828000000000001</c:v>
                </c:pt>
                <c:pt idx="35">
                  <c:v>-1.6623000000000001</c:v>
                </c:pt>
                <c:pt idx="36">
                  <c:v>-1.4682999999999999</c:v>
                </c:pt>
                <c:pt idx="37">
                  <c:v>-1.9334</c:v>
                </c:pt>
                <c:pt idx="38">
                  <c:v>-2.2430000000000003</c:v>
                </c:pt>
                <c:pt idx="39">
                  <c:v>-2.1978999999999997</c:v>
                </c:pt>
                <c:pt idx="40">
                  <c:v>-2.0840000000000001</c:v>
                </c:pt>
                <c:pt idx="41">
                  <c:v>-2.0253000000000001</c:v>
                </c:pt>
                <c:pt idx="42">
                  <c:v>-2.4813000000000001</c:v>
                </c:pt>
                <c:pt idx="43">
                  <c:v>-2.4946999999999999</c:v>
                </c:pt>
                <c:pt idx="44">
                  <c:v>-2.2988</c:v>
                </c:pt>
                <c:pt idx="45">
                  <c:v>-1.7231999999999998</c:v>
                </c:pt>
                <c:pt idx="46">
                  <c:v>-1.4932000000000001</c:v>
                </c:pt>
                <c:pt idx="47">
                  <c:v>-0.77869999999999995</c:v>
                </c:pt>
                <c:pt idx="48">
                  <c:v>-0.91090000000000004</c:v>
                </c:pt>
                <c:pt idx="49">
                  <c:v>-0.91890000000000005</c:v>
                </c:pt>
                <c:pt idx="50">
                  <c:v>-0.88240000000000007</c:v>
                </c:pt>
                <c:pt idx="51">
                  <c:v>-0.83099999999999996</c:v>
                </c:pt>
                <c:pt idx="52">
                  <c:v>-0.99009999999999998</c:v>
                </c:pt>
                <c:pt idx="53">
                  <c:v>-1.0665</c:v>
                </c:pt>
                <c:pt idx="54">
                  <c:v>-0.94890000000000008</c:v>
                </c:pt>
                <c:pt idx="55">
                  <c:v>-1.0381</c:v>
                </c:pt>
                <c:pt idx="56">
                  <c:v>-1.2735000000000001</c:v>
                </c:pt>
                <c:pt idx="57">
                  <c:v>-0.96340000000000003</c:v>
                </c:pt>
                <c:pt idx="58">
                  <c:v>-0.86719999999999997</c:v>
                </c:pt>
                <c:pt idx="59">
                  <c:v>-0.81400000000000006</c:v>
                </c:pt>
                <c:pt idx="60">
                  <c:v>-1.008</c:v>
                </c:pt>
                <c:pt idx="61">
                  <c:v>-0.61179999999999968</c:v>
                </c:pt>
                <c:pt idx="62">
                  <c:v>-0.52499999999999991</c:v>
                </c:pt>
                <c:pt idx="63">
                  <c:v>-0.62339999999999973</c:v>
                </c:pt>
                <c:pt idx="64">
                  <c:v>-0.39379999999999971</c:v>
                </c:pt>
                <c:pt idx="65">
                  <c:v>-0.52129999999999965</c:v>
                </c:pt>
                <c:pt idx="66">
                  <c:v>-0.45799999999999974</c:v>
                </c:pt>
                <c:pt idx="67">
                  <c:v>-0.36009999999999964</c:v>
                </c:pt>
                <c:pt idx="68">
                  <c:v>-0.52149999999999963</c:v>
                </c:pt>
                <c:pt idx="69">
                  <c:v>-0.59050000000000002</c:v>
                </c:pt>
                <c:pt idx="70">
                  <c:v>-0.57889999999999997</c:v>
                </c:pt>
                <c:pt idx="71">
                  <c:v>-0.77649999999999997</c:v>
                </c:pt>
                <c:pt idx="72">
                  <c:v>-0.93100000000000005</c:v>
                </c:pt>
                <c:pt idx="73">
                  <c:v>-0.96859999999999991</c:v>
                </c:pt>
                <c:pt idx="74">
                  <c:v>-0.89219999999999988</c:v>
                </c:pt>
                <c:pt idx="75">
                  <c:v>-1.1872</c:v>
                </c:pt>
                <c:pt idx="76">
                  <c:v>-1.1052</c:v>
                </c:pt>
                <c:pt idx="77">
                  <c:v>-1.4845999999999999</c:v>
                </c:pt>
                <c:pt idx="78">
                  <c:v>-1.6246</c:v>
                </c:pt>
                <c:pt idx="79">
                  <c:v>-1.6519999999999999</c:v>
                </c:pt>
                <c:pt idx="80">
                  <c:v>-2.2134</c:v>
                </c:pt>
                <c:pt idx="81">
                  <c:v>-1.1841999999999999</c:v>
                </c:pt>
                <c:pt idx="82">
                  <c:v>-1.1928000000000001</c:v>
                </c:pt>
                <c:pt idx="83">
                  <c:v>-1.02</c:v>
                </c:pt>
                <c:pt idx="84">
                  <c:v>-0.60959999999999992</c:v>
                </c:pt>
                <c:pt idx="85">
                  <c:v>-1.0720000000000001</c:v>
                </c:pt>
                <c:pt idx="86">
                  <c:v>-1.3749</c:v>
                </c:pt>
                <c:pt idx="87">
                  <c:v>-1.7677</c:v>
                </c:pt>
                <c:pt idx="88">
                  <c:v>-1.8931</c:v>
                </c:pt>
                <c:pt idx="89">
                  <c:v>-1.9562999999999999</c:v>
                </c:pt>
                <c:pt idx="90">
                  <c:v>-1.9923</c:v>
                </c:pt>
                <c:pt idx="91">
                  <c:v>-2.0773000000000001</c:v>
                </c:pt>
                <c:pt idx="92">
                  <c:v>-1.9602999999999999</c:v>
                </c:pt>
                <c:pt idx="93">
                  <c:v>6.7000000000000004E-2</c:v>
                </c:pt>
                <c:pt idx="94">
                  <c:v>0.21870000000000001</c:v>
                </c:pt>
                <c:pt idx="95">
                  <c:v>0.22199999999999998</c:v>
                </c:pt>
                <c:pt idx="96">
                  <c:v>0.2419</c:v>
                </c:pt>
                <c:pt idx="97">
                  <c:v>0.37839999999999996</c:v>
                </c:pt>
                <c:pt idx="98">
                  <c:v>0.90539999999999998</c:v>
                </c:pt>
                <c:pt idx="99">
                  <c:v>1.2744</c:v>
                </c:pt>
                <c:pt idx="100">
                  <c:v>1.1117999999999999</c:v>
                </c:pt>
                <c:pt idx="101">
                  <c:v>1.0438000000000001</c:v>
                </c:pt>
                <c:pt idx="102">
                  <c:v>1.1004</c:v>
                </c:pt>
                <c:pt idx="103">
                  <c:v>0.80649999999999999</c:v>
                </c:pt>
                <c:pt idx="104">
                  <c:v>0.92779999999999996</c:v>
                </c:pt>
                <c:pt idx="105">
                  <c:v>-0.44310000000000005</c:v>
                </c:pt>
                <c:pt idx="106">
                  <c:v>-0.38569999999999993</c:v>
                </c:pt>
                <c:pt idx="107">
                  <c:v>-0.39710000000000001</c:v>
                </c:pt>
                <c:pt idx="108">
                  <c:v>-0.75849999999999995</c:v>
                </c:pt>
                <c:pt idx="109">
                  <c:v>-0.49399999999999999</c:v>
                </c:pt>
                <c:pt idx="110">
                  <c:v>-0.47679999999999989</c:v>
                </c:pt>
                <c:pt idx="111">
                  <c:v>2.6400000000000201E-2</c:v>
                </c:pt>
                <c:pt idx="112">
                  <c:v>0.6019000000000001</c:v>
                </c:pt>
                <c:pt idx="113">
                  <c:v>0.40879999999999983</c:v>
                </c:pt>
                <c:pt idx="114">
                  <c:v>0.51339999999999986</c:v>
                </c:pt>
                <c:pt idx="115">
                  <c:v>-7.6200000000000045E-2</c:v>
                </c:pt>
                <c:pt idx="116">
                  <c:v>0.69830000000000014</c:v>
                </c:pt>
                <c:pt idx="117">
                  <c:v>0.6762999999999999</c:v>
                </c:pt>
                <c:pt idx="118">
                  <c:v>0.69629999999999992</c:v>
                </c:pt>
                <c:pt idx="119">
                  <c:v>-2.6199999999999779E-2</c:v>
                </c:pt>
                <c:pt idx="120">
                  <c:v>7.7700000000000102E-2</c:v>
                </c:pt>
                <c:pt idx="121">
                  <c:v>-0.35029999999999983</c:v>
                </c:pt>
                <c:pt idx="122">
                  <c:v>0.12930000000000019</c:v>
                </c:pt>
                <c:pt idx="123">
                  <c:v>-0.33800000000000008</c:v>
                </c:pt>
                <c:pt idx="124">
                  <c:v>-0.3902000000000001</c:v>
                </c:pt>
                <c:pt idx="125">
                  <c:v>-0.16130000000000022</c:v>
                </c:pt>
                <c:pt idx="126">
                  <c:v>8.429999999999982E-2</c:v>
                </c:pt>
                <c:pt idx="127">
                  <c:v>0.15309999999999979</c:v>
                </c:pt>
                <c:pt idx="128">
                  <c:v>0.29979999999999984</c:v>
                </c:pt>
                <c:pt idx="129">
                  <c:v>0.98269999999999991</c:v>
                </c:pt>
                <c:pt idx="130">
                  <c:v>1.3297999999999996</c:v>
                </c:pt>
                <c:pt idx="131">
                  <c:v>0.65390000000000015</c:v>
                </c:pt>
                <c:pt idx="132">
                  <c:v>0.19329999999999981</c:v>
                </c:pt>
                <c:pt idx="133">
                  <c:v>0.29970000000000008</c:v>
                </c:pt>
                <c:pt idx="134">
                  <c:v>0.67249999999999988</c:v>
                </c:pt>
                <c:pt idx="135">
                  <c:v>0.63470000000000004</c:v>
                </c:pt>
                <c:pt idx="136">
                  <c:v>1.1657999999999999</c:v>
                </c:pt>
                <c:pt idx="137">
                  <c:v>0.93299999999999983</c:v>
                </c:pt>
                <c:pt idx="138">
                  <c:v>0.76250000000000018</c:v>
                </c:pt>
                <c:pt idx="139">
                  <c:v>0.31559999999999988</c:v>
                </c:pt>
                <c:pt idx="140">
                  <c:v>0.20619999999999994</c:v>
                </c:pt>
                <c:pt idx="141">
                  <c:v>0.15759999999999996</c:v>
                </c:pt>
                <c:pt idx="142">
                  <c:v>0.7280000000000002</c:v>
                </c:pt>
                <c:pt idx="143">
                  <c:v>0.59649999999999981</c:v>
                </c:pt>
                <c:pt idx="144">
                  <c:v>0.81280000000000019</c:v>
                </c:pt>
                <c:pt idx="145">
                  <c:v>0.85029999999999983</c:v>
                </c:pt>
                <c:pt idx="146">
                  <c:v>0.47330000000000005</c:v>
                </c:pt>
                <c:pt idx="147">
                  <c:v>0.41979999999999995</c:v>
                </c:pt>
                <c:pt idx="148">
                  <c:v>0.17439999999999989</c:v>
                </c:pt>
                <c:pt idx="149">
                  <c:v>0.54740000000000011</c:v>
                </c:pt>
              </c:numCache>
            </c:numRef>
          </c:val>
          <c:extLst>
            <c:ext xmlns:c16="http://schemas.microsoft.com/office/drawing/2014/chart" uri="{C3380CC4-5D6E-409C-BE32-E72D297353CC}">
              <c16:uniqueId val="{00000000-845F-46D3-AA00-0EDAE1DB3316}"/>
            </c:ext>
          </c:extLst>
        </c:ser>
        <c:dLbls>
          <c:showLegendKey val="0"/>
          <c:showVal val="0"/>
          <c:showCatName val="0"/>
          <c:showSerName val="0"/>
          <c:showPercent val="0"/>
          <c:showBubbleSize val="0"/>
        </c:dLbls>
        <c:axId val="828121648"/>
        <c:axId val="828135792"/>
      </c:areaChart>
      <c:lineChart>
        <c:grouping val="standard"/>
        <c:varyColors val="0"/>
        <c:ser>
          <c:idx val="0"/>
          <c:order val="1"/>
          <c:tx>
            <c:strRef>
              <c:f>'Sheet2 (2)'!$C$7</c:f>
              <c:strCache>
                <c:ptCount val="1"/>
                <c:pt idx="0">
                  <c:v>S0042FS 3Y1Y BLC Curncy</c:v>
                </c:pt>
              </c:strCache>
            </c:strRef>
          </c:tx>
          <c:spPr>
            <a:ln w="22225" cap="rnd" cmpd="sng" algn="ctr">
              <a:solidFill>
                <a:srgbClr val="004F9F">
                  <a:lumMod val="100000"/>
                </a:srgbClr>
              </a:solidFill>
              <a:prstDash val="solid"/>
              <a:round/>
              <a:headEnd type="none" w="med" len="med"/>
              <a:tailEnd type="none" w="med" len="med"/>
            </a:ln>
            <a:effectLst/>
          </c:spPr>
          <c:marker>
            <c:symbol val="none"/>
          </c:marker>
          <c:cat>
            <c:numRef>
              <c:f>'Sheet2 (2)'!$A$10:$A$236</c:f>
              <c:numCache>
                <c:formatCode>m/d/yyyy</c:formatCode>
                <c:ptCount val="227"/>
                <c:pt idx="0">
                  <c:v>41274</c:v>
                </c:pt>
                <c:pt idx="1">
                  <c:v>41305</c:v>
                </c:pt>
                <c:pt idx="2">
                  <c:v>41333</c:v>
                </c:pt>
                <c:pt idx="3">
                  <c:v>41364</c:v>
                </c:pt>
                <c:pt idx="4">
                  <c:v>41394</c:v>
                </c:pt>
                <c:pt idx="5">
                  <c:v>41425</c:v>
                </c:pt>
                <c:pt idx="6">
                  <c:v>41455</c:v>
                </c:pt>
                <c:pt idx="7">
                  <c:v>41486</c:v>
                </c:pt>
                <c:pt idx="8">
                  <c:v>41517</c:v>
                </c:pt>
                <c:pt idx="9">
                  <c:v>41547</c:v>
                </c:pt>
                <c:pt idx="10">
                  <c:v>41578</c:v>
                </c:pt>
                <c:pt idx="11">
                  <c:v>41608</c:v>
                </c:pt>
                <c:pt idx="12">
                  <c:v>41639</c:v>
                </c:pt>
                <c:pt idx="13">
                  <c:v>41670</c:v>
                </c:pt>
                <c:pt idx="14">
                  <c:v>41698</c:v>
                </c:pt>
                <c:pt idx="15">
                  <c:v>41729</c:v>
                </c:pt>
                <c:pt idx="16">
                  <c:v>41759</c:v>
                </c:pt>
                <c:pt idx="17">
                  <c:v>41790</c:v>
                </c:pt>
                <c:pt idx="18">
                  <c:v>41820</c:v>
                </c:pt>
                <c:pt idx="19">
                  <c:v>41851</c:v>
                </c:pt>
                <c:pt idx="20">
                  <c:v>41882</c:v>
                </c:pt>
                <c:pt idx="21">
                  <c:v>41912</c:v>
                </c:pt>
                <c:pt idx="22">
                  <c:v>41943</c:v>
                </c:pt>
                <c:pt idx="23">
                  <c:v>41973</c:v>
                </c:pt>
                <c:pt idx="24">
                  <c:v>42004</c:v>
                </c:pt>
                <c:pt idx="25">
                  <c:v>42035</c:v>
                </c:pt>
                <c:pt idx="26">
                  <c:v>42063</c:v>
                </c:pt>
                <c:pt idx="27">
                  <c:v>42094</c:v>
                </c:pt>
                <c:pt idx="28">
                  <c:v>42124</c:v>
                </c:pt>
                <c:pt idx="29">
                  <c:v>42155</c:v>
                </c:pt>
                <c:pt idx="30">
                  <c:v>42185</c:v>
                </c:pt>
                <c:pt idx="31">
                  <c:v>42216</c:v>
                </c:pt>
                <c:pt idx="32">
                  <c:v>42247</c:v>
                </c:pt>
                <c:pt idx="33">
                  <c:v>42277</c:v>
                </c:pt>
                <c:pt idx="34">
                  <c:v>42308</c:v>
                </c:pt>
                <c:pt idx="35">
                  <c:v>42338</c:v>
                </c:pt>
                <c:pt idx="36">
                  <c:v>42369</c:v>
                </c:pt>
                <c:pt idx="37">
                  <c:v>42400</c:v>
                </c:pt>
                <c:pt idx="38">
                  <c:v>42429</c:v>
                </c:pt>
                <c:pt idx="39">
                  <c:v>42460</c:v>
                </c:pt>
                <c:pt idx="40">
                  <c:v>42490</c:v>
                </c:pt>
                <c:pt idx="41">
                  <c:v>42521</c:v>
                </c:pt>
                <c:pt idx="42">
                  <c:v>42551</c:v>
                </c:pt>
                <c:pt idx="43">
                  <c:v>42582</c:v>
                </c:pt>
                <c:pt idx="44">
                  <c:v>42613</c:v>
                </c:pt>
                <c:pt idx="45">
                  <c:v>42643</c:v>
                </c:pt>
                <c:pt idx="46">
                  <c:v>42674</c:v>
                </c:pt>
                <c:pt idx="47">
                  <c:v>42704</c:v>
                </c:pt>
                <c:pt idx="48">
                  <c:v>42735</c:v>
                </c:pt>
                <c:pt idx="49">
                  <c:v>42766</c:v>
                </c:pt>
                <c:pt idx="50">
                  <c:v>42794</c:v>
                </c:pt>
                <c:pt idx="51">
                  <c:v>42825</c:v>
                </c:pt>
                <c:pt idx="52">
                  <c:v>42855</c:v>
                </c:pt>
                <c:pt idx="53">
                  <c:v>42886</c:v>
                </c:pt>
                <c:pt idx="54">
                  <c:v>42916</c:v>
                </c:pt>
                <c:pt idx="55">
                  <c:v>42947</c:v>
                </c:pt>
                <c:pt idx="56">
                  <c:v>42978</c:v>
                </c:pt>
                <c:pt idx="57">
                  <c:v>43008</c:v>
                </c:pt>
                <c:pt idx="58">
                  <c:v>43039</c:v>
                </c:pt>
                <c:pt idx="59">
                  <c:v>43069</c:v>
                </c:pt>
                <c:pt idx="60">
                  <c:v>43100</c:v>
                </c:pt>
                <c:pt idx="61">
                  <c:v>43131</c:v>
                </c:pt>
                <c:pt idx="62">
                  <c:v>43159</c:v>
                </c:pt>
                <c:pt idx="63">
                  <c:v>43190</c:v>
                </c:pt>
                <c:pt idx="64">
                  <c:v>43220</c:v>
                </c:pt>
                <c:pt idx="65">
                  <c:v>43251</c:v>
                </c:pt>
                <c:pt idx="66">
                  <c:v>43281</c:v>
                </c:pt>
                <c:pt idx="67">
                  <c:v>43312</c:v>
                </c:pt>
                <c:pt idx="68">
                  <c:v>43343</c:v>
                </c:pt>
                <c:pt idx="69">
                  <c:v>43373</c:v>
                </c:pt>
                <c:pt idx="70">
                  <c:v>43404</c:v>
                </c:pt>
                <c:pt idx="71">
                  <c:v>43434</c:v>
                </c:pt>
                <c:pt idx="72">
                  <c:v>43465</c:v>
                </c:pt>
                <c:pt idx="73">
                  <c:v>43496</c:v>
                </c:pt>
                <c:pt idx="74">
                  <c:v>43524</c:v>
                </c:pt>
                <c:pt idx="75">
                  <c:v>43555</c:v>
                </c:pt>
                <c:pt idx="76">
                  <c:v>43585</c:v>
                </c:pt>
                <c:pt idx="77">
                  <c:v>43616</c:v>
                </c:pt>
                <c:pt idx="78">
                  <c:v>43646</c:v>
                </c:pt>
                <c:pt idx="79">
                  <c:v>43677</c:v>
                </c:pt>
                <c:pt idx="80">
                  <c:v>43708</c:v>
                </c:pt>
                <c:pt idx="81">
                  <c:v>43738</c:v>
                </c:pt>
                <c:pt idx="82">
                  <c:v>43769</c:v>
                </c:pt>
                <c:pt idx="83">
                  <c:v>43799</c:v>
                </c:pt>
                <c:pt idx="84">
                  <c:v>43830</c:v>
                </c:pt>
                <c:pt idx="85">
                  <c:v>43861</c:v>
                </c:pt>
                <c:pt idx="86">
                  <c:v>43890</c:v>
                </c:pt>
                <c:pt idx="87">
                  <c:v>43921</c:v>
                </c:pt>
                <c:pt idx="88">
                  <c:v>43951</c:v>
                </c:pt>
                <c:pt idx="89">
                  <c:v>43982</c:v>
                </c:pt>
                <c:pt idx="90">
                  <c:v>44012</c:v>
                </c:pt>
                <c:pt idx="91">
                  <c:v>44043</c:v>
                </c:pt>
                <c:pt idx="92">
                  <c:v>44074</c:v>
                </c:pt>
                <c:pt idx="93">
                  <c:v>44104</c:v>
                </c:pt>
                <c:pt idx="94">
                  <c:v>44135</c:v>
                </c:pt>
                <c:pt idx="95">
                  <c:v>44165</c:v>
                </c:pt>
                <c:pt idx="96">
                  <c:v>44196</c:v>
                </c:pt>
                <c:pt idx="97">
                  <c:v>44227</c:v>
                </c:pt>
                <c:pt idx="98">
                  <c:v>44255</c:v>
                </c:pt>
                <c:pt idx="99">
                  <c:v>44286</c:v>
                </c:pt>
                <c:pt idx="100">
                  <c:v>44316</c:v>
                </c:pt>
                <c:pt idx="101">
                  <c:v>44347</c:v>
                </c:pt>
                <c:pt idx="102">
                  <c:v>44377</c:v>
                </c:pt>
                <c:pt idx="103">
                  <c:v>44408</c:v>
                </c:pt>
                <c:pt idx="104">
                  <c:v>44439</c:v>
                </c:pt>
                <c:pt idx="105">
                  <c:v>44469</c:v>
                </c:pt>
                <c:pt idx="106">
                  <c:v>44500</c:v>
                </c:pt>
                <c:pt idx="107">
                  <c:v>44530</c:v>
                </c:pt>
                <c:pt idx="108">
                  <c:v>44561</c:v>
                </c:pt>
                <c:pt idx="109">
                  <c:v>44592</c:v>
                </c:pt>
                <c:pt idx="110">
                  <c:v>44620</c:v>
                </c:pt>
                <c:pt idx="111">
                  <c:v>44651</c:v>
                </c:pt>
                <c:pt idx="112">
                  <c:v>44681</c:v>
                </c:pt>
                <c:pt idx="113">
                  <c:v>44712</c:v>
                </c:pt>
                <c:pt idx="114">
                  <c:v>44742</c:v>
                </c:pt>
                <c:pt idx="115">
                  <c:v>44773</c:v>
                </c:pt>
                <c:pt idx="116">
                  <c:v>44804</c:v>
                </c:pt>
                <c:pt idx="117">
                  <c:v>44834</c:v>
                </c:pt>
                <c:pt idx="118">
                  <c:v>44865</c:v>
                </c:pt>
                <c:pt idx="119">
                  <c:v>44895</c:v>
                </c:pt>
                <c:pt idx="120">
                  <c:v>44926</c:v>
                </c:pt>
                <c:pt idx="121">
                  <c:v>44957</c:v>
                </c:pt>
                <c:pt idx="122">
                  <c:v>44985</c:v>
                </c:pt>
                <c:pt idx="123">
                  <c:v>45016</c:v>
                </c:pt>
                <c:pt idx="124">
                  <c:v>45046</c:v>
                </c:pt>
                <c:pt idx="125">
                  <c:v>45077</c:v>
                </c:pt>
                <c:pt idx="126">
                  <c:v>45107</c:v>
                </c:pt>
                <c:pt idx="127">
                  <c:v>45138</c:v>
                </c:pt>
                <c:pt idx="128">
                  <c:v>45169</c:v>
                </c:pt>
                <c:pt idx="129">
                  <c:v>45199</c:v>
                </c:pt>
                <c:pt idx="130">
                  <c:v>45230</c:v>
                </c:pt>
                <c:pt idx="131">
                  <c:v>45260</c:v>
                </c:pt>
                <c:pt idx="132">
                  <c:v>45291</c:v>
                </c:pt>
                <c:pt idx="133">
                  <c:v>45322</c:v>
                </c:pt>
                <c:pt idx="134">
                  <c:v>45351</c:v>
                </c:pt>
                <c:pt idx="135">
                  <c:v>45382</c:v>
                </c:pt>
                <c:pt idx="136">
                  <c:v>45412</c:v>
                </c:pt>
                <c:pt idx="137">
                  <c:v>45443</c:v>
                </c:pt>
                <c:pt idx="138">
                  <c:v>45473</c:v>
                </c:pt>
                <c:pt idx="139">
                  <c:v>45504</c:v>
                </c:pt>
                <c:pt idx="140">
                  <c:v>45535</c:v>
                </c:pt>
                <c:pt idx="141">
                  <c:v>45565</c:v>
                </c:pt>
                <c:pt idx="142">
                  <c:v>45596</c:v>
                </c:pt>
                <c:pt idx="143">
                  <c:v>45626</c:v>
                </c:pt>
                <c:pt idx="144">
                  <c:v>45657</c:v>
                </c:pt>
                <c:pt idx="145">
                  <c:v>45688</c:v>
                </c:pt>
                <c:pt idx="146">
                  <c:v>45716</c:v>
                </c:pt>
                <c:pt idx="147">
                  <c:v>45747</c:v>
                </c:pt>
                <c:pt idx="148">
                  <c:v>45777</c:v>
                </c:pt>
                <c:pt idx="149">
                  <c:v>45790</c:v>
                </c:pt>
              </c:numCache>
            </c:numRef>
          </c:cat>
          <c:val>
            <c:numRef>
              <c:f>'Sheet2 (2)'!$C$10:$C$236</c:f>
              <c:numCache>
                <c:formatCode>General</c:formatCode>
                <c:ptCount val="227"/>
                <c:pt idx="0">
                  <c:v>0.81230000000000002</c:v>
                </c:pt>
                <c:pt idx="1">
                  <c:v>1.1338999999999999</c:v>
                </c:pt>
                <c:pt idx="2">
                  <c:v>0.9647</c:v>
                </c:pt>
                <c:pt idx="3">
                  <c:v>0.96389999999999998</c:v>
                </c:pt>
                <c:pt idx="4">
                  <c:v>0.85699999999999998</c:v>
                </c:pt>
                <c:pt idx="5">
                  <c:v>1.4155</c:v>
                </c:pt>
                <c:pt idx="6">
                  <c:v>2.0173999999999999</c:v>
                </c:pt>
                <c:pt idx="7">
                  <c:v>1.9911000000000001</c:v>
                </c:pt>
                <c:pt idx="8">
                  <c:v>2.4121000000000001</c:v>
                </c:pt>
                <c:pt idx="9">
                  <c:v>1.9769000000000001</c:v>
                </c:pt>
                <c:pt idx="10">
                  <c:v>1.8853</c:v>
                </c:pt>
                <c:pt idx="11">
                  <c:v>1.9219999999999999</c:v>
                </c:pt>
                <c:pt idx="12">
                  <c:v>2.5163000000000002</c:v>
                </c:pt>
                <c:pt idx="13">
                  <c:v>2.1511</c:v>
                </c:pt>
                <c:pt idx="14">
                  <c:v>2.1717</c:v>
                </c:pt>
                <c:pt idx="15">
                  <c:v>2.4979</c:v>
                </c:pt>
                <c:pt idx="16">
                  <c:v>2.4672999999999998</c:v>
                </c:pt>
                <c:pt idx="17">
                  <c:v>2.2256999999999998</c:v>
                </c:pt>
                <c:pt idx="18">
                  <c:v>2.3815</c:v>
                </c:pt>
                <c:pt idx="19">
                  <c:v>2.5678999999999998</c:v>
                </c:pt>
                <c:pt idx="20">
                  <c:v>2.3622999999999998</c:v>
                </c:pt>
                <c:pt idx="21">
                  <c:v>2.5752999999999999</c:v>
                </c:pt>
                <c:pt idx="22">
                  <c:v>2.3193000000000001</c:v>
                </c:pt>
                <c:pt idx="23">
                  <c:v>2.0960999999999999</c:v>
                </c:pt>
                <c:pt idx="24">
                  <c:v>2.1844000000000001</c:v>
                </c:pt>
                <c:pt idx="25">
                  <c:v>1.5562</c:v>
                </c:pt>
                <c:pt idx="26">
                  <c:v>1.9943</c:v>
                </c:pt>
                <c:pt idx="27">
                  <c:v>1.8119000000000001</c:v>
                </c:pt>
                <c:pt idx="28">
                  <c:v>1.8882000000000001</c:v>
                </c:pt>
                <c:pt idx="29">
                  <c:v>1.9624999999999999</c:v>
                </c:pt>
                <c:pt idx="30">
                  <c:v>2.2023000000000001</c:v>
                </c:pt>
                <c:pt idx="31">
                  <c:v>1.9824999999999999</c:v>
                </c:pt>
                <c:pt idx="32">
                  <c:v>1.9587000000000001</c:v>
                </c:pt>
                <c:pt idx="33">
                  <c:v>1.5644</c:v>
                </c:pt>
                <c:pt idx="34">
                  <c:v>1.6921999999999999</c:v>
                </c:pt>
                <c:pt idx="35">
                  <c:v>1.7126999999999999</c:v>
                </c:pt>
                <c:pt idx="36">
                  <c:v>1.7817000000000001</c:v>
                </c:pt>
                <c:pt idx="37">
                  <c:v>1.3166</c:v>
                </c:pt>
                <c:pt idx="38">
                  <c:v>1.0069999999999999</c:v>
                </c:pt>
                <c:pt idx="39">
                  <c:v>1.0521</c:v>
                </c:pt>
                <c:pt idx="40">
                  <c:v>1.1659999999999999</c:v>
                </c:pt>
                <c:pt idx="41">
                  <c:v>1.2246999999999999</c:v>
                </c:pt>
                <c:pt idx="42">
                  <c:v>0.76870000000000005</c:v>
                </c:pt>
                <c:pt idx="43">
                  <c:v>0.75529999999999997</c:v>
                </c:pt>
                <c:pt idx="44">
                  <c:v>0.95120000000000005</c:v>
                </c:pt>
                <c:pt idx="45">
                  <c:v>0.90180000000000005</c:v>
                </c:pt>
                <c:pt idx="46">
                  <c:v>1.1317999999999999</c:v>
                </c:pt>
                <c:pt idx="47">
                  <c:v>1.8463000000000001</c:v>
                </c:pt>
                <c:pt idx="48">
                  <c:v>1.9641</c:v>
                </c:pt>
                <c:pt idx="49">
                  <c:v>1.9560999999999999</c:v>
                </c:pt>
                <c:pt idx="50">
                  <c:v>1.9925999999999999</c:v>
                </c:pt>
                <c:pt idx="51">
                  <c:v>2.044</c:v>
                </c:pt>
                <c:pt idx="52">
                  <c:v>1.8849</c:v>
                </c:pt>
                <c:pt idx="53">
                  <c:v>1.8085</c:v>
                </c:pt>
                <c:pt idx="54">
                  <c:v>1.9260999999999999</c:v>
                </c:pt>
                <c:pt idx="55">
                  <c:v>1.8369</c:v>
                </c:pt>
                <c:pt idx="56">
                  <c:v>1.6014999999999999</c:v>
                </c:pt>
                <c:pt idx="57">
                  <c:v>1.9116</c:v>
                </c:pt>
                <c:pt idx="58">
                  <c:v>2.0078</c:v>
                </c:pt>
                <c:pt idx="59">
                  <c:v>2.0609999999999999</c:v>
                </c:pt>
                <c:pt idx="60">
                  <c:v>2.0539999999999998</c:v>
                </c:pt>
                <c:pt idx="61">
                  <c:v>2.4502000000000002</c:v>
                </c:pt>
                <c:pt idx="62">
                  <c:v>2.5369999999999999</c:v>
                </c:pt>
                <c:pt idx="63">
                  <c:v>2.4386000000000001</c:v>
                </c:pt>
                <c:pt idx="64">
                  <c:v>2.6682000000000001</c:v>
                </c:pt>
                <c:pt idx="65">
                  <c:v>2.5407000000000002</c:v>
                </c:pt>
                <c:pt idx="66">
                  <c:v>2.6040000000000001</c:v>
                </c:pt>
                <c:pt idx="67">
                  <c:v>2.7019000000000002</c:v>
                </c:pt>
                <c:pt idx="68">
                  <c:v>2.5405000000000002</c:v>
                </c:pt>
                <c:pt idx="69">
                  <c:v>2.7845</c:v>
                </c:pt>
                <c:pt idx="70">
                  <c:v>2.7961</c:v>
                </c:pt>
                <c:pt idx="71">
                  <c:v>2.5985</c:v>
                </c:pt>
                <c:pt idx="72">
                  <c:v>2.194</c:v>
                </c:pt>
                <c:pt idx="73">
                  <c:v>2.1564000000000001</c:v>
                </c:pt>
                <c:pt idx="74">
                  <c:v>2.2328000000000001</c:v>
                </c:pt>
                <c:pt idx="75">
                  <c:v>1.9378</c:v>
                </c:pt>
                <c:pt idx="76">
                  <c:v>2.0198</c:v>
                </c:pt>
                <c:pt idx="77">
                  <c:v>1.6404000000000001</c:v>
                </c:pt>
                <c:pt idx="78">
                  <c:v>1.5004</c:v>
                </c:pt>
                <c:pt idx="79">
                  <c:v>1.4730000000000001</c:v>
                </c:pt>
                <c:pt idx="80">
                  <c:v>0.91159999999999997</c:v>
                </c:pt>
                <c:pt idx="81">
                  <c:v>1.1908000000000001</c:v>
                </c:pt>
                <c:pt idx="82">
                  <c:v>1.1821999999999999</c:v>
                </c:pt>
                <c:pt idx="83">
                  <c:v>1.355</c:v>
                </c:pt>
                <c:pt idx="84">
                  <c:v>1.5154000000000001</c:v>
                </c:pt>
                <c:pt idx="85">
                  <c:v>1.0529999999999999</c:v>
                </c:pt>
                <c:pt idx="86">
                  <c:v>0.75009999999999999</c:v>
                </c:pt>
                <c:pt idx="87">
                  <c:v>0.35730000000000001</c:v>
                </c:pt>
                <c:pt idx="88">
                  <c:v>0.2319</c:v>
                </c:pt>
                <c:pt idx="89">
                  <c:v>0.16869999999999999</c:v>
                </c:pt>
                <c:pt idx="90">
                  <c:v>0.13270000000000001</c:v>
                </c:pt>
                <c:pt idx="91">
                  <c:v>4.7699999999999999E-2</c:v>
                </c:pt>
                <c:pt idx="92">
                  <c:v>0.16470000000000001</c:v>
                </c:pt>
                <c:pt idx="93">
                  <c:v>0.192</c:v>
                </c:pt>
                <c:pt idx="94">
                  <c:v>0.34370000000000001</c:v>
                </c:pt>
                <c:pt idx="95">
                  <c:v>0.34699999999999998</c:v>
                </c:pt>
                <c:pt idx="96">
                  <c:v>0.3669</c:v>
                </c:pt>
                <c:pt idx="97">
                  <c:v>0.50339999999999996</c:v>
                </c:pt>
                <c:pt idx="98">
                  <c:v>1.0304</c:v>
                </c:pt>
                <c:pt idx="99">
                  <c:v>1.3994</c:v>
                </c:pt>
                <c:pt idx="100">
                  <c:v>1.2367999999999999</c:v>
                </c:pt>
                <c:pt idx="101">
                  <c:v>1.1688000000000001</c:v>
                </c:pt>
                <c:pt idx="102">
                  <c:v>1.2254</c:v>
                </c:pt>
                <c:pt idx="103">
                  <c:v>0.93149999999999999</c:v>
                </c:pt>
                <c:pt idx="104">
                  <c:v>1.0528</c:v>
                </c:pt>
                <c:pt idx="105">
                  <c:v>1.3069</c:v>
                </c:pt>
                <c:pt idx="106">
                  <c:v>1.3643000000000001</c:v>
                </c:pt>
                <c:pt idx="107">
                  <c:v>1.3529</c:v>
                </c:pt>
                <c:pt idx="108">
                  <c:v>1.3665</c:v>
                </c:pt>
                <c:pt idx="109">
                  <c:v>1.631</c:v>
                </c:pt>
                <c:pt idx="110">
                  <c:v>1.6482000000000001</c:v>
                </c:pt>
                <c:pt idx="111">
                  <c:v>2.1514000000000002</c:v>
                </c:pt>
                <c:pt idx="112">
                  <c:v>2.7269000000000001</c:v>
                </c:pt>
                <c:pt idx="113">
                  <c:v>2.5337999999999998</c:v>
                </c:pt>
                <c:pt idx="114">
                  <c:v>2.6383999999999999</c:v>
                </c:pt>
                <c:pt idx="115">
                  <c:v>2.0488</c:v>
                </c:pt>
                <c:pt idx="116">
                  <c:v>2.8233000000000001</c:v>
                </c:pt>
                <c:pt idx="117">
                  <c:v>3.5512999999999999</c:v>
                </c:pt>
                <c:pt idx="118">
                  <c:v>3.5712999999999999</c:v>
                </c:pt>
                <c:pt idx="119">
                  <c:v>2.8488000000000002</c:v>
                </c:pt>
                <c:pt idx="120">
                  <c:v>3.2027000000000001</c:v>
                </c:pt>
                <c:pt idx="121">
                  <c:v>2.7747000000000002</c:v>
                </c:pt>
                <c:pt idx="122">
                  <c:v>3.2543000000000002</c:v>
                </c:pt>
                <c:pt idx="123">
                  <c:v>2.7869999999999999</c:v>
                </c:pt>
                <c:pt idx="124">
                  <c:v>2.7347999999999999</c:v>
                </c:pt>
                <c:pt idx="125">
                  <c:v>2.9636999999999998</c:v>
                </c:pt>
                <c:pt idx="126">
                  <c:v>3.2092999999999998</c:v>
                </c:pt>
                <c:pt idx="127">
                  <c:v>3.2780999999999998</c:v>
                </c:pt>
                <c:pt idx="128">
                  <c:v>3.4247999999999998</c:v>
                </c:pt>
                <c:pt idx="129">
                  <c:v>3.8576999999999999</c:v>
                </c:pt>
                <c:pt idx="130">
                  <c:v>4.2047999999999996</c:v>
                </c:pt>
                <c:pt idx="131">
                  <c:v>3.5289000000000001</c:v>
                </c:pt>
                <c:pt idx="132">
                  <c:v>3.0682999999999998</c:v>
                </c:pt>
                <c:pt idx="133">
                  <c:v>3.1747000000000001</c:v>
                </c:pt>
                <c:pt idx="134">
                  <c:v>3.5474999999999999</c:v>
                </c:pt>
                <c:pt idx="135">
                  <c:v>3.5097</c:v>
                </c:pt>
                <c:pt idx="136">
                  <c:v>4.0407999999999999</c:v>
                </c:pt>
                <c:pt idx="137">
                  <c:v>3.8079999999999998</c:v>
                </c:pt>
                <c:pt idx="138">
                  <c:v>3.6375000000000002</c:v>
                </c:pt>
                <c:pt idx="139">
                  <c:v>3.1905999999999999</c:v>
                </c:pt>
                <c:pt idx="140">
                  <c:v>3.0811999999999999</c:v>
                </c:pt>
                <c:pt idx="141">
                  <c:v>3.0326</c:v>
                </c:pt>
                <c:pt idx="142">
                  <c:v>3.6030000000000002</c:v>
                </c:pt>
                <c:pt idx="143">
                  <c:v>3.4714999999999998</c:v>
                </c:pt>
                <c:pt idx="144">
                  <c:v>3.9378000000000002</c:v>
                </c:pt>
                <c:pt idx="145">
                  <c:v>3.9752999999999998</c:v>
                </c:pt>
                <c:pt idx="146">
                  <c:v>3.5983000000000001</c:v>
                </c:pt>
                <c:pt idx="147">
                  <c:v>3.5448</c:v>
                </c:pt>
                <c:pt idx="148">
                  <c:v>3.2993999999999999</c:v>
                </c:pt>
                <c:pt idx="149">
                  <c:v>3.6724000000000001</c:v>
                </c:pt>
              </c:numCache>
            </c:numRef>
          </c:val>
          <c:smooth val="0"/>
          <c:extLst>
            <c:ext xmlns:c16="http://schemas.microsoft.com/office/drawing/2014/chart" uri="{C3380CC4-5D6E-409C-BE32-E72D297353CC}">
              <c16:uniqueId val="{00000001-845F-46D3-AA00-0EDAE1DB3316}"/>
            </c:ext>
          </c:extLst>
        </c:ser>
        <c:ser>
          <c:idx val="1"/>
          <c:order val="2"/>
          <c:tx>
            <c:strRef>
              <c:f>'Sheet2 (2)'!$E$7</c:f>
              <c:strCache>
                <c:ptCount val="1"/>
                <c:pt idx="0">
                  <c:v>DOTDY3MD Index</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numRef>
              <c:f>'Sheet2 (2)'!$A$10:$A$236</c:f>
              <c:numCache>
                <c:formatCode>m/d/yyyy</c:formatCode>
                <c:ptCount val="227"/>
                <c:pt idx="0">
                  <c:v>41274</c:v>
                </c:pt>
                <c:pt idx="1">
                  <c:v>41305</c:v>
                </c:pt>
                <c:pt idx="2">
                  <c:v>41333</c:v>
                </c:pt>
                <c:pt idx="3">
                  <c:v>41364</c:v>
                </c:pt>
                <c:pt idx="4">
                  <c:v>41394</c:v>
                </c:pt>
                <c:pt idx="5">
                  <c:v>41425</c:v>
                </c:pt>
                <c:pt idx="6">
                  <c:v>41455</c:v>
                </c:pt>
                <c:pt idx="7">
                  <c:v>41486</c:v>
                </c:pt>
                <c:pt idx="8">
                  <c:v>41517</c:v>
                </c:pt>
                <c:pt idx="9">
                  <c:v>41547</c:v>
                </c:pt>
                <c:pt idx="10">
                  <c:v>41578</c:v>
                </c:pt>
                <c:pt idx="11">
                  <c:v>41608</c:v>
                </c:pt>
                <c:pt idx="12">
                  <c:v>41639</c:v>
                </c:pt>
                <c:pt idx="13">
                  <c:v>41670</c:v>
                </c:pt>
                <c:pt idx="14">
                  <c:v>41698</c:v>
                </c:pt>
                <c:pt idx="15">
                  <c:v>41729</c:v>
                </c:pt>
                <c:pt idx="16">
                  <c:v>41759</c:v>
                </c:pt>
                <c:pt idx="17">
                  <c:v>41790</c:v>
                </c:pt>
                <c:pt idx="18">
                  <c:v>41820</c:v>
                </c:pt>
                <c:pt idx="19">
                  <c:v>41851</c:v>
                </c:pt>
                <c:pt idx="20">
                  <c:v>41882</c:v>
                </c:pt>
                <c:pt idx="21">
                  <c:v>41912</c:v>
                </c:pt>
                <c:pt idx="22">
                  <c:v>41943</c:v>
                </c:pt>
                <c:pt idx="23">
                  <c:v>41973</c:v>
                </c:pt>
                <c:pt idx="24">
                  <c:v>42004</c:v>
                </c:pt>
                <c:pt idx="25">
                  <c:v>42035</c:v>
                </c:pt>
                <c:pt idx="26">
                  <c:v>42063</c:v>
                </c:pt>
                <c:pt idx="27">
                  <c:v>42094</c:v>
                </c:pt>
                <c:pt idx="28">
                  <c:v>42124</c:v>
                </c:pt>
                <c:pt idx="29">
                  <c:v>42155</c:v>
                </c:pt>
                <c:pt idx="30">
                  <c:v>42185</c:v>
                </c:pt>
                <c:pt idx="31">
                  <c:v>42216</c:v>
                </c:pt>
                <c:pt idx="32">
                  <c:v>42247</c:v>
                </c:pt>
                <c:pt idx="33">
                  <c:v>42277</c:v>
                </c:pt>
                <c:pt idx="34">
                  <c:v>42308</c:v>
                </c:pt>
                <c:pt idx="35">
                  <c:v>42338</c:v>
                </c:pt>
                <c:pt idx="36">
                  <c:v>42369</c:v>
                </c:pt>
                <c:pt idx="37">
                  <c:v>42400</c:v>
                </c:pt>
                <c:pt idx="38">
                  <c:v>42429</c:v>
                </c:pt>
                <c:pt idx="39">
                  <c:v>42460</c:v>
                </c:pt>
                <c:pt idx="40">
                  <c:v>42490</c:v>
                </c:pt>
                <c:pt idx="41">
                  <c:v>42521</c:v>
                </c:pt>
                <c:pt idx="42">
                  <c:v>42551</c:v>
                </c:pt>
                <c:pt idx="43">
                  <c:v>42582</c:v>
                </c:pt>
                <c:pt idx="44">
                  <c:v>42613</c:v>
                </c:pt>
                <c:pt idx="45">
                  <c:v>42643</c:v>
                </c:pt>
                <c:pt idx="46">
                  <c:v>42674</c:v>
                </c:pt>
                <c:pt idx="47">
                  <c:v>42704</c:v>
                </c:pt>
                <c:pt idx="48">
                  <c:v>42735</c:v>
                </c:pt>
                <c:pt idx="49">
                  <c:v>42766</c:v>
                </c:pt>
                <c:pt idx="50">
                  <c:v>42794</c:v>
                </c:pt>
                <c:pt idx="51">
                  <c:v>42825</c:v>
                </c:pt>
                <c:pt idx="52">
                  <c:v>42855</c:v>
                </c:pt>
                <c:pt idx="53">
                  <c:v>42886</c:v>
                </c:pt>
                <c:pt idx="54">
                  <c:v>42916</c:v>
                </c:pt>
                <c:pt idx="55">
                  <c:v>42947</c:v>
                </c:pt>
                <c:pt idx="56">
                  <c:v>42978</c:v>
                </c:pt>
                <c:pt idx="57">
                  <c:v>43008</c:v>
                </c:pt>
                <c:pt idx="58">
                  <c:v>43039</c:v>
                </c:pt>
                <c:pt idx="59">
                  <c:v>43069</c:v>
                </c:pt>
                <c:pt idx="60">
                  <c:v>43100</c:v>
                </c:pt>
                <c:pt idx="61">
                  <c:v>43131</c:v>
                </c:pt>
                <c:pt idx="62">
                  <c:v>43159</c:v>
                </c:pt>
                <c:pt idx="63">
                  <c:v>43190</c:v>
                </c:pt>
                <c:pt idx="64">
                  <c:v>43220</c:v>
                </c:pt>
                <c:pt idx="65">
                  <c:v>43251</c:v>
                </c:pt>
                <c:pt idx="66">
                  <c:v>43281</c:v>
                </c:pt>
                <c:pt idx="67">
                  <c:v>43312</c:v>
                </c:pt>
                <c:pt idx="68">
                  <c:v>43343</c:v>
                </c:pt>
                <c:pt idx="69">
                  <c:v>43373</c:v>
                </c:pt>
                <c:pt idx="70">
                  <c:v>43404</c:v>
                </c:pt>
                <c:pt idx="71">
                  <c:v>43434</c:v>
                </c:pt>
                <c:pt idx="72">
                  <c:v>43465</c:v>
                </c:pt>
                <c:pt idx="73">
                  <c:v>43496</c:v>
                </c:pt>
                <c:pt idx="74">
                  <c:v>43524</c:v>
                </c:pt>
                <c:pt idx="75">
                  <c:v>43555</c:v>
                </c:pt>
                <c:pt idx="76">
                  <c:v>43585</c:v>
                </c:pt>
                <c:pt idx="77">
                  <c:v>43616</c:v>
                </c:pt>
                <c:pt idx="78">
                  <c:v>43646</c:v>
                </c:pt>
                <c:pt idx="79">
                  <c:v>43677</c:v>
                </c:pt>
                <c:pt idx="80">
                  <c:v>43708</c:v>
                </c:pt>
                <c:pt idx="81">
                  <c:v>43738</c:v>
                </c:pt>
                <c:pt idx="82">
                  <c:v>43769</c:v>
                </c:pt>
                <c:pt idx="83">
                  <c:v>43799</c:v>
                </c:pt>
                <c:pt idx="84">
                  <c:v>43830</c:v>
                </c:pt>
                <c:pt idx="85">
                  <c:v>43861</c:v>
                </c:pt>
                <c:pt idx="86">
                  <c:v>43890</c:v>
                </c:pt>
                <c:pt idx="87">
                  <c:v>43921</c:v>
                </c:pt>
                <c:pt idx="88">
                  <c:v>43951</c:v>
                </c:pt>
                <c:pt idx="89">
                  <c:v>43982</c:v>
                </c:pt>
                <c:pt idx="90">
                  <c:v>44012</c:v>
                </c:pt>
                <c:pt idx="91">
                  <c:v>44043</c:v>
                </c:pt>
                <c:pt idx="92">
                  <c:v>44074</c:v>
                </c:pt>
                <c:pt idx="93">
                  <c:v>44104</c:v>
                </c:pt>
                <c:pt idx="94">
                  <c:v>44135</c:v>
                </c:pt>
                <c:pt idx="95">
                  <c:v>44165</c:v>
                </c:pt>
                <c:pt idx="96">
                  <c:v>44196</c:v>
                </c:pt>
                <c:pt idx="97">
                  <c:v>44227</c:v>
                </c:pt>
                <c:pt idx="98">
                  <c:v>44255</c:v>
                </c:pt>
                <c:pt idx="99">
                  <c:v>44286</c:v>
                </c:pt>
                <c:pt idx="100">
                  <c:v>44316</c:v>
                </c:pt>
                <c:pt idx="101">
                  <c:v>44347</c:v>
                </c:pt>
                <c:pt idx="102">
                  <c:v>44377</c:v>
                </c:pt>
                <c:pt idx="103">
                  <c:v>44408</c:v>
                </c:pt>
                <c:pt idx="104">
                  <c:v>44439</c:v>
                </c:pt>
                <c:pt idx="105">
                  <c:v>44469</c:v>
                </c:pt>
                <c:pt idx="106">
                  <c:v>44500</c:v>
                </c:pt>
                <c:pt idx="107">
                  <c:v>44530</c:v>
                </c:pt>
                <c:pt idx="108">
                  <c:v>44561</c:v>
                </c:pt>
                <c:pt idx="109">
                  <c:v>44592</c:v>
                </c:pt>
                <c:pt idx="110">
                  <c:v>44620</c:v>
                </c:pt>
                <c:pt idx="111">
                  <c:v>44651</c:v>
                </c:pt>
                <c:pt idx="112">
                  <c:v>44681</c:v>
                </c:pt>
                <c:pt idx="113">
                  <c:v>44712</c:v>
                </c:pt>
                <c:pt idx="114">
                  <c:v>44742</c:v>
                </c:pt>
                <c:pt idx="115">
                  <c:v>44773</c:v>
                </c:pt>
                <c:pt idx="116">
                  <c:v>44804</c:v>
                </c:pt>
                <c:pt idx="117">
                  <c:v>44834</c:v>
                </c:pt>
                <c:pt idx="118">
                  <c:v>44865</c:v>
                </c:pt>
                <c:pt idx="119">
                  <c:v>44895</c:v>
                </c:pt>
                <c:pt idx="120">
                  <c:v>44926</c:v>
                </c:pt>
                <c:pt idx="121">
                  <c:v>44957</c:v>
                </c:pt>
                <c:pt idx="122">
                  <c:v>44985</c:v>
                </c:pt>
                <c:pt idx="123">
                  <c:v>45016</c:v>
                </c:pt>
                <c:pt idx="124">
                  <c:v>45046</c:v>
                </c:pt>
                <c:pt idx="125">
                  <c:v>45077</c:v>
                </c:pt>
                <c:pt idx="126">
                  <c:v>45107</c:v>
                </c:pt>
                <c:pt idx="127">
                  <c:v>45138</c:v>
                </c:pt>
                <c:pt idx="128">
                  <c:v>45169</c:v>
                </c:pt>
                <c:pt idx="129">
                  <c:v>45199</c:v>
                </c:pt>
                <c:pt idx="130">
                  <c:v>45230</c:v>
                </c:pt>
                <c:pt idx="131">
                  <c:v>45260</c:v>
                </c:pt>
                <c:pt idx="132">
                  <c:v>45291</c:v>
                </c:pt>
                <c:pt idx="133">
                  <c:v>45322</c:v>
                </c:pt>
                <c:pt idx="134">
                  <c:v>45351</c:v>
                </c:pt>
                <c:pt idx="135">
                  <c:v>45382</c:v>
                </c:pt>
                <c:pt idx="136">
                  <c:v>45412</c:v>
                </c:pt>
                <c:pt idx="137">
                  <c:v>45443</c:v>
                </c:pt>
                <c:pt idx="138">
                  <c:v>45473</c:v>
                </c:pt>
                <c:pt idx="139">
                  <c:v>45504</c:v>
                </c:pt>
                <c:pt idx="140">
                  <c:v>45535</c:v>
                </c:pt>
                <c:pt idx="141">
                  <c:v>45565</c:v>
                </c:pt>
                <c:pt idx="142">
                  <c:v>45596</c:v>
                </c:pt>
                <c:pt idx="143">
                  <c:v>45626</c:v>
                </c:pt>
                <c:pt idx="144">
                  <c:v>45657</c:v>
                </c:pt>
                <c:pt idx="145">
                  <c:v>45688</c:v>
                </c:pt>
                <c:pt idx="146">
                  <c:v>45716</c:v>
                </c:pt>
                <c:pt idx="147">
                  <c:v>45747</c:v>
                </c:pt>
                <c:pt idx="148">
                  <c:v>45777</c:v>
                </c:pt>
                <c:pt idx="149">
                  <c:v>45790</c:v>
                </c:pt>
              </c:numCache>
            </c:numRef>
          </c:cat>
          <c:val>
            <c:numRef>
              <c:f>'Sheet2 (2)'!$E$10:$E$236</c:f>
              <c:numCache>
                <c:formatCode>General</c:formatCode>
                <c:ptCount val="227"/>
                <c:pt idx="0">
                  <c:v>1</c:v>
                </c:pt>
                <c:pt idx="1">
                  <c:v>1</c:v>
                </c:pt>
                <c:pt idx="2">
                  <c:v>1</c:v>
                </c:pt>
                <c:pt idx="3">
                  <c:v>1</c:v>
                </c:pt>
                <c:pt idx="4">
                  <c:v>1</c:v>
                </c:pt>
                <c:pt idx="5">
                  <c:v>1</c:v>
                </c:pt>
                <c:pt idx="6">
                  <c:v>1</c:v>
                </c:pt>
                <c:pt idx="7">
                  <c:v>1</c:v>
                </c:pt>
                <c:pt idx="8">
                  <c:v>1</c:v>
                </c:pt>
                <c:pt idx="9">
                  <c:v>2</c:v>
                </c:pt>
                <c:pt idx="10">
                  <c:v>2</c:v>
                </c:pt>
                <c:pt idx="11">
                  <c:v>2</c:v>
                </c:pt>
                <c:pt idx="12">
                  <c:v>1.75</c:v>
                </c:pt>
                <c:pt idx="13">
                  <c:v>1.75</c:v>
                </c:pt>
                <c:pt idx="14">
                  <c:v>1.75</c:v>
                </c:pt>
                <c:pt idx="15">
                  <c:v>1.75</c:v>
                </c:pt>
                <c:pt idx="16">
                  <c:v>1.75</c:v>
                </c:pt>
                <c:pt idx="17">
                  <c:v>1.75</c:v>
                </c:pt>
                <c:pt idx="18">
                  <c:v>1.75</c:v>
                </c:pt>
                <c:pt idx="19">
                  <c:v>1.75</c:v>
                </c:pt>
                <c:pt idx="20">
                  <c:v>1.75</c:v>
                </c:pt>
                <c:pt idx="21">
                  <c:v>3.75</c:v>
                </c:pt>
                <c:pt idx="22">
                  <c:v>3.75</c:v>
                </c:pt>
                <c:pt idx="23">
                  <c:v>3.75</c:v>
                </c:pt>
                <c:pt idx="24">
                  <c:v>3.625</c:v>
                </c:pt>
                <c:pt idx="25">
                  <c:v>3.625</c:v>
                </c:pt>
                <c:pt idx="26">
                  <c:v>3.625</c:v>
                </c:pt>
                <c:pt idx="27">
                  <c:v>3.625</c:v>
                </c:pt>
                <c:pt idx="28">
                  <c:v>3.625</c:v>
                </c:pt>
                <c:pt idx="29">
                  <c:v>3.625</c:v>
                </c:pt>
                <c:pt idx="30">
                  <c:v>3.625</c:v>
                </c:pt>
                <c:pt idx="31">
                  <c:v>3.625</c:v>
                </c:pt>
                <c:pt idx="32">
                  <c:v>3.625</c:v>
                </c:pt>
                <c:pt idx="33">
                  <c:v>3.375</c:v>
                </c:pt>
                <c:pt idx="34">
                  <c:v>3.375</c:v>
                </c:pt>
                <c:pt idx="35">
                  <c:v>3.375</c:v>
                </c:pt>
                <c:pt idx="36">
                  <c:v>3.25</c:v>
                </c:pt>
                <c:pt idx="37">
                  <c:v>3.25</c:v>
                </c:pt>
                <c:pt idx="38">
                  <c:v>3.25</c:v>
                </c:pt>
                <c:pt idx="39">
                  <c:v>3.25</c:v>
                </c:pt>
                <c:pt idx="40">
                  <c:v>3.25</c:v>
                </c:pt>
                <c:pt idx="41">
                  <c:v>3.25</c:v>
                </c:pt>
                <c:pt idx="42">
                  <c:v>3.25</c:v>
                </c:pt>
                <c:pt idx="43">
                  <c:v>3.25</c:v>
                </c:pt>
                <c:pt idx="44">
                  <c:v>3.25</c:v>
                </c:pt>
                <c:pt idx="45">
                  <c:v>2.625</c:v>
                </c:pt>
                <c:pt idx="46">
                  <c:v>2.625</c:v>
                </c:pt>
                <c:pt idx="47">
                  <c:v>2.625</c:v>
                </c:pt>
                <c:pt idx="48">
                  <c:v>2.875</c:v>
                </c:pt>
                <c:pt idx="49">
                  <c:v>2.875</c:v>
                </c:pt>
                <c:pt idx="50">
                  <c:v>2.875</c:v>
                </c:pt>
                <c:pt idx="51">
                  <c:v>2.875</c:v>
                </c:pt>
                <c:pt idx="52">
                  <c:v>2.875</c:v>
                </c:pt>
                <c:pt idx="53">
                  <c:v>2.875</c:v>
                </c:pt>
                <c:pt idx="54">
                  <c:v>2.875</c:v>
                </c:pt>
                <c:pt idx="55">
                  <c:v>2.875</c:v>
                </c:pt>
                <c:pt idx="56">
                  <c:v>2.875</c:v>
                </c:pt>
                <c:pt idx="57">
                  <c:v>2.875</c:v>
                </c:pt>
                <c:pt idx="58">
                  <c:v>2.875</c:v>
                </c:pt>
                <c:pt idx="59">
                  <c:v>2.875</c:v>
                </c:pt>
                <c:pt idx="60">
                  <c:v>3.0619999999999998</c:v>
                </c:pt>
                <c:pt idx="61">
                  <c:v>3.0619999999999998</c:v>
                </c:pt>
                <c:pt idx="62">
                  <c:v>3.0619999999999998</c:v>
                </c:pt>
                <c:pt idx="63">
                  <c:v>3.0619999999999998</c:v>
                </c:pt>
                <c:pt idx="64">
                  <c:v>3.0619999999999998</c:v>
                </c:pt>
                <c:pt idx="65">
                  <c:v>3.0619999999999998</c:v>
                </c:pt>
                <c:pt idx="66">
                  <c:v>3.0619999999999998</c:v>
                </c:pt>
                <c:pt idx="67">
                  <c:v>3.0619999999999998</c:v>
                </c:pt>
                <c:pt idx="68">
                  <c:v>3.0619999999999998</c:v>
                </c:pt>
                <c:pt idx="69">
                  <c:v>3.375</c:v>
                </c:pt>
                <c:pt idx="70">
                  <c:v>3.375</c:v>
                </c:pt>
                <c:pt idx="71">
                  <c:v>3.375</c:v>
                </c:pt>
                <c:pt idx="72">
                  <c:v>3.125</c:v>
                </c:pt>
                <c:pt idx="73">
                  <c:v>3.125</c:v>
                </c:pt>
                <c:pt idx="74">
                  <c:v>3.125</c:v>
                </c:pt>
                <c:pt idx="75">
                  <c:v>3.125</c:v>
                </c:pt>
                <c:pt idx="76">
                  <c:v>3.125</c:v>
                </c:pt>
                <c:pt idx="77">
                  <c:v>3.125</c:v>
                </c:pt>
                <c:pt idx="78">
                  <c:v>3.125</c:v>
                </c:pt>
                <c:pt idx="79">
                  <c:v>3.125</c:v>
                </c:pt>
                <c:pt idx="80">
                  <c:v>3.125</c:v>
                </c:pt>
                <c:pt idx="81">
                  <c:v>2.375</c:v>
                </c:pt>
                <c:pt idx="82">
                  <c:v>2.375</c:v>
                </c:pt>
                <c:pt idx="83">
                  <c:v>2.375</c:v>
                </c:pt>
                <c:pt idx="84">
                  <c:v>2.125</c:v>
                </c:pt>
                <c:pt idx="85">
                  <c:v>2.125</c:v>
                </c:pt>
                <c:pt idx="86">
                  <c:v>2.125</c:v>
                </c:pt>
                <c:pt idx="87">
                  <c:v>2.125</c:v>
                </c:pt>
                <c:pt idx="88">
                  <c:v>2.125</c:v>
                </c:pt>
                <c:pt idx="89">
                  <c:v>2.125</c:v>
                </c:pt>
                <c:pt idx="90">
                  <c:v>2.125</c:v>
                </c:pt>
                <c:pt idx="91">
                  <c:v>2.125</c:v>
                </c:pt>
                <c:pt idx="92">
                  <c:v>2.125</c:v>
                </c:pt>
                <c:pt idx="93">
                  <c:v>0.125</c:v>
                </c:pt>
                <c:pt idx="94">
                  <c:v>0.125</c:v>
                </c:pt>
                <c:pt idx="95">
                  <c:v>0.125</c:v>
                </c:pt>
                <c:pt idx="96">
                  <c:v>0.125</c:v>
                </c:pt>
                <c:pt idx="97">
                  <c:v>0.125</c:v>
                </c:pt>
                <c:pt idx="98">
                  <c:v>0.125</c:v>
                </c:pt>
                <c:pt idx="99">
                  <c:v>0.125</c:v>
                </c:pt>
                <c:pt idx="100">
                  <c:v>0.125</c:v>
                </c:pt>
                <c:pt idx="101">
                  <c:v>0.125</c:v>
                </c:pt>
                <c:pt idx="102">
                  <c:v>0.125</c:v>
                </c:pt>
                <c:pt idx="103">
                  <c:v>0.125</c:v>
                </c:pt>
                <c:pt idx="104">
                  <c:v>0.125</c:v>
                </c:pt>
                <c:pt idx="105">
                  <c:v>1.75</c:v>
                </c:pt>
                <c:pt idx="106">
                  <c:v>1.75</c:v>
                </c:pt>
                <c:pt idx="107">
                  <c:v>1.75</c:v>
                </c:pt>
                <c:pt idx="108">
                  <c:v>2.125</c:v>
                </c:pt>
                <c:pt idx="109">
                  <c:v>2.125</c:v>
                </c:pt>
                <c:pt idx="110">
                  <c:v>2.125</c:v>
                </c:pt>
                <c:pt idx="111">
                  <c:v>2.125</c:v>
                </c:pt>
                <c:pt idx="112">
                  <c:v>2.125</c:v>
                </c:pt>
                <c:pt idx="113">
                  <c:v>2.125</c:v>
                </c:pt>
                <c:pt idx="114">
                  <c:v>2.125</c:v>
                </c:pt>
                <c:pt idx="115">
                  <c:v>2.125</c:v>
                </c:pt>
                <c:pt idx="116">
                  <c:v>2.125</c:v>
                </c:pt>
                <c:pt idx="117">
                  <c:v>2.875</c:v>
                </c:pt>
                <c:pt idx="118">
                  <c:v>2.875</c:v>
                </c:pt>
                <c:pt idx="119">
                  <c:v>2.875</c:v>
                </c:pt>
                <c:pt idx="120">
                  <c:v>3.125</c:v>
                </c:pt>
                <c:pt idx="121">
                  <c:v>3.125</c:v>
                </c:pt>
                <c:pt idx="122">
                  <c:v>3.125</c:v>
                </c:pt>
                <c:pt idx="123">
                  <c:v>3.125</c:v>
                </c:pt>
                <c:pt idx="124">
                  <c:v>3.125</c:v>
                </c:pt>
                <c:pt idx="125">
                  <c:v>3.125</c:v>
                </c:pt>
                <c:pt idx="126">
                  <c:v>3.125</c:v>
                </c:pt>
                <c:pt idx="127">
                  <c:v>3.125</c:v>
                </c:pt>
                <c:pt idx="128">
                  <c:v>3.125</c:v>
                </c:pt>
                <c:pt idx="129">
                  <c:v>2.875</c:v>
                </c:pt>
                <c:pt idx="130">
                  <c:v>2.875</c:v>
                </c:pt>
                <c:pt idx="131">
                  <c:v>2.875</c:v>
                </c:pt>
                <c:pt idx="132">
                  <c:v>2.875</c:v>
                </c:pt>
                <c:pt idx="133">
                  <c:v>2.875</c:v>
                </c:pt>
                <c:pt idx="134">
                  <c:v>2.875</c:v>
                </c:pt>
                <c:pt idx="135">
                  <c:v>2.875</c:v>
                </c:pt>
                <c:pt idx="136">
                  <c:v>2.875</c:v>
                </c:pt>
                <c:pt idx="137">
                  <c:v>2.875</c:v>
                </c:pt>
                <c:pt idx="138">
                  <c:v>2.875</c:v>
                </c:pt>
                <c:pt idx="139">
                  <c:v>2.875</c:v>
                </c:pt>
                <c:pt idx="140">
                  <c:v>2.875</c:v>
                </c:pt>
                <c:pt idx="141">
                  <c:v>2.875</c:v>
                </c:pt>
                <c:pt idx="142">
                  <c:v>2.875</c:v>
                </c:pt>
                <c:pt idx="143">
                  <c:v>2.875</c:v>
                </c:pt>
                <c:pt idx="144">
                  <c:v>3.125</c:v>
                </c:pt>
                <c:pt idx="145">
                  <c:v>3.125</c:v>
                </c:pt>
                <c:pt idx="146">
                  <c:v>3.125</c:v>
                </c:pt>
                <c:pt idx="147">
                  <c:v>3.125</c:v>
                </c:pt>
                <c:pt idx="148">
                  <c:v>3.125</c:v>
                </c:pt>
                <c:pt idx="149">
                  <c:v>3.125</c:v>
                </c:pt>
              </c:numCache>
            </c:numRef>
          </c:val>
          <c:smooth val="0"/>
          <c:extLst>
            <c:ext xmlns:c16="http://schemas.microsoft.com/office/drawing/2014/chart" uri="{C3380CC4-5D6E-409C-BE32-E72D297353CC}">
              <c16:uniqueId val="{00000002-845F-46D3-AA00-0EDAE1DB3316}"/>
            </c:ext>
          </c:extLst>
        </c:ser>
        <c:dLbls>
          <c:showLegendKey val="0"/>
          <c:showVal val="0"/>
          <c:showCatName val="0"/>
          <c:showSerName val="0"/>
          <c:showPercent val="0"/>
          <c:showBubbleSize val="0"/>
        </c:dLbls>
        <c:marker val="1"/>
        <c:smooth val="0"/>
        <c:axId val="121653216"/>
        <c:axId val="121675680"/>
      </c:lineChart>
      <c:dateAx>
        <c:axId val="121653216"/>
        <c:scaling>
          <c:orientation val="minMax"/>
        </c:scaling>
        <c:delete val="0"/>
        <c:axPos val="b"/>
        <c:title>
          <c:tx>
            <c:rich>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r>
                  <a:rPr lang="en-GB" sz="700" b="0" i="1" baseline="0" dirty="0">
                    <a:effectLst/>
                  </a:rPr>
                  <a:t>Source: Bloomberg, Amundi Inv. Institute, Bloomberg. Data as of 13/05/2025.</a:t>
                </a:r>
                <a:endParaRPr lang="en-GB" sz="700" dirty="0">
                  <a:effectLst/>
                </a:endParaRPr>
              </a:p>
            </c:rich>
          </c:tx>
          <c:layout>
            <c:manualLayout>
              <c:xMode val="edge"/>
              <c:yMode val="edge"/>
              <c:x val="0"/>
              <c:y val="0.95692699529380487"/>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21675680"/>
        <c:crosses val="autoZero"/>
        <c:auto val="1"/>
        <c:lblOffset val="100"/>
        <c:baseTimeUnit val="months"/>
      </c:dateAx>
      <c:valAx>
        <c:axId val="121675680"/>
        <c:scaling>
          <c:orientation val="minMax"/>
        </c:scaling>
        <c:delete val="0"/>
        <c:axPos val="l"/>
        <c:majorGridlines>
          <c:spPr>
            <a:ln w="3175" cap="flat" cmpd="sng" algn="ctr">
              <a:solidFill>
                <a:srgbClr val="767A7E">
                  <a:lumMod val="100000"/>
                </a:srgbClr>
              </a:solidFill>
              <a:prstDash val="sysDash"/>
              <a:round/>
            </a:ln>
            <a:effectLst/>
          </c:spPr>
        </c:majorGridlines>
        <c:numFmt formatCode="General"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21653216"/>
        <c:crosses val="autoZero"/>
        <c:crossBetween val="between"/>
      </c:valAx>
      <c:valAx>
        <c:axId val="828135792"/>
        <c:scaling>
          <c:orientation val="minMax"/>
        </c:scaling>
        <c:delete val="1"/>
        <c:axPos val="r"/>
        <c:numFmt formatCode="0.00" sourceLinked="1"/>
        <c:majorTickMark val="out"/>
        <c:minorTickMark val="none"/>
        <c:tickLblPos val="nextTo"/>
        <c:crossAx val="828121648"/>
        <c:crosses val="max"/>
        <c:crossBetween val="between"/>
      </c:valAx>
      <c:dateAx>
        <c:axId val="828121648"/>
        <c:scaling>
          <c:orientation val="minMax"/>
        </c:scaling>
        <c:delete val="1"/>
        <c:axPos val="b"/>
        <c:numFmt formatCode="m/d/yyyy" sourceLinked="1"/>
        <c:majorTickMark val="out"/>
        <c:minorTickMark val="none"/>
        <c:tickLblPos val="nextTo"/>
        <c:crossAx val="828135792"/>
        <c:crosses val="autoZero"/>
        <c:auto val="1"/>
        <c:lblOffset val="100"/>
        <c:baseTimeUnit val="days"/>
      </c:dateAx>
      <c:spPr>
        <a:noFill/>
        <a:ln>
          <a:noFill/>
        </a:ln>
        <a:effectLst/>
      </c:spPr>
    </c:plotArea>
    <c:legend>
      <c:legendPos val="b"/>
      <c:layout>
        <c:manualLayout>
          <c:xMode val="edge"/>
          <c:yMode val="edge"/>
          <c:x val="3.1948881789137379E-2"/>
          <c:y val="0.89779688581279504"/>
          <c:w val="0.89545369927800555"/>
          <c:h val="5.9603091037426517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strRef>
          <c:f>'MIPR-comparison-daily'!$C$6</c:f>
          <c:strCache>
            <c:ptCount val="1"/>
            <c:pt idx="0">
              <c:v>FED OIS</c:v>
            </c:pt>
          </c:strCache>
        </c:strRef>
      </c:tx>
      <c:overlay val="0"/>
      <c:spPr>
        <a:noFill/>
        <a:ln>
          <a:noFill/>
        </a:ln>
        <a:effectLst/>
      </c:spPr>
      <c:txPr>
        <a:bodyPr rot="0" spcFirstLastPara="1" vertOverflow="ellipsis" vert="horz" wrap="square" anchor="ctr" anchorCtr="1"/>
        <a:lstStyle/>
        <a:p>
          <a:pPr>
            <a:defRPr sz="1400" b="0" i="0" u="none" strike="noStrike" kern="1200" spc="0" baseline="0">
              <a:solidFill>
                <a:srgbClr val="003C64"/>
              </a:solidFill>
              <a:latin typeface="+mn-lt"/>
              <a:ea typeface="+mn-ea"/>
              <a:cs typeface="+mn-cs"/>
            </a:defRPr>
          </a:pPr>
          <a:endParaRPr lang="en-US"/>
        </a:p>
      </c:txPr>
    </c:title>
    <c:autoTitleDeleted val="0"/>
    <c:plotArea>
      <c:layout/>
      <c:lineChart>
        <c:grouping val="standard"/>
        <c:varyColors val="0"/>
        <c:ser>
          <c:idx val="0"/>
          <c:order val="0"/>
          <c:tx>
            <c:strRef>
              <c:f>'MIPR-comparison-daily'!$B$2</c:f>
              <c:strCache>
                <c:ptCount val="1"/>
                <c:pt idx="0">
                  <c:v>14/01/2025</c:v>
                </c:pt>
              </c:strCache>
              <c:extLst xmlns:c15="http://schemas.microsoft.com/office/drawing/2012/chart"/>
            </c:strRef>
          </c:tx>
          <c:spPr>
            <a:ln w="22225" cap="rnd" cmpd="sng" algn="ctr">
              <a:solidFill>
                <a:srgbClr val="004F9F">
                  <a:lumMod val="100000"/>
                </a:srgbClr>
              </a:solidFill>
              <a:prstDash val="solid"/>
              <a:round/>
              <a:headEnd type="none" w="med" len="med"/>
              <a:tailEnd type="none" w="med" len="med"/>
            </a:ln>
            <a:effectLst/>
          </c:spPr>
          <c:marker>
            <c:symbol val="none"/>
          </c:marker>
          <c:cat>
            <c:strRef>
              <c:f>'MIPR-comparison-daily'!$E$1:$G$1</c:f>
              <c:strCache>
                <c:ptCount val="3"/>
                <c:pt idx="0">
                  <c:v>1Y</c:v>
                </c:pt>
                <c:pt idx="1">
                  <c:v>2Y</c:v>
                </c:pt>
                <c:pt idx="2">
                  <c:v>3Y</c:v>
                </c:pt>
              </c:strCache>
              <c:extLst/>
            </c:strRef>
          </c:cat>
          <c:val>
            <c:numRef>
              <c:f>'MIPR-comparison-daily'!$E$2:$G$2</c:f>
              <c:numCache>
                <c:formatCode>0.00</c:formatCode>
                <c:ptCount val="3"/>
                <c:pt idx="0">
                  <c:v>4.165</c:v>
                </c:pt>
                <c:pt idx="1">
                  <c:v>4.2529000000000003</c:v>
                </c:pt>
                <c:pt idx="2">
                  <c:v>4.3186</c:v>
                </c:pt>
              </c:numCache>
              <c:extLst/>
            </c:numRef>
          </c:val>
          <c:smooth val="0"/>
          <c:extLst xmlns:c15="http://schemas.microsoft.com/office/drawing/2012/chart">
            <c:ext xmlns:c16="http://schemas.microsoft.com/office/drawing/2014/chart" uri="{C3380CC4-5D6E-409C-BE32-E72D297353CC}">
              <c16:uniqueId val="{00000000-0975-4D1E-82C4-CD705CD33673}"/>
            </c:ext>
          </c:extLst>
        </c:ser>
        <c:ser>
          <c:idx val="2"/>
          <c:order val="1"/>
          <c:tx>
            <c:strRef>
              <c:f>'MIPR-comparison-daily'!$B$3</c:f>
              <c:strCache>
                <c:ptCount val="1"/>
                <c:pt idx="0">
                  <c:v>04/04/2025</c:v>
                </c:pt>
              </c:strCache>
            </c:strRef>
          </c:tx>
          <c:spPr>
            <a:ln w="22225" cap="rnd" cmpd="sng" algn="ctr">
              <a:solidFill>
                <a:srgbClr val="39B2B6">
                  <a:lumMod val="100000"/>
                </a:srgbClr>
              </a:solidFill>
              <a:prstDash val="solid"/>
              <a:round/>
              <a:headEnd type="none" w="med" len="med"/>
              <a:tailEnd type="none" w="med" len="med"/>
            </a:ln>
            <a:effectLst/>
          </c:spPr>
          <c:marker>
            <c:symbol val="none"/>
          </c:marker>
          <c:cat>
            <c:strRef>
              <c:f>'MIPR-comparison-daily'!$E$1:$G$1</c:f>
              <c:strCache>
                <c:ptCount val="3"/>
                <c:pt idx="0">
                  <c:v>1Y</c:v>
                </c:pt>
                <c:pt idx="1">
                  <c:v>2Y</c:v>
                </c:pt>
                <c:pt idx="2">
                  <c:v>3Y</c:v>
                </c:pt>
              </c:strCache>
              <c:extLst/>
            </c:strRef>
          </c:cat>
          <c:val>
            <c:numRef>
              <c:f>'MIPR-comparison-daily'!$E$3:$G$3</c:f>
              <c:numCache>
                <c:formatCode>0.00</c:formatCode>
                <c:ptCount val="3"/>
                <c:pt idx="0">
                  <c:v>3.1819999999999999</c:v>
                </c:pt>
                <c:pt idx="1">
                  <c:v>3.0503999999999998</c:v>
                </c:pt>
                <c:pt idx="2">
                  <c:v>3.1981999999999999</c:v>
                </c:pt>
              </c:numCache>
              <c:extLst/>
            </c:numRef>
          </c:val>
          <c:smooth val="0"/>
          <c:extLst>
            <c:ext xmlns:c16="http://schemas.microsoft.com/office/drawing/2014/chart" uri="{C3380CC4-5D6E-409C-BE32-E72D297353CC}">
              <c16:uniqueId val="{00000001-0975-4D1E-82C4-CD705CD33673}"/>
            </c:ext>
          </c:extLst>
        </c:ser>
        <c:ser>
          <c:idx val="1"/>
          <c:order val="2"/>
          <c:tx>
            <c:strRef>
              <c:f>'MIPR-comparison-daily'!$B$5</c:f>
              <c:strCache>
                <c:ptCount val="1"/>
                <c:pt idx="0">
                  <c:v>13/05/2025</c:v>
                </c:pt>
              </c:strCache>
            </c:strRef>
          </c:tx>
          <c:spPr>
            <a:ln w="22225" cap="rnd" cmpd="sng" algn="ctr">
              <a:solidFill>
                <a:srgbClr val="E6325E">
                  <a:lumMod val="100000"/>
                </a:srgbClr>
              </a:solidFill>
              <a:prstDash val="solid"/>
              <a:round/>
              <a:headEnd type="none" w="med" len="med"/>
              <a:tailEnd type="none" w="med" len="med"/>
            </a:ln>
            <a:effectLst/>
          </c:spPr>
          <c:marker>
            <c:symbol val="none"/>
          </c:marker>
          <c:cat>
            <c:strRef>
              <c:f>'MIPR-comparison-daily'!$E$1:$G$1</c:f>
              <c:strCache>
                <c:ptCount val="3"/>
                <c:pt idx="0">
                  <c:v>1Y</c:v>
                </c:pt>
                <c:pt idx="1">
                  <c:v>2Y</c:v>
                </c:pt>
                <c:pt idx="2">
                  <c:v>3Y</c:v>
                </c:pt>
              </c:strCache>
              <c:extLst/>
            </c:strRef>
          </c:cat>
          <c:val>
            <c:numRef>
              <c:f>'MIPR-comparison-daily'!$E$5:$G$5</c:f>
              <c:numCache>
                <c:formatCode>0.00</c:formatCode>
                <c:ptCount val="3"/>
                <c:pt idx="0">
                  <c:v>3.6797</c:v>
                </c:pt>
                <c:pt idx="1">
                  <c:v>3.5569000000000002</c:v>
                </c:pt>
                <c:pt idx="2">
                  <c:v>3.6989000000000001</c:v>
                </c:pt>
              </c:numCache>
              <c:extLst/>
            </c:numRef>
          </c:val>
          <c:smooth val="0"/>
          <c:extLst>
            <c:ext xmlns:c16="http://schemas.microsoft.com/office/drawing/2014/chart" uri="{C3380CC4-5D6E-409C-BE32-E72D297353CC}">
              <c16:uniqueId val="{00000002-0975-4D1E-82C4-CD705CD33673}"/>
            </c:ext>
          </c:extLst>
        </c:ser>
        <c:ser>
          <c:idx val="3"/>
          <c:order val="3"/>
          <c:tx>
            <c:strRef>
              <c:f>'MIPR-comparison-daily'!$A$4</c:f>
              <c:strCache>
                <c:ptCount val="1"/>
                <c:pt idx="0">
                  <c:v>last Strategy Day</c:v>
                </c:pt>
              </c:strCache>
            </c:strRef>
          </c:tx>
          <c:spPr>
            <a:ln w="28575" cap="rnd">
              <a:solidFill>
                <a:schemeClr val="accent4"/>
              </a:solidFill>
              <a:round/>
            </a:ln>
            <a:effectLst/>
          </c:spPr>
          <c:marker>
            <c:symbol val="none"/>
          </c:marker>
          <c:cat>
            <c:strRef>
              <c:f>'MIPR-comparison-daily'!$E$1:$G$1</c:f>
              <c:strCache>
                <c:ptCount val="3"/>
                <c:pt idx="0">
                  <c:v>1Y</c:v>
                </c:pt>
                <c:pt idx="1">
                  <c:v>2Y</c:v>
                </c:pt>
                <c:pt idx="2">
                  <c:v>3Y</c:v>
                </c:pt>
              </c:strCache>
              <c:extLst/>
            </c:strRef>
          </c:cat>
          <c:val>
            <c:numRef>
              <c:f>'MIPR-comparison-daily'!$E$4:$G$4</c:f>
              <c:numCache>
                <c:formatCode>0.00</c:formatCode>
                <c:ptCount val="3"/>
                <c:pt idx="0">
                  <c:v>3.3915000000000002</c:v>
                </c:pt>
                <c:pt idx="1">
                  <c:v>3.3208000000000002</c:v>
                </c:pt>
                <c:pt idx="2">
                  <c:v>3.532</c:v>
                </c:pt>
              </c:numCache>
              <c:extLst/>
            </c:numRef>
          </c:val>
          <c:smooth val="0"/>
          <c:extLst>
            <c:ext xmlns:c16="http://schemas.microsoft.com/office/drawing/2014/chart" uri="{C3380CC4-5D6E-409C-BE32-E72D297353CC}">
              <c16:uniqueId val="{00000003-0975-4D1E-82C4-CD705CD33673}"/>
            </c:ext>
          </c:extLst>
        </c:ser>
        <c:dLbls>
          <c:showLegendKey val="0"/>
          <c:showVal val="0"/>
          <c:showCatName val="0"/>
          <c:showSerName val="0"/>
          <c:showPercent val="0"/>
          <c:showBubbleSize val="0"/>
        </c:dLbls>
        <c:smooth val="0"/>
        <c:axId val="491539055"/>
        <c:axId val="491539471"/>
        <c:extLst/>
      </c:lineChart>
      <c:catAx>
        <c:axId val="491539055"/>
        <c:scaling>
          <c:orientation val="minMax"/>
        </c:scaling>
        <c:delete val="0"/>
        <c:axPos val="b"/>
        <c:title>
          <c:tx>
            <c:rich>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r>
                  <a:rPr lang="en-GB" sz="700" dirty="0">
                    <a:solidFill>
                      <a:srgbClr val="003C64"/>
                    </a:solidFill>
                  </a:rPr>
                  <a:t>Source: Bloomberg, Amundi Inv. Institute. Bloomberg. Data as of 13/05/2025.</a:t>
                </a:r>
              </a:p>
            </c:rich>
          </c:tx>
          <c:layout>
            <c:manualLayout>
              <c:xMode val="edge"/>
              <c:yMode val="edge"/>
              <c:x val="0"/>
              <c:y val="0.9536089730993927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491539471"/>
        <c:crosses val="autoZero"/>
        <c:auto val="1"/>
        <c:lblAlgn val="ctr"/>
        <c:lblOffset val="100"/>
        <c:noMultiLvlLbl val="0"/>
      </c:catAx>
      <c:valAx>
        <c:axId val="491539471"/>
        <c:scaling>
          <c:orientation val="minMax"/>
          <c:min val="3"/>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491539055"/>
        <c:crosses val="autoZero"/>
        <c:crossBetween val="between"/>
      </c:valAx>
      <c:spPr>
        <a:noFill/>
        <a:ln>
          <a:noFill/>
        </a:ln>
        <a:effectLst/>
      </c:spPr>
    </c:plotArea>
    <c:legend>
      <c:legendPos val="b"/>
      <c:layout>
        <c:manualLayout>
          <c:xMode val="edge"/>
          <c:yMode val="edge"/>
          <c:x val="0.1366906474820144"/>
          <c:y val="0.86352842224320292"/>
          <c:w val="0.79733982892426214"/>
          <c:h val="5.64739620525551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25400" cap="flat" cmpd="sng" algn="ctr">
      <a:noFill/>
      <a:round/>
    </a:ln>
    <a:effectLst/>
  </c:spPr>
  <c:txPr>
    <a:bodyPr/>
    <a:lstStyle/>
    <a:p>
      <a:pPr>
        <a:defRPr/>
      </a:pPr>
      <a:endParaRPr lang="en-US"/>
    </a:p>
  </c:txPr>
  <c:externalData r:id="rId4">
    <c:autoUpdate val="0"/>
  </c:externalData>
  <c:userShapes r:id="rId5"/>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10Y fair value month-by</a:t>
            </a:r>
            <a:r>
              <a:rPr lang="en-GB" b="1" baseline="0">
                <a:solidFill>
                  <a:srgbClr val="003C64"/>
                </a:solidFill>
              </a:rPr>
              <a:t>-month </a:t>
            </a:r>
            <a:r>
              <a:rPr lang="en-GB" b="1">
                <a:solidFill>
                  <a:srgbClr val="003C64"/>
                </a:solidFill>
              </a:rPr>
              <a:t>projection</a:t>
            </a:r>
            <a:endParaRPr lang="en-GB" b="1">
              <a:solidFill>
                <a:srgbClr val="FF0000"/>
              </a:solidFill>
            </a:endParaRPr>
          </a:p>
        </c:rich>
      </c:tx>
      <c:layout>
        <c:manualLayout>
          <c:xMode val="edge"/>
          <c:yMode val="edge"/>
          <c:x val="0.16097506980956455"/>
          <c:y val="7.6520085617554133E-4"/>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0.10565771930265905"/>
          <c:y val="0.11815318978477368"/>
          <c:w val="0.87510949855147491"/>
          <c:h val="0.6660478618536152"/>
        </c:manualLayout>
      </c:layout>
      <c:lineChart>
        <c:grouping val="standard"/>
        <c:varyColors val="0"/>
        <c:ser>
          <c:idx val="0"/>
          <c:order val="0"/>
          <c:tx>
            <c:strRef>
              <c:f>FV_evolution_MbyM!$AG$3</c:f>
              <c:strCache>
                <c:ptCount val="1"/>
                <c:pt idx="0">
                  <c:v>FV 10Y</c:v>
                </c:pt>
              </c:strCache>
            </c:strRef>
          </c:tx>
          <c:spPr>
            <a:ln w="19050" cap="rnd">
              <a:solidFill>
                <a:srgbClr val="004F9F"/>
              </a:solidFill>
              <a:round/>
            </a:ln>
            <a:effectLst/>
          </c:spPr>
          <c:marker>
            <c:symbol val="none"/>
          </c:marker>
          <c:dLbls>
            <c:dLbl>
              <c:idx val="398"/>
              <c:layout>
                <c:manualLayout>
                  <c:x val="-4.7923322683706068E-2"/>
                  <c:y val="-0.2329144958627030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B8-4F59-9DED-75B855EA0C7E}"/>
                </c:ext>
              </c:extLst>
            </c:dLbl>
            <c:dLbl>
              <c:idx val="435"/>
              <c:layout>
                <c:manualLayout>
                  <c:x val="-6.6331104399308852E-2"/>
                  <c:y val="0.16490701454963155"/>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AA0-4047-B35A-B2EC76E0E237}"/>
                </c:ext>
              </c:extLst>
            </c:dLbl>
            <c:dLbl>
              <c:idx val="612"/>
              <c:layout>
                <c:manualLayout>
                  <c:x val="-3.1838930111668155E-2"/>
                  <c:y val="7.6420323815682853E-2"/>
                </c:manualLayout>
              </c:layout>
              <c:spPr>
                <a:solidFill>
                  <a:schemeClr val="accent1">
                    <a:lumMod val="20000"/>
                    <a:lumOff val="80000"/>
                  </a:schemeClr>
                </a:solidFill>
                <a:ln>
                  <a:solidFill>
                    <a:schemeClr val="accent1">
                      <a:lumMod val="20000"/>
                      <a:lumOff val="80000"/>
                    </a:schemeClr>
                  </a:solid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AA0-4047-B35A-B2EC76E0E237}"/>
                </c:ext>
              </c:extLst>
            </c:dLbl>
            <c:spPr>
              <a:solidFill>
                <a:schemeClr val="accent4">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FV_evolution_MbyM!$AG$4:$AG$1000</c:f>
              <c:numCache>
                <c:formatCode>0.00%</c:formatCode>
                <c:ptCount val="997"/>
                <c:pt idx="0">
                  <c:v>3.8746735351069664E-2</c:v>
                </c:pt>
                <c:pt idx="1">
                  <c:v>3.8746735351069664E-2</c:v>
                </c:pt>
                <c:pt idx="2">
                  <c:v>3.8746735351069664E-2</c:v>
                </c:pt>
                <c:pt idx="3">
                  <c:v>3.8746735351069664E-2</c:v>
                </c:pt>
                <c:pt idx="4">
                  <c:v>3.8746735351069664E-2</c:v>
                </c:pt>
                <c:pt idx="5">
                  <c:v>3.8746735351069664E-2</c:v>
                </c:pt>
                <c:pt idx="6">
                  <c:v>3.8746735351069664E-2</c:v>
                </c:pt>
                <c:pt idx="7">
                  <c:v>3.8746735351069664E-2</c:v>
                </c:pt>
                <c:pt idx="8">
                  <c:v>3.8746735351069664E-2</c:v>
                </c:pt>
                <c:pt idx="9">
                  <c:v>3.8746735351069664E-2</c:v>
                </c:pt>
                <c:pt idx="10">
                  <c:v>3.8746735351069664E-2</c:v>
                </c:pt>
                <c:pt idx="11">
                  <c:v>3.8746735351069664E-2</c:v>
                </c:pt>
                <c:pt idx="12">
                  <c:v>3.8746735351069664E-2</c:v>
                </c:pt>
                <c:pt idx="13">
                  <c:v>3.8746735351069664E-2</c:v>
                </c:pt>
                <c:pt idx="14">
                  <c:v>3.8746735351069664E-2</c:v>
                </c:pt>
                <c:pt idx="15">
                  <c:v>3.8746735351069664E-2</c:v>
                </c:pt>
                <c:pt idx="16">
                  <c:v>3.8746735351069664E-2</c:v>
                </c:pt>
                <c:pt idx="17">
                  <c:v>3.8746735351069664E-2</c:v>
                </c:pt>
                <c:pt idx="18">
                  <c:v>3.8746735351069664E-2</c:v>
                </c:pt>
                <c:pt idx="19">
                  <c:v>3.8746735351069664E-2</c:v>
                </c:pt>
                <c:pt idx="20">
                  <c:v>3.8746735351069664E-2</c:v>
                </c:pt>
                <c:pt idx="21">
                  <c:v>3.8746735351069664E-2</c:v>
                </c:pt>
                <c:pt idx="22">
                  <c:v>3.8746735351069664E-2</c:v>
                </c:pt>
                <c:pt idx="23">
                  <c:v>4.0790682307925208E-2</c:v>
                </c:pt>
                <c:pt idx="24">
                  <c:v>4.0790682307925208E-2</c:v>
                </c:pt>
                <c:pt idx="25">
                  <c:v>4.0790682307925208E-2</c:v>
                </c:pt>
                <c:pt idx="26">
                  <c:v>4.0790682307925208E-2</c:v>
                </c:pt>
                <c:pt idx="27">
                  <c:v>4.0790682307925208E-2</c:v>
                </c:pt>
                <c:pt idx="28">
                  <c:v>4.0790682307925208E-2</c:v>
                </c:pt>
                <c:pt idx="29">
                  <c:v>4.0790682307925208E-2</c:v>
                </c:pt>
                <c:pt idx="30">
                  <c:v>4.0790682307925208E-2</c:v>
                </c:pt>
                <c:pt idx="31">
                  <c:v>4.0790682307925208E-2</c:v>
                </c:pt>
                <c:pt idx="32">
                  <c:v>4.0790682307925208E-2</c:v>
                </c:pt>
                <c:pt idx="33">
                  <c:v>4.0790682307925208E-2</c:v>
                </c:pt>
                <c:pt idx="34">
                  <c:v>4.0790682307925208E-2</c:v>
                </c:pt>
                <c:pt idx="35">
                  <c:v>4.0790682307925208E-2</c:v>
                </c:pt>
                <c:pt idx="36">
                  <c:v>4.0790682307925208E-2</c:v>
                </c:pt>
                <c:pt idx="37">
                  <c:v>4.0790682307925208E-2</c:v>
                </c:pt>
                <c:pt idx="38">
                  <c:v>4.0790682307925208E-2</c:v>
                </c:pt>
                <c:pt idx="39">
                  <c:v>4.0790682307925208E-2</c:v>
                </c:pt>
                <c:pt idx="40">
                  <c:v>4.0790682307925208E-2</c:v>
                </c:pt>
                <c:pt idx="41">
                  <c:v>4.0790682307925208E-2</c:v>
                </c:pt>
                <c:pt idx="42">
                  <c:v>4.0790682307925208E-2</c:v>
                </c:pt>
                <c:pt idx="43">
                  <c:v>4.0790682307925208E-2</c:v>
                </c:pt>
                <c:pt idx="44">
                  <c:v>4.1078560399966595E-2</c:v>
                </c:pt>
                <c:pt idx="45">
                  <c:v>4.1078560399966595E-2</c:v>
                </c:pt>
                <c:pt idx="46">
                  <c:v>4.1078560399966595E-2</c:v>
                </c:pt>
                <c:pt idx="47">
                  <c:v>4.1078560399966595E-2</c:v>
                </c:pt>
                <c:pt idx="48">
                  <c:v>4.1078560399966595E-2</c:v>
                </c:pt>
                <c:pt idx="49">
                  <c:v>4.1078560399966595E-2</c:v>
                </c:pt>
                <c:pt idx="50">
                  <c:v>4.1078560399966595E-2</c:v>
                </c:pt>
                <c:pt idx="51">
                  <c:v>4.1078560399966595E-2</c:v>
                </c:pt>
                <c:pt idx="52">
                  <c:v>4.1078560399966595E-2</c:v>
                </c:pt>
                <c:pt idx="53">
                  <c:v>4.1078560399966595E-2</c:v>
                </c:pt>
                <c:pt idx="54">
                  <c:v>4.1078560399966595E-2</c:v>
                </c:pt>
                <c:pt idx="55">
                  <c:v>4.1078560399966595E-2</c:v>
                </c:pt>
                <c:pt idx="56">
                  <c:v>4.1078560399966595E-2</c:v>
                </c:pt>
                <c:pt idx="57">
                  <c:v>4.1078560399966595E-2</c:v>
                </c:pt>
                <c:pt idx="58">
                  <c:v>4.1078560399966595E-2</c:v>
                </c:pt>
                <c:pt idx="59">
                  <c:v>4.1078560399966595E-2</c:v>
                </c:pt>
                <c:pt idx="60">
                  <c:v>4.1078560399966595E-2</c:v>
                </c:pt>
                <c:pt idx="61">
                  <c:v>4.1078560399966595E-2</c:v>
                </c:pt>
                <c:pt idx="62">
                  <c:v>4.1078560399966595E-2</c:v>
                </c:pt>
                <c:pt idx="63">
                  <c:v>4.1078560399966595E-2</c:v>
                </c:pt>
                <c:pt idx="64">
                  <c:v>4.1078560399966595E-2</c:v>
                </c:pt>
                <c:pt idx="65">
                  <c:v>4.5122743077046418E-2</c:v>
                </c:pt>
                <c:pt idx="66">
                  <c:v>4.5122743077046418E-2</c:v>
                </c:pt>
                <c:pt idx="67">
                  <c:v>4.5122743077046418E-2</c:v>
                </c:pt>
                <c:pt idx="68">
                  <c:v>4.5122743077046418E-2</c:v>
                </c:pt>
                <c:pt idx="69">
                  <c:v>4.5122743077046418E-2</c:v>
                </c:pt>
                <c:pt idx="70">
                  <c:v>4.5122743077046418E-2</c:v>
                </c:pt>
                <c:pt idx="71">
                  <c:v>4.5122743077046418E-2</c:v>
                </c:pt>
                <c:pt idx="72">
                  <c:v>4.5122743077046418E-2</c:v>
                </c:pt>
                <c:pt idx="73">
                  <c:v>4.5122743077046418E-2</c:v>
                </c:pt>
                <c:pt idx="74">
                  <c:v>4.5122743077046418E-2</c:v>
                </c:pt>
                <c:pt idx="75">
                  <c:v>4.5122743077046418E-2</c:v>
                </c:pt>
                <c:pt idx="76">
                  <c:v>4.5122743077046418E-2</c:v>
                </c:pt>
                <c:pt idx="77">
                  <c:v>4.5122743077046418E-2</c:v>
                </c:pt>
                <c:pt idx="78">
                  <c:v>4.5122743077046418E-2</c:v>
                </c:pt>
                <c:pt idx="79">
                  <c:v>4.5122743077046418E-2</c:v>
                </c:pt>
                <c:pt idx="80">
                  <c:v>4.5122743077046418E-2</c:v>
                </c:pt>
                <c:pt idx="81">
                  <c:v>4.5122743077046418E-2</c:v>
                </c:pt>
                <c:pt idx="82">
                  <c:v>4.5122743077046418E-2</c:v>
                </c:pt>
                <c:pt idx="83">
                  <c:v>4.5122743077046418E-2</c:v>
                </c:pt>
                <c:pt idx="84">
                  <c:v>4.5122743077046418E-2</c:v>
                </c:pt>
                <c:pt idx="85">
                  <c:v>4.5122743077046418E-2</c:v>
                </c:pt>
                <c:pt idx="86">
                  <c:v>4.5122743077046418E-2</c:v>
                </c:pt>
                <c:pt idx="87">
                  <c:v>4.4210074284098844E-2</c:v>
                </c:pt>
                <c:pt idx="88">
                  <c:v>4.4210074284098844E-2</c:v>
                </c:pt>
                <c:pt idx="89">
                  <c:v>4.4210074284098844E-2</c:v>
                </c:pt>
                <c:pt idx="90">
                  <c:v>4.4210074284098844E-2</c:v>
                </c:pt>
                <c:pt idx="91">
                  <c:v>4.4210074284098844E-2</c:v>
                </c:pt>
                <c:pt idx="92">
                  <c:v>4.4210074284098844E-2</c:v>
                </c:pt>
                <c:pt idx="93">
                  <c:v>4.4210074284098844E-2</c:v>
                </c:pt>
                <c:pt idx="94">
                  <c:v>4.4210074284098844E-2</c:v>
                </c:pt>
                <c:pt idx="95">
                  <c:v>4.4210074284098844E-2</c:v>
                </c:pt>
                <c:pt idx="96">
                  <c:v>4.4210074284098844E-2</c:v>
                </c:pt>
                <c:pt idx="97">
                  <c:v>4.4210074284098844E-2</c:v>
                </c:pt>
                <c:pt idx="98">
                  <c:v>4.4210074284098844E-2</c:v>
                </c:pt>
                <c:pt idx="99">
                  <c:v>4.4210074284098844E-2</c:v>
                </c:pt>
                <c:pt idx="100">
                  <c:v>4.4210074284098844E-2</c:v>
                </c:pt>
                <c:pt idx="101">
                  <c:v>4.4210074284098844E-2</c:v>
                </c:pt>
                <c:pt idx="102">
                  <c:v>4.4210074284098844E-2</c:v>
                </c:pt>
                <c:pt idx="103">
                  <c:v>4.4210074284098844E-2</c:v>
                </c:pt>
                <c:pt idx="104">
                  <c:v>4.4210074284098844E-2</c:v>
                </c:pt>
                <c:pt idx="105">
                  <c:v>4.4210074284098844E-2</c:v>
                </c:pt>
                <c:pt idx="106">
                  <c:v>4.4210074284098844E-2</c:v>
                </c:pt>
                <c:pt idx="107">
                  <c:v>4.4210074284098844E-2</c:v>
                </c:pt>
                <c:pt idx="108">
                  <c:v>4.4210074284098844E-2</c:v>
                </c:pt>
                <c:pt idx="109">
                  <c:v>4.4210074284098844E-2</c:v>
                </c:pt>
                <c:pt idx="110">
                  <c:v>4.2148148710561023E-2</c:v>
                </c:pt>
                <c:pt idx="111">
                  <c:v>4.2148148710561023E-2</c:v>
                </c:pt>
                <c:pt idx="112">
                  <c:v>4.2148148710561023E-2</c:v>
                </c:pt>
                <c:pt idx="113">
                  <c:v>4.2148148710561023E-2</c:v>
                </c:pt>
                <c:pt idx="114">
                  <c:v>4.2148148710561023E-2</c:v>
                </c:pt>
                <c:pt idx="115">
                  <c:v>4.2148148710561023E-2</c:v>
                </c:pt>
                <c:pt idx="116">
                  <c:v>4.2148148710561023E-2</c:v>
                </c:pt>
                <c:pt idx="117">
                  <c:v>4.2148148710561023E-2</c:v>
                </c:pt>
                <c:pt idx="118">
                  <c:v>4.2148148710561023E-2</c:v>
                </c:pt>
                <c:pt idx="119">
                  <c:v>4.2148148710561023E-2</c:v>
                </c:pt>
                <c:pt idx="120">
                  <c:v>4.2148148710561023E-2</c:v>
                </c:pt>
                <c:pt idx="121">
                  <c:v>4.2148148710561023E-2</c:v>
                </c:pt>
                <c:pt idx="122">
                  <c:v>4.2148148710561023E-2</c:v>
                </c:pt>
                <c:pt idx="123">
                  <c:v>4.2148148710561023E-2</c:v>
                </c:pt>
                <c:pt idx="124">
                  <c:v>4.2148148710561023E-2</c:v>
                </c:pt>
                <c:pt idx="125">
                  <c:v>4.2148148710561023E-2</c:v>
                </c:pt>
                <c:pt idx="126">
                  <c:v>4.2148148710561023E-2</c:v>
                </c:pt>
                <c:pt idx="127">
                  <c:v>4.2148148710561023E-2</c:v>
                </c:pt>
                <c:pt idx="128">
                  <c:v>4.2148148710561023E-2</c:v>
                </c:pt>
                <c:pt idx="129">
                  <c:v>4.2148148710561023E-2</c:v>
                </c:pt>
                <c:pt idx="130">
                  <c:v>3.9057522725866718E-2</c:v>
                </c:pt>
                <c:pt idx="131">
                  <c:v>3.9057522725866718E-2</c:v>
                </c:pt>
                <c:pt idx="132">
                  <c:v>3.9057522725866718E-2</c:v>
                </c:pt>
                <c:pt idx="133">
                  <c:v>3.9057522725866718E-2</c:v>
                </c:pt>
                <c:pt idx="134">
                  <c:v>3.9057522725866718E-2</c:v>
                </c:pt>
                <c:pt idx="135">
                  <c:v>3.9057522725866718E-2</c:v>
                </c:pt>
                <c:pt idx="136">
                  <c:v>3.9057522725866718E-2</c:v>
                </c:pt>
                <c:pt idx="137">
                  <c:v>3.9057522725866718E-2</c:v>
                </c:pt>
                <c:pt idx="138">
                  <c:v>3.9057522725866718E-2</c:v>
                </c:pt>
                <c:pt idx="139">
                  <c:v>3.9057522725866718E-2</c:v>
                </c:pt>
                <c:pt idx="140">
                  <c:v>3.9057522725866718E-2</c:v>
                </c:pt>
                <c:pt idx="141">
                  <c:v>3.9057522725866718E-2</c:v>
                </c:pt>
                <c:pt idx="142">
                  <c:v>3.9057522725866718E-2</c:v>
                </c:pt>
                <c:pt idx="143">
                  <c:v>3.9057522725866718E-2</c:v>
                </c:pt>
                <c:pt idx="144">
                  <c:v>3.9057522725866718E-2</c:v>
                </c:pt>
                <c:pt idx="145">
                  <c:v>3.9057522725866718E-2</c:v>
                </c:pt>
                <c:pt idx="146">
                  <c:v>3.9057522725866718E-2</c:v>
                </c:pt>
                <c:pt idx="147">
                  <c:v>3.9057522725866718E-2</c:v>
                </c:pt>
                <c:pt idx="148">
                  <c:v>3.9057522725866718E-2</c:v>
                </c:pt>
                <c:pt idx="149">
                  <c:v>3.9057522725866718E-2</c:v>
                </c:pt>
                <c:pt idx="150">
                  <c:v>3.9057522725866718E-2</c:v>
                </c:pt>
                <c:pt idx="151">
                  <c:v>3.9057522725866718E-2</c:v>
                </c:pt>
                <c:pt idx="152">
                  <c:v>3.9057522725866718E-2</c:v>
                </c:pt>
                <c:pt idx="153">
                  <c:v>3.7620171182516274E-2</c:v>
                </c:pt>
                <c:pt idx="154">
                  <c:v>3.7620171182516274E-2</c:v>
                </c:pt>
                <c:pt idx="155">
                  <c:v>3.7620171182516274E-2</c:v>
                </c:pt>
                <c:pt idx="156">
                  <c:v>3.7620171182516274E-2</c:v>
                </c:pt>
                <c:pt idx="157">
                  <c:v>3.7620171182516274E-2</c:v>
                </c:pt>
                <c:pt idx="158">
                  <c:v>3.7620171182516274E-2</c:v>
                </c:pt>
                <c:pt idx="159">
                  <c:v>3.7620171182516274E-2</c:v>
                </c:pt>
                <c:pt idx="160">
                  <c:v>3.7620171182516274E-2</c:v>
                </c:pt>
                <c:pt idx="161">
                  <c:v>3.7620171182516274E-2</c:v>
                </c:pt>
                <c:pt idx="162">
                  <c:v>3.7620171182516274E-2</c:v>
                </c:pt>
                <c:pt idx="163">
                  <c:v>3.7620171182516274E-2</c:v>
                </c:pt>
                <c:pt idx="164">
                  <c:v>3.7620171182516274E-2</c:v>
                </c:pt>
                <c:pt idx="165">
                  <c:v>3.7620171182516274E-2</c:v>
                </c:pt>
                <c:pt idx="166">
                  <c:v>3.7620171182516274E-2</c:v>
                </c:pt>
                <c:pt idx="167">
                  <c:v>3.7620171182516274E-2</c:v>
                </c:pt>
                <c:pt idx="168">
                  <c:v>3.7620171182516274E-2</c:v>
                </c:pt>
                <c:pt idx="169">
                  <c:v>3.7620171182516274E-2</c:v>
                </c:pt>
                <c:pt idx="170">
                  <c:v>3.7620171182516274E-2</c:v>
                </c:pt>
                <c:pt idx="171">
                  <c:v>3.7620171182516274E-2</c:v>
                </c:pt>
                <c:pt idx="172">
                  <c:v>3.7620171182516274E-2</c:v>
                </c:pt>
                <c:pt idx="173">
                  <c:v>3.7620171182516274E-2</c:v>
                </c:pt>
                <c:pt idx="174">
                  <c:v>3.7620171182516274E-2</c:v>
                </c:pt>
                <c:pt idx="175">
                  <c:v>3.7119861732574221E-2</c:v>
                </c:pt>
                <c:pt idx="176">
                  <c:v>3.7119861732574221E-2</c:v>
                </c:pt>
                <c:pt idx="177">
                  <c:v>3.7119861732574221E-2</c:v>
                </c:pt>
                <c:pt idx="178">
                  <c:v>3.7119861732574221E-2</c:v>
                </c:pt>
                <c:pt idx="179">
                  <c:v>3.7119861732574221E-2</c:v>
                </c:pt>
                <c:pt idx="180">
                  <c:v>3.7119861732574221E-2</c:v>
                </c:pt>
                <c:pt idx="181">
                  <c:v>3.7119861732574221E-2</c:v>
                </c:pt>
                <c:pt idx="182">
                  <c:v>3.7119861732574221E-2</c:v>
                </c:pt>
                <c:pt idx="183">
                  <c:v>3.7119861732574221E-2</c:v>
                </c:pt>
                <c:pt idx="184">
                  <c:v>3.7119861732574221E-2</c:v>
                </c:pt>
                <c:pt idx="185">
                  <c:v>3.7119861732574221E-2</c:v>
                </c:pt>
                <c:pt idx="186">
                  <c:v>3.7119861732574221E-2</c:v>
                </c:pt>
                <c:pt idx="187">
                  <c:v>3.7119861732574221E-2</c:v>
                </c:pt>
                <c:pt idx="188">
                  <c:v>3.7119861732574221E-2</c:v>
                </c:pt>
                <c:pt idx="189">
                  <c:v>3.7119861732574221E-2</c:v>
                </c:pt>
                <c:pt idx="190">
                  <c:v>3.7119861732574221E-2</c:v>
                </c:pt>
                <c:pt idx="191">
                  <c:v>3.7119861732574221E-2</c:v>
                </c:pt>
                <c:pt idx="192">
                  <c:v>3.7119861732574221E-2</c:v>
                </c:pt>
                <c:pt idx="193">
                  <c:v>3.7119861732574221E-2</c:v>
                </c:pt>
                <c:pt idx="194">
                  <c:v>3.7119861732574221E-2</c:v>
                </c:pt>
                <c:pt idx="195">
                  <c:v>3.7119861732574221E-2</c:v>
                </c:pt>
                <c:pt idx="196">
                  <c:v>4.0839248504745032E-2</c:v>
                </c:pt>
                <c:pt idx="197">
                  <c:v>4.0839248504745032E-2</c:v>
                </c:pt>
                <c:pt idx="198">
                  <c:v>4.0839248504745032E-2</c:v>
                </c:pt>
                <c:pt idx="199">
                  <c:v>4.0839248504745032E-2</c:v>
                </c:pt>
                <c:pt idx="200">
                  <c:v>4.0839248504745032E-2</c:v>
                </c:pt>
                <c:pt idx="201">
                  <c:v>4.0839248504745032E-2</c:v>
                </c:pt>
                <c:pt idx="202">
                  <c:v>4.0839248504745032E-2</c:v>
                </c:pt>
                <c:pt idx="203">
                  <c:v>4.0839248504745032E-2</c:v>
                </c:pt>
                <c:pt idx="204">
                  <c:v>4.0839248504745032E-2</c:v>
                </c:pt>
                <c:pt idx="205">
                  <c:v>4.0839248504745032E-2</c:v>
                </c:pt>
                <c:pt idx="206">
                  <c:v>4.0839248504745032E-2</c:v>
                </c:pt>
                <c:pt idx="207">
                  <c:v>4.0839248504745032E-2</c:v>
                </c:pt>
                <c:pt idx="208">
                  <c:v>4.0839248504745032E-2</c:v>
                </c:pt>
                <c:pt idx="209">
                  <c:v>4.0839248504745032E-2</c:v>
                </c:pt>
                <c:pt idx="210">
                  <c:v>4.0839248504745032E-2</c:v>
                </c:pt>
                <c:pt idx="211">
                  <c:v>4.0839248504745032E-2</c:v>
                </c:pt>
                <c:pt idx="212">
                  <c:v>4.0839248504745032E-2</c:v>
                </c:pt>
                <c:pt idx="213">
                  <c:v>4.0839248504745032E-2</c:v>
                </c:pt>
                <c:pt idx="214">
                  <c:v>4.0839248504745032E-2</c:v>
                </c:pt>
                <c:pt idx="215">
                  <c:v>4.0839248504745032E-2</c:v>
                </c:pt>
                <c:pt idx="216">
                  <c:v>4.0839248504745032E-2</c:v>
                </c:pt>
                <c:pt idx="217">
                  <c:v>4.0839248504745032E-2</c:v>
                </c:pt>
                <c:pt idx="218">
                  <c:v>4.0839248504745032E-2</c:v>
                </c:pt>
                <c:pt idx="219">
                  <c:v>3.9593523294863639E-2</c:v>
                </c:pt>
                <c:pt idx="220">
                  <c:v>3.9593523294863639E-2</c:v>
                </c:pt>
                <c:pt idx="221">
                  <c:v>3.9593523294863639E-2</c:v>
                </c:pt>
                <c:pt idx="222">
                  <c:v>3.9593523294863639E-2</c:v>
                </c:pt>
                <c:pt idx="223">
                  <c:v>3.9593523294863639E-2</c:v>
                </c:pt>
                <c:pt idx="224">
                  <c:v>3.9593523294863639E-2</c:v>
                </c:pt>
                <c:pt idx="225">
                  <c:v>3.9593523294863639E-2</c:v>
                </c:pt>
                <c:pt idx="226">
                  <c:v>3.9593523294863639E-2</c:v>
                </c:pt>
                <c:pt idx="227">
                  <c:v>3.9593523294863639E-2</c:v>
                </c:pt>
                <c:pt idx="228">
                  <c:v>3.9593523294863639E-2</c:v>
                </c:pt>
                <c:pt idx="229">
                  <c:v>3.9593523294863639E-2</c:v>
                </c:pt>
                <c:pt idx="230">
                  <c:v>3.9593523294863639E-2</c:v>
                </c:pt>
                <c:pt idx="231">
                  <c:v>3.9593523294863639E-2</c:v>
                </c:pt>
                <c:pt idx="232">
                  <c:v>3.9593523294863639E-2</c:v>
                </c:pt>
                <c:pt idx="233">
                  <c:v>3.9593523294863639E-2</c:v>
                </c:pt>
                <c:pt idx="234">
                  <c:v>3.9593523294863639E-2</c:v>
                </c:pt>
                <c:pt idx="235">
                  <c:v>3.9593523294863639E-2</c:v>
                </c:pt>
                <c:pt idx="236">
                  <c:v>3.9593523294863639E-2</c:v>
                </c:pt>
                <c:pt idx="237">
                  <c:v>3.9593523294863639E-2</c:v>
                </c:pt>
                <c:pt idx="238">
                  <c:v>3.9593523294863639E-2</c:v>
                </c:pt>
                <c:pt idx="239">
                  <c:v>3.9593523294863639E-2</c:v>
                </c:pt>
                <c:pt idx="240">
                  <c:v>4.2006325237361176E-2</c:v>
                </c:pt>
                <c:pt idx="241">
                  <c:v>4.2006325237361176E-2</c:v>
                </c:pt>
                <c:pt idx="242">
                  <c:v>4.2006325237361176E-2</c:v>
                </c:pt>
                <c:pt idx="243">
                  <c:v>4.2006325237361176E-2</c:v>
                </c:pt>
                <c:pt idx="244">
                  <c:v>4.2006325237361176E-2</c:v>
                </c:pt>
                <c:pt idx="245">
                  <c:v>4.2006325237361176E-2</c:v>
                </c:pt>
                <c:pt idx="246">
                  <c:v>4.2006325237361176E-2</c:v>
                </c:pt>
                <c:pt idx="247">
                  <c:v>4.2006325237361176E-2</c:v>
                </c:pt>
                <c:pt idx="248">
                  <c:v>4.2006325237361176E-2</c:v>
                </c:pt>
                <c:pt idx="249">
                  <c:v>4.2006325237361176E-2</c:v>
                </c:pt>
                <c:pt idx="250">
                  <c:v>4.2006325237361176E-2</c:v>
                </c:pt>
                <c:pt idx="251">
                  <c:v>4.2006325237361176E-2</c:v>
                </c:pt>
                <c:pt idx="252">
                  <c:v>4.2006325237361176E-2</c:v>
                </c:pt>
                <c:pt idx="253">
                  <c:v>4.2006325237361176E-2</c:v>
                </c:pt>
                <c:pt idx="254">
                  <c:v>4.2006325237361176E-2</c:v>
                </c:pt>
                <c:pt idx="255">
                  <c:v>4.2006325237361176E-2</c:v>
                </c:pt>
                <c:pt idx="256">
                  <c:v>4.2006325237361176E-2</c:v>
                </c:pt>
                <c:pt idx="257">
                  <c:v>4.2006325237361176E-2</c:v>
                </c:pt>
                <c:pt idx="258">
                  <c:v>4.2006325237361176E-2</c:v>
                </c:pt>
                <c:pt idx="259">
                  <c:v>4.2006325237361176E-2</c:v>
                </c:pt>
                <c:pt idx="260">
                  <c:v>4.2006325237361176E-2</c:v>
                </c:pt>
                <c:pt idx="261">
                  <c:v>4.2006325237361176E-2</c:v>
                </c:pt>
                <c:pt idx="262">
                  <c:v>4.3542671814418031E-2</c:v>
                </c:pt>
                <c:pt idx="263">
                  <c:v>4.3542671814418031E-2</c:v>
                </c:pt>
                <c:pt idx="264">
                  <c:v>4.3542671814418031E-2</c:v>
                </c:pt>
                <c:pt idx="265">
                  <c:v>4.3542671814418031E-2</c:v>
                </c:pt>
                <c:pt idx="266">
                  <c:v>4.3542671814418031E-2</c:v>
                </c:pt>
                <c:pt idx="267">
                  <c:v>4.3542671814418031E-2</c:v>
                </c:pt>
                <c:pt idx="268">
                  <c:v>4.3542671814418031E-2</c:v>
                </c:pt>
                <c:pt idx="269">
                  <c:v>4.3542671814418031E-2</c:v>
                </c:pt>
                <c:pt idx="270">
                  <c:v>4.3542671814418031E-2</c:v>
                </c:pt>
                <c:pt idx="271">
                  <c:v>4.3542671814418031E-2</c:v>
                </c:pt>
                <c:pt idx="272">
                  <c:v>4.3542671814418031E-2</c:v>
                </c:pt>
                <c:pt idx="273">
                  <c:v>4.3542671814418031E-2</c:v>
                </c:pt>
                <c:pt idx="274">
                  <c:v>4.3542671814418031E-2</c:v>
                </c:pt>
                <c:pt idx="275">
                  <c:v>4.3542671814418031E-2</c:v>
                </c:pt>
                <c:pt idx="276">
                  <c:v>4.3542671814418031E-2</c:v>
                </c:pt>
                <c:pt idx="277">
                  <c:v>4.3542671814418031E-2</c:v>
                </c:pt>
                <c:pt idx="278">
                  <c:v>4.3542671814418031E-2</c:v>
                </c:pt>
                <c:pt idx="279">
                  <c:v>4.3542671814418031E-2</c:v>
                </c:pt>
                <c:pt idx="280">
                  <c:v>4.3542671814418031E-2</c:v>
                </c:pt>
                <c:pt idx="281">
                  <c:v>4.3542671814418031E-2</c:v>
                </c:pt>
                <c:pt idx="282">
                  <c:v>4.3542671814418031E-2</c:v>
                </c:pt>
                <c:pt idx="283">
                  <c:v>4.3542671814418031E-2</c:v>
                </c:pt>
                <c:pt idx="284">
                  <c:v>4.3542671814418031E-2</c:v>
                </c:pt>
                <c:pt idx="285">
                  <c:v>4.3542671814418031E-2</c:v>
                </c:pt>
                <c:pt idx="286">
                  <c:v>4.3542671814418031E-2</c:v>
                </c:pt>
                <c:pt idx="287">
                  <c:v>4.3542671814418031E-2</c:v>
                </c:pt>
                <c:pt idx="288">
                  <c:v>4.3542671814418031E-2</c:v>
                </c:pt>
                <c:pt idx="289">
                  <c:v>4.3542671814418031E-2</c:v>
                </c:pt>
                <c:pt idx="290">
                  <c:v>4.3542671814418031E-2</c:v>
                </c:pt>
                <c:pt idx="291">
                  <c:v>4.3542671814418031E-2</c:v>
                </c:pt>
                <c:pt idx="292">
                  <c:v>4.3542671814418031E-2</c:v>
                </c:pt>
                <c:pt idx="293">
                  <c:v>4.0170405699350431E-2</c:v>
                </c:pt>
                <c:pt idx="294">
                  <c:v>4.0170405699350431E-2</c:v>
                </c:pt>
                <c:pt idx="295">
                  <c:v>4.0170405699350431E-2</c:v>
                </c:pt>
                <c:pt idx="296">
                  <c:v>4.0170405699350431E-2</c:v>
                </c:pt>
                <c:pt idx="297">
                  <c:v>4.0170405699350431E-2</c:v>
                </c:pt>
                <c:pt idx="298">
                  <c:v>4.0170405699350431E-2</c:v>
                </c:pt>
                <c:pt idx="299">
                  <c:v>4.0170405699350431E-2</c:v>
                </c:pt>
                <c:pt idx="300">
                  <c:v>4.0170405699350431E-2</c:v>
                </c:pt>
                <c:pt idx="301">
                  <c:v>4.0170405699350431E-2</c:v>
                </c:pt>
                <c:pt idx="302">
                  <c:v>4.0170405699350431E-2</c:v>
                </c:pt>
                <c:pt idx="303">
                  <c:v>4.0170405699350431E-2</c:v>
                </c:pt>
                <c:pt idx="304">
                  <c:v>4.0170405699350431E-2</c:v>
                </c:pt>
                <c:pt idx="305">
                  <c:v>4.0170405699350431E-2</c:v>
                </c:pt>
                <c:pt idx="306">
                  <c:v>4.0170405699350431E-2</c:v>
                </c:pt>
                <c:pt idx="307">
                  <c:v>4.0170405699350431E-2</c:v>
                </c:pt>
                <c:pt idx="308">
                  <c:v>4.0170405699350431E-2</c:v>
                </c:pt>
                <c:pt idx="309">
                  <c:v>4.0170405699350431E-2</c:v>
                </c:pt>
                <c:pt idx="310">
                  <c:v>4.0170405699350431E-2</c:v>
                </c:pt>
                <c:pt idx="311">
                  <c:v>4.0170405699350431E-2</c:v>
                </c:pt>
                <c:pt idx="312">
                  <c:v>4.0170405699350431E-2</c:v>
                </c:pt>
                <c:pt idx="313">
                  <c:v>4.0170405699350431E-2</c:v>
                </c:pt>
                <c:pt idx="314">
                  <c:v>4.0170405699350431E-2</c:v>
                </c:pt>
                <c:pt idx="315">
                  <c:v>4.0170405699350431E-2</c:v>
                </c:pt>
                <c:pt idx="316">
                  <c:v>4.0170405699350431E-2</c:v>
                </c:pt>
                <c:pt idx="317">
                  <c:v>4.0170405699350431E-2</c:v>
                </c:pt>
                <c:pt idx="318">
                  <c:v>4.0170405699350431E-2</c:v>
                </c:pt>
                <c:pt idx="319">
                  <c:v>4.0170405699350431E-2</c:v>
                </c:pt>
                <c:pt idx="320">
                  <c:v>4.0170405699350431E-2</c:v>
                </c:pt>
                <c:pt idx="321">
                  <c:v>4.0076081490037413E-2</c:v>
                </c:pt>
                <c:pt idx="322">
                  <c:v>4.0076081490037413E-2</c:v>
                </c:pt>
                <c:pt idx="323">
                  <c:v>4.0076081490037413E-2</c:v>
                </c:pt>
                <c:pt idx="324">
                  <c:v>4.0076081490037413E-2</c:v>
                </c:pt>
                <c:pt idx="325">
                  <c:v>4.0076081490037413E-2</c:v>
                </c:pt>
                <c:pt idx="326">
                  <c:v>4.0076081490037413E-2</c:v>
                </c:pt>
                <c:pt idx="327">
                  <c:v>4.0076081490037413E-2</c:v>
                </c:pt>
                <c:pt idx="328">
                  <c:v>4.0076081490037413E-2</c:v>
                </c:pt>
                <c:pt idx="329">
                  <c:v>4.0076081490037413E-2</c:v>
                </c:pt>
                <c:pt idx="330">
                  <c:v>4.0076081490037413E-2</c:v>
                </c:pt>
                <c:pt idx="331">
                  <c:v>4.0076081490037413E-2</c:v>
                </c:pt>
                <c:pt idx="332">
                  <c:v>4.0076081490037413E-2</c:v>
                </c:pt>
                <c:pt idx="333">
                  <c:v>4.0076081490037413E-2</c:v>
                </c:pt>
                <c:pt idx="334">
                  <c:v>4.0076081490037413E-2</c:v>
                </c:pt>
                <c:pt idx="335">
                  <c:v>4.0076081490037413E-2</c:v>
                </c:pt>
                <c:pt idx="336">
                  <c:v>4.0076081490037413E-2</c:v>
                </c:pt>
                <c:pt idx="337">
                  <c:v>4.0076081490037413E-2</c:v>
                </c:pt>
                <c:pt idx="338">
                  <c:v>4.0076081490037413E-2</c:v>
                </c:pt>
                <c:pt idx="339">
                  <c:v>4.0076081490037413E-2</c:v>
                </c:pt>
                <c:pt idx="340">
                  <c:v>4.0076081490037413E-2</c:v>
                </c:pt>
                <c:pt idx="341">
                  <c:v>4.0076081490037413E-2</c:v>
                </c:pt>
                <c:pt idx="342">
                  <c:v>4.0076081490037413E-2</c:v>
                </c:pt>
                <c:pt idx="343">
                  <c:v>4.0076081490037413E-2</c:v>
                </c:pt>
                <c:pt idx="344">
                  <c:v>4.0076081490037413E-2</c:v>
                </c:pt>
                <c:pt idx="345">
                  <c:v>4.0076081490037413E-2</c:v>
                </c:pt>
                <c:pt idx="346">
                  <c:v>4.0076081490037413E-2</c:v>
                </c:pt>
                <c:pt idx="347">
                  <c:v>4.0076081490037413E-2</c:v>
                </c:pt>
                <c:pt idx="348">
                  <c:v>4.0076081490037413E-2</c:v>
                </c:pt>
                <c:pt idx="349">
                  <c:v>4.0076081490037413E-2</c:v>
                </c:pt>
                <c:pt idx="350">
                  <c:v>4.0076081490037413E-2</c:v>
                </c:pt>
                <c:pt idx="351">
                  <c:v>4.0076081490037413E-2</c:v>
                </c:pt>
                <c:pt idx="352">
                  <c:v>3.7633249568195623E-2</c:v>
                </c:pt>
                <c:pt idx="353">
                  <c:v>3.7633249568195623E-2</c:v>
                </c:pt>
                <c:pt idx="354">
                  <c:v>3.7633249568195623E-2</c:v>
                </c:pt>
                <c:pt idx="355">
                  <c:v>3.7633249568195623E-2</c:v>
                </c:pt>
                <c:pt idx="356">
                  <c:v>3.7633249568195623E-2</c:v>
                </c:pt>
                <c:pt idx="357">
                  <c:v>3.7633249568195623E-2</c:v>
                </c:pt>
                <c:pt idx="358">
                  <c:v>3.7633249568195623E-2</c:v>
                </c:pt>
                <c:pt idx="359">
                  <c:v>3.7633249568195623E-2</c:v>
                </c:pt>
                <c:pt idx="360">
                  <c:v>3.7633249568195623E-2</c:v>
                </c:pt>
                <c:pt idx="361">
                  <c:v>3.7633249568195623E-2</c:v>
                </c:pt>
                <c:pt idx="362">
                  <c:v>3.7633249568195623E-2</c:v>
                </c:pt>
                <c:pt idx="363">
                  <c:v>3.7633249568195623E-2</c:v>
                </c:pt>
                <c:pt idx="364">
                  <c:v>3.7633249568195623E-2</c:v>
                </c:pt>
                <c:pt idx="365">
                  <c:v>3.7633249568195623E-2</c:v>
                </c:pt>
                <c:pt idx="366">
                  <c:v>3.7633249568195623E-2</c:v>
                </c:pt>
                <c:pt idx="367">
                  <c:v>3.7633249568195623E-2</c:v>
                </c:pt>
                <c:pt idx="368">
                  <c:v>3.7633249568195623E-2</c:v>
                </c:pt>
                <c:pt idx="369">
                  <c:v>3.7633249568195623E-2</c:v>
                </c:pt>
                <c:pt idx="370">
                  <c:v>3.7633249568195623E-2</c:v>
                </c:pt>
                <c:pt idx="371">
                  <c:v>3.7633249568195623E-2</c:v>
                </c:pt>
                <c:pt idx="372">
                  <c:v>3.7633249568195623E-2</c:v>
                </c:pt>
                <c:pt idx="373">
                  <c:v>3.7633249568195623E-2</c:v>
                </c:pt>
                <c:pt idx="374">
                  <c:v>3.7633249568195623E-2</c:v>
                </c:pt>
                <c:pt idx="375">
                  <c:v>3.7633249568195623E-2</c:v>
                </c:pt>
                <c:pt idx="376">
                  <c:v>3.7633249568195623E-2</c:v>
                </c:pt>
                <c:pt idx="377">
                  <c:v>3.7633249568195623E-2</c:v>
                </c:pt>
                <c:pt idx="378">
                  <c:v>3.7633249568195623E-2</c:v>
                </c:pt>
                <c:pt idx="379">
                  <c:v>3.7633249568195623E-2</c:v>
                </c:pt>
                <c:pt idx="380">
                  <c:v>3.7633249568195623E-2</c:v>
                </c:pt>
                <c:pt idx="381">
                  <c:v>3.7633249568195623E-2</c:v>
                </c:pt>
                <c:pt idx="382">
                  <c:v>4.0997602692834444E-2</c:v>
                </c:pt>
                <c:pt idx="383">
                  <c:v>4.0997602692834444E-2</c:v>
                </c:pt>
                <c:pt idx="384">
                  <c:v>4.0997602692834444E-2</c:v>
                </c:pt>
                <c:pt idx="385">
                  <c:v>4.0997602692834444E-2</c:v>
                </c:pt>
                <c:pt idx="386">
                  <c:v>4.0997602692834444E-2</c:v>
                </c:pt>
                <c:pt idx="387">
                  <c:v>4.0997602692834444E-2</c:v>
                </c:pt>
                <c:pt idx="388">
                  <c:v>4.0997602692834444E-2</c:v>
                </c:pt>
                <c:pt idx="389">
                  <c:v>4.0997602692834444E-2</c:v>
                </c:pt>
                <c:pt idx="390">
                  <c:v>4.0997602692834444E-2</c:v>
                </c:pt>
                <c:pt idx="391">
                  <c:v>4.0997602692834444E-2</c:v>
                </c:pt>
                <c:pt idx="392">
                  <c:v>4.0997602692834444E-2</c:v>
                </c:pt>
                <c:pt idx="393">
                  <c:v>4.0997602692834444E-2</c:v>
                </c:pt>
                <c:pt idx="394">
                  <c:v>4.0997602692834444E-2</c:v>
                </c:pt>
                <c:pt idx="395">
                  <c:v>4.0997602692834444E-2</c:v>
                </c:pt>
                <c:pt idx="396">
                  <c:v>4.0997602692834444E-2</c:v>
                </c:pt>
                <c:pt idx="397">
                  <c:v>4.0997602692834444E-2</c:v>
                </c:pt>
                <c:pt idx="398">
                  <c:v>4.0997602692834444E-2</c:v>
                </c:pt>
                <c:pt idx="399">
                  <c:v>4.0997602692834444E-2</c:v>
                </c:pt>
                <c:pt idx="400">
                  <c:v>4.0997602692834444E-2</c:v>
                </c:pt>
                <c:pt idx="401">
                  <c:v>4.0997602692834444E-2</c:v>
                </c:pt>
                <c:pt idx="402">
                  <c:v>4.0997602692834444E-2</c:v>
                </c:pt>
                <c:pt idx="403">
                  <c:v>4.0997602692834444E-2</c:v>
                </c:pt>
                <c:pt idx="404">
                  <c:v>4.0997602692834444E-2</c:v>
                </c:pt>
                <c:pt idx="405">
                  <c:v>4.0997602692834444E-2</c:v>
                </c:pt>
                <c:pt idx="406">
                  <c:v>4.0997602692834444E-2</c:v>
                </c:pt>
                <c:pt idx="407">
                  <c:v>4.0997602692834444E-2</c:v>
                </c:pt>
                <c:pt idx="408">
                  <c:v>4.0997602692834444E-2</c:v>
                </c:pt>
                <c:pt idx="409">
                  <c:v>4.0997602692834444E-2</c:v>
                </c:pt>
                <c:pt idx="410">
                  <c:v>4.0997602692834444E-2</c:v>
                </c:pt>
                <c:pt idx="411">
                  <c:v>4.0997602692834444E-2</c:v>
                </c:pt>
                <c:pt idx="412">
                  <c:v>4.0997602692834444E-2</c:v>
                </c:pt>
                <c:pt idx="413">
                  <c:v>4.0557839754074683E-2</c:v>
                </c:pt>
                <c:pt idx="414">
                  <c:v>4.0557839754074683E-2</c:v>
                </c:pt>
                <c:pt idx="415">
                  <c:v>4.0557839754074683E-2</c:v>
                </c:pt>
                <c:pt idx="416">
                  <c:v>4.0557839754074683E-2</c:v>
                </c:pt>
                <c:pt idx="417">
                  <c:v>4.0557839754074683E-2</c:v>
                </c:pt>
                <c:pt idx="418">
                  <c:v>4.0557839754074683E-2</c:v>
                </c:pt>
                <c:pt idx="419">
                  <c:v>4.0557839754074683E-2</c:v>
                </c:pt>
                <c:pt idx="420">
                  <c:v>4.0557839754074683E-2</c:v>
                </c:pt>
                <c:pt idx="421">
                  <c:v>4.0557839754074683E-2</c:v>
                </c:pt>
                <c:pt idx="422">
                  <c:v>4.0557839754074683E-2</c:v>
                </c:pt>
                <c:pt idx="423">
                  <c:v>4.0557839754074683E-2</c:v>
                </c:pt>
                <c:pt idx="424">
                  <c:v>4.0557839754074683E-2</c:v>
                </c:pt>
                <c:pt idx="425">
                  <c:v>4.0557839754074683E-2</c:v>
                </c:pt>
                <c:pt idx="426">
                  <c:v>4.0557839754074683E-2</c:v>
                </c:pt>
                <c:pt idx="427">
                  <c:v>4.0557839754074683E-2</c:v>
                </c:pt>
                <c:pt idx="428">
                  <c:v>4.0557839754074683E-2</c:v>
                </c:pt>
                <c:pt idx="429">
                  <c:v>4.0557839754074683E-2</c:v>
                </c:pt>
                <c:pt idx="430">
                  <c:v>4.0557839754074683E-2</c:v>
                </c:pt>
                <c:pt idx="431">
                  <c:v>4.0557839754074683E-2</c:v>
                </c:pt>
                <c:pt idx="432">
                  <c:v>4.0557839754074683E-2</c:v>
                </c:pt>
                <c:pt idx="433">
                  <c:v>4.0557839754074683E-2</c:v>
                </c:pt>
                <c:pt idx="434">
                  <c:v>4.0557839754074683E-2</c:v>
                </c:pt>
                <c:pt idx="435">
                  <c:v>4.0557839754074683E-2</c:v>
                </c:pt>
                <c:pt idx="436">
                  <c:v>4.0557839754074683E-2</c:v>
                </c:pt>
                <c:pt idx="437">
                  <c:v>4.0557839754074683E-2</c:v>
                </c:pt>
                <c:pt idx="438">
                  <c:v>4.0557839754074683E-2</c:v>
                </c:pt>
                <c:pt idx="439">
                  <c:v>4.0557839754074683E-2</c:v>
                </c:pt>
                <c:pt idx="440">
                  <c:v>4.0557839754074683E-2</c:v>
                </c:pt>
                <c:pt idx="441">
                  <c:v>4.0557839754074683E-2</c:v>
                </c:pt>
                <c:pt idx="442">
                  <c:v>4.0557839754074683E-2</c:v>
                </c:pt>
                <c:pt idx="443">
                  <c:v>4.0319238878923656E-2</c:v>
                </c:pt>
                <c:pt idx="444">
                  <c:v>4.0319238878923656E-2</c:v>
                </c:pt>
                <c:pt idx="445">
                  <c:v>4.0319238878923656E-2</c:v>
                </c:pt>
                <c:pt idx="446">
                  <c:v>4.0319238878923656E-2</c:v>
                </c:pt>
                <c:pt idx="447">
                  <c:v>4.0319238878923656E-2</c:v>
                </c:pt>
                <c:pt idx="448">
                  <c:v>4.0319238878923656E-2</c:v>
                </c:pt>
                <c:pt idx="449">
                  <c:v>4.0319238878923656E-2</c:v>
                </c:pt>
                <c:pt idx="450">
                  <c:v>4.0319238878923656E-2</c:v>
                </c:pt>
                <c:pt idx="451">
                  <c:v>4.0319238878923656E-2</c:v>
                </c:pt>
                <c:pt idx="452">
                  <c:v>4.0319238878923656E-2</c:v>
                </c:pt>
                <c:pt idx="453">
                  <c:v>4.0319238878923656E-2</c:v>
                </c:pt>
                <c:pt idx="454">
                  <c:v>4.0319238878923656E-2</c:v>
                </c:pt>
                <c:pt idx="455">
                  <c:v>4.0319238878923656E-2</c:v>
                </c:pt>
                <c:pt idx="456">
                  <c:v>4.0319238878923656E-2</c:v>
                </c:pt>
                <c:pt idx="457">
                  <c:v>4.0319238878923656E-2</c:v>
                </c:pt>
                <c:pt idx="458">
                  <c:v>4.0319238878923656E-2</c:v>
                </c:pt>
                <c:pt idx="459">
                  <c:v>4.0319238878923656E-2</c:v>
                </c:pt>
                <c:pt idx="460">
                  <c:v>4.0319238878923656E-2</c:v>
                </c:pt>
                <c:pt idx="461">
                  <c:v>4.0319238878923656E-2</c:v>
                </c:pt>
                <c:pt idx="462">
                  <c:v>4.0319238878923656E-2</c:v>
                </c:pt>
                <c:pt idx="463">
                  <c:v>4.0319238878923656E-2</c:v>
                </c:pt>
                <c:pt idx="464">
                  <c:v>4.0319238878923656E-2</c:v>
                </c:pt>
                <c:pt idx="465">
                  <c:v>4.0319238878923656E-2</c:v>
                </c:pt>
                <c:pt idx="466">
                  <c:v>4.0319238878923656E-2</c:v>
                </c:pt>
                <c:pt idx="467">
                  <c:v>4.0319238878923656E-2</c:v>
                </c:pt>
                <c:pt idx="468">
                  <c:v>4.0319238878923656E-2</c:v>
                </c:pt>
                <c:pt idx="469">
                  <c:v>4.0319238878923656E-2</c:v>
                </c:pt>
                <c:pt idx="470">
                  <c:v>4.0319238878923656E-2</c:v>
                </c:pt>
                <c:pt idx="471">
                  <c:v>4.0319238878923656E-2</c:v>
                </c:pt>
                <c:pt idx="472">
                  <c:v>4.0319238878923656E-2</c:v>
                </c:pt>
                <c:pt idx="473">
                  <c:v>4.0319238878923656E-2</c:v>
                </c:pt>
                <c:pt idx="474">
                  <c:v>4.0080638003772595E-2</c:v>
                </c:pt>
                <c:pt idx="475">
                  <c:v>4.0080638003772595E-2</c:v>
                </c:pt>
                <c:pt idx="476">
                  <c:v>4.0080638003772595E-2</c:v>
                </c:pt>
                <c:pt idx="477">
                  <c:v>4.0080638003772595E-2</c:v>
                </c:pt>
                <c:pt idx="478">
                  <c:v>4.0080638003772595E-2</c:v>
                </c:pt>
                <c:pt idx="479">
                  <c:v>4.0080638003772595E-2</c:v>
                </c:pt>
                <c:pt idx="480">
                  <c:v>4.0080638003772595E-2</c:v>
                </c:pt>
                <c:pt idx="481">
                  <c:v>4.0080638003772595E-2</c:v>
                </c:pt>
                <c:pt idx="482">
                  <c:v>4.0080638003772595E-2</c:v>
                </c:pt>
                <c:pt idx="483">
                  <c:v>4.0080638003772595E-2</c:v>
                </c:pt>
                <c:pt idx="484">
                  <c:v>4.0080638003772595E-2</c:v>
                </c:pt>
                <c:pt idx="485">
                  <c:v>4.0080638003772595E-2</c:v>
                </c:pt>
                <c:pt idx="486">
                  <c:v>4.0080638003772595E-2</c:v>
                </c:pt>
                <c:pt idx="487">
                  <c:v>4.0080638003772595E-2</c:v>
                </c:pt>
                <c:pt idx="488">
                  <c:v>4.0080638003772595E-2</c:v>
                </c:pt>
                <c:pt idx="489">
                  <c:v>4.0080638003772595E-2</c:v>
                </c:pt>
                <c:pt idx="490">
                  <c:v>4.0080638003772595E-2</c:v>
                </c:pt>
                <c:pt idx="491">
                  <c:v>4.0080638003772595E-2</c:v>
                </c:pt>
                <c:pt idx="492">
                  <c:v>4.0080638003772595E-2</c:v>
                </c:pt>
                <c:pt idx="493">
                  <c:v>4.0080638003772595E-2</c:v>
                </c:pt>
                <c:pt idx="494">
                  <c:v>4.0080638003772595E-2</c:v>
                </c:pt>
                <c:pt idx="495">
                  <c:v>4.0080638003772595E-2</c:v>
                </c:pt>
                <c:pt idx="496">
                  <c:v>4.0080638003772595E-2</c:v>
                </c:pt>
                <c:pt idx="497">
                  <c:v>4.0080638003772595E-2</c:v>
                </c:pt>
                <c:pt idx="498">
                  <c:v>4.0080638003772595E-2</c:v>
                </c:pt>
                <c:pt idx="499">
                  <c:v>4.0080638003772595E-2</c:v>
                </c:pt>
                <c:pt idx="500">
                  <c:v>4.0080638003772595E-2</c:v>
                </c:pt>
                <c:pt idx="501">
                  <c:v>4.0080638003772595E-2</c:v>
                </c:pt>
                <c:pt idx="502">
                  <c:v>4.0080638003772595E-2</c:v>
                </c:pt>
                <c:pt idx="503">
                  <c:v>4.0080638003772595E-2</c:v>
                </c:pt>
                <c:pt idx="504">
                  <c:v>4.0080638003772595E-2</c:v>
                </c:pt>
                <c:pt idx="505">
                  <c:v>3.9942464654319151E-2</c:v>
                </c:pt>
                <c:pt idx="506">
                  <c:v>3.9942464654319151E-2</c:v>
                </c:pt>
                <c:pt idx="507">
                  <c:v>3.9942464654319151E-2</c:v>
                </c:pt>
                <c:pt idx="508">
                  <c:v>3.9942464654319151E-2</c:v>
                </c:pt>
                <c:pt idx="509">
                  <c:v>3.9942464654319151E-2</c:v>
                </c:pt>
                <c:pt idx="510">
                  <c:v>3.9942464654319151E-2</c:v>
                </c:pt>
                <c:pt idx="511">
                  <c:v>3.9942464654319151E-2</c:v>
                </c:pt>
                <c:pt idx="512">
                  <c:v>3.9942464654319151E-2</c:v>
                </c:pt>
                <c:pt idx="513">
                  <c:v>3.9942464654319151E-2</c:v>
                </c:pt>
                <c:pt idx="514">
                  <c:v>3.9942464654319151E-2</c:v>
                </c:pt>
                <c:pt idx="515">
                  <c:v>3.9942464654319151E-2</c:v>
                </c:pt>
                <c:pt idx="516">
                  <c:v>3.9942464654319151E-2</c:v>
                </c:pt>
                <c:pt idx="517">
                  <c:v>3.9942464654319151E-2</c:v>
                </c:pt>
                <c:pt idx="518">
                  <c:v>3.9942464654319151E-2</c:v>
                </c:pt>
                <c:pt idx="519">
                  <c:v>3.9942464654319151E-2</c:v>
                </c:pt>
                <c:pt idx="520">
                  <c:v>3.9942464654319151E-2</c:v>
                </c:pt>
                <c:pt idx="521">
                  <c:v>3.9942464654319151E-2</c:v>
                </c:pt>
                <c:pt idx="522">
                  <c:v>3.9942464654319151E-2</c:v>
                </c:pt>
                <c:pt idx="523">
                  <c:v>3.9942464654319151E-2</c:v>
                </c:pt>
                <c:pt idx="524">
                  <c:v>3.9942464654319151E-2</c:v>
                </c:pt>
                <c:pt idx="525">
                  <c:v>3.9942464654319151E-2</c:v>
                </c:pt>
                <c:pt idx="526">
                  <c:v>3.9942464654319151E-2</c:v>
                </c:pt>
                <c:pt idx="527">
                  <c:v>3.9942464654319151E-2</c:v>
                </c:pt>
                <c:pt idx="528">
                  <c:v>3.9942464654319151E-2</c:v>
                </c:pt>
                <c:pt idx="529">
                  <c:v>3.9942464654319151E-2</c:v>
                </c:pt>
                <c:pt idx="530">
                  <c:v>3.9942464654319151E-2</c:v>
                </c:pt>
                <c:pt idx="531">
                  <c:v>3.9942464654319151E-2</c:v>
                </c:pt>
                <c:pt idx="532">
                  <c:v>3.9942464654319151E-2</c:v>
                </c:pt>
                <c:pt idx="533">
                  <c:v>3.9942464654319151E-2</c:v>
                </c:pt>
                <c:pt idx="534">
                  <c:v>3.9942464654319151E-2</c:v>
                </c:pt>
                <c:pt idx="535">
                  <c:v>3.954466811246287E-2</c:v>
                </c:pt>
                <c:pt idx="536">
                  <c:v>3.954466811246287E-2</c:v>
                </c:pt>
                <c:pt idx="537">
                  <c:v>3.954466811246287E-2</c:v>
                </c:pt>
                <c:pt idx="538">
                  <c:v>3.954466811246287E-2</c:v>
                </c:pt>
                <c:pt idx="539">
                  <c:v>3.954466811246287E-2</c:v>
                </c:pt>
                <c:pt idx="540">
                  <c:v>3.954466811246287E-2</c:v>
                </c:pt>
                <c:pt idx="541">
                  <c:v>3.954466811246287E-2</c:v>
                </c:pt>
                <c:pt idx="542">
                  <c:v>3.954466811246287E-2</c:v>
                </c:pt>
                <c:pt idx="543">
                  <c:v>3.954466811246287E-2</c:v>
                </c:pt>
                <c:pt idx="544">
                  <c:v>3.954466811246287E-2</c:v>
                </c:pt>
                <c:pt idx="545">
                  <c:v>3.954466811246287E-2</c:v>
                </c:pt>
                <c:pt idx="546">
                  <c:v>3.954466811246287E-2</c:v>
                </c:pt>
                <c:pt idx="547">
                  <c:v>3.954466811246287E-2</c:v>
                </c:pt>
                <c:pt idx="548">
                  <c:v>3.954466811246287E-2</c:v>
                </c:pt>
                <c:pt idx="549">
                  <c:v>3.954466811246287E-2</c:v>
                </c:pt>
                <c:pt idx="550">
                  <c:v>3.954466811246287E-2</c:v>
                </c:pt>
                <c:pt idx="551">
                  <c:v>3.954466811246287E-2</c:v>
                </c:pt>
                <c:pt idx="552">
                  <c:v>3.954466811246287E-2</c:v>
                </c:pt>
                <c:pt idx="553">
                  <c:v>3.954466811246287E-2</c:v>
                </c:pt>
                <c:pt idx="554">
                  <c:v>3.954466811246287E-2</c:v>
                </c:pt>
                <c:pt idx="555">
                  <c:v>3.954466811246287E-2</c:v>
                </c:pt>
                <c:pt idx="556">
                  <c:v>3.954466811246287E-2</c:v>
                </c:pt>
                <c:pt idx="557">
                  <c:v>3.954466811246287E-2</c:v>
                </c:pt>
                <c:pt idx="558">
                  <c:v>3.954466811246287E-2</c:v>
                </c:pt>
                <c:pt idx="559">
                  <c:v>3.954466811246287E-2</c:v>
                </c:pt>
                <c:pt idx="560">
                  <c:v>3.954466811246287E-2</c:v>
                </c:pt>
                <c:pt idx="561">
                  <c:v>3.954466811246287E-2</c:v>
                </c:pt>
                <c:pt idx="562">
                  <c:v>3.954466811246287E-2</c:v>
                </c:pt>
                <c:pt idx="563">
                  <c:v>3.954466811246287E-2</c:v>
                </c:pt>
                <c:pt idx="564">
                  <c:v>3.954466811246287E-2</c:v>
                </c:pt>
                <c:pt idx="565">
                  <c:v>3.954466811246287E-2</c:v>
                </c:pt>
                <c:pt idx="566">
                  <c:v>3.9313764039736021E-2</c:v>
                </c:pt>
                <c:pt idx="567">
                  <c:v>3.9313764039736021E-2</c:v>
                </c:pt>
                <c:pt idx="568">
                  <c:v>3.9313764039736021E-2</c:v>
                </c:pt>
                <c:pt idx="569">
                  <c:v>3.9313764039736021E-2</c:v>
                </c:pt>
                <c:pt idx="570">
                  <c:v>3.9313764039736021E-2</c:v>
                </c:pt>
                <c:pt idx="571">
                  <c:v>3.9313764039736021E-2</c:v>
                </c:pt>
                <c:pt idx="572">
                  <c:v>3.9313764039736021E-2</c:v>
                </c:pt>
                <c:pt idx="573">
                  <c:v>3.9313764039736021E-2</c:v>
                </c:pt>
                <c:pt idx="574">
                  <c:v>3.9313764039736021E-2</c:v>
                </c:pt>
                <c:pt idx="575">
                  <c:v>3.9313764039736021E-2</c:v>
                </c:pt>
                <c:pt idx="576">
                  <c:v>3.9313764039736021E-2</c:v>
                </c:pt>
                <c:pt idx="577">
                  <c:v>3.9313764039736021E-2</c:v>
                </c:pt>
                <c:pt idx="578">
                  <c:v>3.9313764039736021E-2</c:v>
                </c:pt>
                <c:pt idx="579">
                  <c:v>3.9313764039736021E-2</c:v>
                </c:pt>
                <c:pt idx="580">
                  <c:v>3.9313764039736021E-2</c:v>
                </c:pt>
                <c:pt idx="581">
                  <c:v>3.9313764039736021E-2</c:v>
                </c:pt>
                <c:pt idx="582">
                  <c:v>3.9313764039736021E-2</c:v>
                </c:pt>
                <c:pt idx="583">
                  <c:v>3.9313764039736021E-2</c:v>
                </c:pt>
                <c:pt idx="584">
                  <c:v>3.9313764039736021E-2</c:v>
                </c:pt>
                <c:pt idx="585">
                  <c:v>3.9313764039736021E-2</c:v>
                </c:pt>
                <c:pt idx="586">
                  <c:v>3.9313764039736021E-2</c:v>
                </c:pt>
                <c:pt idx="587">
                  <c:v>3.9313764039736021E-2</c:v>
                </c:pt>
                <c:pt idx="588">
                  <c:v>3.9313764039736021E-2</c:v>
                </c:pt>
                <c:pt idx="589">
                  <c:v>3.9313764039736021E-2</c:v>
                </c:pt>
                <c:pt idx="590">
                  <c:v>3.9313764039736021E-2</c:v>
                </c:pt>
                <c:pt idx="591">
                  <c:v>3.9313764039736021E-2</c:v>
                </c:pt>
                <c:pt idx="592">
                  <c:v>3.9313764039736021E-2</c:v>
                </c:pt>
                <c:pt idx="593">
                  <c:v>3.9313764039736021E-2</c:v>
                </c:pt>
                <c:pt idx="594">
                  <c:v>3.9313764039736021E-2</c:v>
                </c:pt>
                <c:pt idx="595">
                  <c:v>3.9313764039736021E-2</c:v>
                </c:pt>
                <c:pt idx="596">
                  <c:v>3.900351352542919E-2</c:v>
                </c:pt>
                <c:pt idx="597">
                  <c:v>3.900351352542919E-2</c:v>
                </c:pt>
                <c:pt idx="598">
                  <c:v>3.900351352542919E-2</c:v>
                </c:pt>
                <c:pt idx="599">
                  <c:v>3.900351352542919E-2</c:v>
                </c:pt>
                <c:pt idx="600">
                  <c:v>3.900351352542919E-2</c:v>
                </c:pt>
                <c:pt idx="601">
                  <c:v>3.900351352542919E-2</c:v>
                </c:pt>
                <c:pt idx="602">
                  <c:v>3.900351352542919E-2</c:v>
                </c:pt>
                <c:pt idx="603">
                  <c:v>3.900351352542919E-2</c:v>
                </c:pt>
                <c:pt idx="604">
                  <c:v>3.900351352542919E-2</c:v>
                </c:pt>
                <c:pt idx="605">
                  <c:v>3.900351352542919E-2</c:v>
                </c:pt>
                <c:pt idx="606">
                  <c:v>3.900351352542919E-2</c:v>
                </c:pt>
                <c:pt idx="607">
                  <c:v>3.900351352542919E-2</c:v>
                </c:pt>
                <c:pt idx="608">
                  <c:v>3.900351352542919E-2</c:v>
                </c:pt>
                <c:pt idx="609">
                  <c:v>3.900351352542919E-2</c:v>
                </c:pt>
                <c:pt idx="610">
                  <c:v>3.900351352542919E-2</c:v>
                </c:pt>
                <c:pt idx="611">
                  <c:v>3.900351352542919E-2</c:v>
                </c:pt>
                <c:pt idx="612">
                  <c:v>3.900351352542919E-2</c:v>
                </c:pt>
                <c:pt idx="613">
                  <c:v>3.900351352542919E-2</c:v>
                </c:pt>
                <c:pt idx="614">
                  <c:v>3.900351352542919E-2</c:v>
                </c:pt>
                <c:pt idx="615">
                  <c:v>3.900351352542919E-2</c:v>
                </c:pt>
                <c:pt idx="616">
                  <c:v>3.900351352542919E-2</c:v>
                </c:pt>
                <c:pt idx="617">
                  <c:v>3.900351352542919E-2</c:v>
                </c:pt>
                <c:pt idx="618">
                  <c:v>3.900351352542919E-2</c:v>
                </c:pt>
                <c:pt idx="619">
                  <c:v>3.900351352542919E-2</c:v>
                </c:pt>
                <c:pt idx="620">
                  <c:v>3.900351352542919E-2</c:v>
                </c:pt>
                <c:pt idx="621">
                  <c:v>3.900351352542919E-2</c:v>
                </c:pt>
                <c:pt idx="622">
                  <c:v>3.900351352542919E-2</c:v>
                </c:pt>
                <c:pt idx="623">
                  <c:v>3.900351352542919E-2</c:v>
                </c:pt>
                <c:pt idx="624">
                  <c:v>3.900351352542919E-2</c:v>
                </c:pt>
                <c:pt idx="625">
                  <c:v>3.900351352542919E-2</c:v>
                </c:pt>
                <c:pt idx="626">
                  <c:v>3.900351352542919E-2</c:v>
                </c:pt>
                <c:pt idx="627">
                  <c:v>3.9063069794587769E-2</c:v>
                </c:pt>
                <c:pt idx="628">
                  <c:v>3.9063069794587769E-2</c:v>
                </c:pt>
                <c:pt idx="629">
                  <c:v>3.9063069794587769E-2</c:v>
                </c:pt>
                <c:pt idx="630">
                  <c:v>3.9063069794587769E-2</c:v>
                </c:pt>
                <c:pt idx="631">
                  <c:v>3.9063069794587769E-2</c:v>
                </c:pt>
                <c:pt idx="632">
                  <c:v>3.9063069794587769E-2</c:v>
                </c:pt>
                <c:pt idx="633">
                  <c:v>3.9063069794587769E-2</c:v>
                </c:pt>
                <c:pt idx="634">
                  <c:v>3.9063069794587769E-2</c:v>
                </c:pt>
                <c:pt idx="635">
                  <c:v>3.9063069794587769E-2</c:v>
                </c:pt>
                <c:pt idx="636">
                  <c:v>3.9063069794587769E-2</c:v>
                </c:pt>
                <c:pt idx="637">
                  <c:v>3.9063069794587769E-2</c:v>
                </c:pt>
                <c:pt idx="638">
                  <c:v>3.9063069794587769E-2</c:v>
                </c:pt>
                <c:pt idx="639">
                  <c:v>3.9063069794587769E-2</c:v>
                </c:pt>
                <c:pt idx="640">
                  <c:v>3.9063069794587769E-2</c:v>
                </c:pt>
                <c:pt idx="641">
                  <c:v>3.9063069794587769E-2</c:v>
                </c:pt>
                <c:pt idx="642">
                  <c:v>3.9063069794587769E-2</c:v>
                </c:pt>
                <c:pt idx="643">
                  <c:v>3.9063069794587769E-2</c:v>
                </c:pt>
                <c:pt idx="644">
                  <c:v>3.9063069794587769E-2</c:v>
                </c:pt>
                <c:pt idx="645">
                  <c:v>3.9063069794587769E-2</c:v>
                </c:pt>
                <c:pt idx="646">
                  <c:v>3.9063069794587769E-2</c:v>
                </c:pt>
                <c:pt idx="647">
                  <c:v>3.9063069794587769E-2</c:v>
                </c:pt>
                <c:pt idx="648">
                  <c:v>3.9063069794587769E-2</c:v>
                </c:pt>
                <c:pt idx="649">
                  <c:v>3.9063069794587769E-2</c:v>
                </c:pt>
                <c:pt idx="650">
                  <c:v>3.9063069794587769E-2</c:v>
                </c:pt>
                <c:pt idx="651">
                  <c:v>3.9063069794587769E-2</c:v>
                </c:pt>
                <c:pt idx="652">
                  <c:v>3.9063069794587769E-2</c:v>
                </c:pt>
                <c:pt idx="653">
                  <c:v>3.9063069794587769E-2</c:v>
                </c:pt>
                <c:pt idx="654">
                  <c:v>3.9063069794587769E-2</c:v>
                </c:pt>
                <c:pt idx="655">
                  <c:v>3.9063069794587769E-2</c:v>
                </c:pt>
                <c:pt idx="656">
                  <c:v>3.9063069794587769E-2</c:v>
                </c:pt>
                <c:pt idx="657">
                  <c:v>3.9063069794587769E-2</c:v>
                </c:pt>
                <c:pt idx="658">
                  <c:v>3.911686255382775E-2</c:v>
                </c:pt>
                <c:pt idx="659">
                  <c:v>3.911686255382775E-2</c:v>
                </c:pt>
                <c:pt idx="660">
                  <c:v>3.911686255382775E-2</c:v>
                </c:pt>
                <c:pt idx="661">
                  <c:v>3.911686255382775E-2</c:v>
                </c:pt>
                <c:pt idx="662">
                  <c:v>3.911686255382775E-2</c:v>
                </c:pt>
                <c:pt idx="663">
                  <c:v>3.911686255382775E-2</c:v>
                </c:pt>
                <c:pt idx="664">
                  <c:v>3.911686255382775E-2</c:v>
                </c:pt>
                <c:pt idx="665">
                  <c:v>3.911686255382775E-2</c:v>
                </c:pt>
                <c:pt idx="666">
                  <c:v>3.911686255382775E-2</c:v>
                </c:pt>
                <c:pt idx="667">
                  <c:v>3.911686255382775E-2</c:v>
                </c:pt>
                <c:pt idx="668">
                  <c:v>3.911686255382775E-2</c:v>
                </c:pt>
                <c:pt idx="669">
                  <c:v>3.911686255382775E-2</c:v>
                </c:pt>
                <c:pt idx="670">
                  <c:v>3.911686255382775E-2</c:v>
                </c:pt>
                <c:pt idx="671">
                  <c:v>3.911686255382775E-2</c:v>
                </c:pt>
                <c:pt idx="672">
                  <c:v>3.911686255382775E-2</c:v>
                </c:pt>
                <c:pt idx="673">
                  <c:v>3.911686255382775E-2</c:v>
                </c:pt>
                <c:pt idx="674">
                  <c:v>3.911686255382775E-2</c:v>
                </c:pt>
                <c:pt idx="675">
                  <c:v>3.911686255382775E-2</c:v>
                </c:pt>
                <c:pt idx="676">
                  <c:v>3.911686255382775E-2</c:v>
                </c:pt>
                <c:pt idx="677">
                  <c:v>3.911686255382775E-2</c:v>
                </c:pt>
                <c:pt idx="678">
                  <c:v>3.911686255382775E-2</c:v>
                </c:pt>
                <c:pt idx="679">
                  <c:v>3.911686255382775E-2</c:v>
                </c:pt>
                <c:pt idx="680">
                  <c:v>3.911686255382775E-2</c:v>
                </c:pt>
                <c:pt idx="681">
                  <c:v>3.911686255382775E-2</c:v>
                </c:pt>
                <c:pt idx="682">
                  <c:v>3.911686255382775E-2</c:v>
                </c:pt>
                <c:pt idx="683">
                  <c:v>3.911686255382775E-2</c:v>
                </c:pt>
                <c:pt idx="684">
                  <c:v>3.911686255382775E-2</c:v>
                </c:pt>
                <c:pt idx="685">
                  <c:v>3.911686255382775E-2</c:v>
                </c:pt>
                <c:pt idx="686">
                  <c:v>3.9176418822986302E-2</c:v>
                </c:pt>
                <c:pt idx="687">
                  <c:v>3.9176418822986302E-2</c:v>
                </c:pt>
                <c:pt idx="688">
                  <c:v>3.9176418822986302E-2</c:v>
                </c:pt>
                <c:pt idx="689">
                  <c:v>3.9176418822986302E-2</c:v>
                </c:pt>
                <c:pt idx="690">
                  <c:v>3.9176418822986302E-2</c:v>
                </c:pt>
                <c:pt idx="691">
                  <c:v>3.9176418822986302E-2</c:v>
                </c:pt>
                <c:pt idx="692">
                  <c:v>3.9176418822986302E-2</c:v>
                </c:pt>
                <c:pt idx="693">
                  <c:v>3.9176418822986302E-2</c:v>
                </c:pt>
                <c:pt idx="694">
                  <c:v>3.9176418822986302E-2</c:v>
                </c:pt>
                <c:pt idx="695">
                  <c:v>3.9176418822986302E-2</c:v>
                </c:pt>
                <c:pt idx="696">
                  <c:v>3.9176418822986302E-2</c:v>
                </c:pt>
                <c:pt idx="697">
                  <c:v>3.9176418822986302E-2</c:v>
                </c:pt>
                <c:pt idx="698">
                  <c:v>3.9176418822986302E-2</c:v>
                </c:pt>
                <c:pt idx="699">
                  <c:v>3.9176418822986302E-2</c:v>
                </c:pt>
                <c:pt idx="700">
                  <c:v>3.9176418822986302E-2</c:v>
                </c:pt>
                <c:pt idx="701">
                  <c:v>3.9176418822986302E-2</c:v>
                </c:pt>
                <c:pt idx="702">
                  <c:v>3.9176418822986302E-2</c:v>
                </c:pt>
                <c:pt idx="703">
                  <c:v>3.9176418822986302E-2</c:v>
                </c:pt>
                <c:pt idx="704">
                  <c:v>3.9176418822986302E-2</c:v>
                </c:pt>
                <c:pt idx="705">
                  <c:v>3.9176418822986302E-2</c:v>
                </c:pt>
                <c:pt idx="706">
                  <c:v>3.9176418822986302E-2</c:v>
                </c:pt>
                <c:pt idx="707">
                  <c:v>3.9176418822986302E-2</c:v>
                </c:pt>
                <c:pt idx="708">
                  <c:v>3.9176418822986302E-2</c:v>
                </c:pt>
                <c:pt idx="709">
                  <c:v>3.9176418822986302E-2</c:v>
                </c:pt>
                <c:pt idx="710">
                  <c:v>3.9176418822986302E-2</c:v>
                </c:pt>
                <c:pt idx="711">
                  <c:v>3.9176418822986302E-2</c:v>
                </c:pt>
                <c:pt idx="712">
                  <c:v>3.9176418822986302E-2</c:v>
                </c:pt>
                <c:pt idx="713">
                  <c:v>3.9176418822986302E-2</c:v>
                </c:pt>
                <c:pt idx="714">
                  <c:v>3.9176418822986302E-2</c:v>
                </c:pt>
                <c:pt idx="715">
                  <c:v>3.9176418822986302E-2</c:v>
                </c:pt>
                <c:pt idx="716">
                  <c:v>3.9176418822986302E-2</c:v>
                </c:pt>
              </c:numCache>
            </c:numRef>
          </c:val>
          <c:smooth val="0"/>
          <c:extLst>
            <c:ext xmlns:c16="http://schemas.microsoft.com/office/drawing/2014/chart" uri="{C3380CC4-5D6E-409C-BE32-E72D297353CC}">
              <c16:uniqueId val="{00000003-6AA0-4047-B35A-B2EC76E0E237}"/>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FV_evolution_MbyM!$AH$4:$AH$1000</c:f>
              <c:numCache>
                <c:formatCode>0.00%</c:formatCode>
                <c:ptCount val="997"/>
                <c:pt idx="0">
                  <c:v>4.2179959130528577E-2</c:v>
                </c:pt>
                <c:pt idx="1">
                  <c:v>4.2179959130528577E-2</c:v>
                </c:pt>
                <c:pt idx="2">
                  <c:v>4.2179959130528577E-2</c:v>
                </c:pt>
                <c:pt idx="3">
                  <c:v>4.2179959130528577E-2</c:v>
                </c:pt>
                <c:pt idx="4">
                  <c:v>4.2179959130528577E-2</c:v>
                </c:pt>
                <c:pt idx="5">
                  <c:v>4.2179959130528577E-2</c:v>
                </c:pt>
                <c:pt idx="6">
                  <c:v>4.2179959130528577E-2</c:v>
                </c:pt>
                <c:pt idx="7">
                  <c:v>4.2179959130528577E-2</c:v>
                </c:pt>
                <c:pt idx="8">
                  <c:v>4.2179959130528577E-2</c:v>
                </c:pt>
                <c:pt idx="9">
                  <c:v>4.2179959130528577E-2</c:v>
                </c:pt>
                <c:pt idx="10">
                  <c:v>4.2179959130528577E-2</c:v>
                </c:pt>
                <c:pt idx="11">
                  <c:v>4.2179959130528577E-2</c:v>
                </c:pt>
                <c:pt idx="12">
                  <c:v>4.2179959130528577E-2</c:v>
                </c:pt>
                <c:pt idx="13">
                  <c:v>4.2179959130528577E-2</c:v>
                </c:pt>
                <c:pt idx="14">
                  <c:v>4.2179959130528577E-2</c:v>
                </c:pt>
                <c:pt idx="15">
                  <c:v>4.2179959130528577E-2</c:v>
                </c:pt>
                <c:pt idx="16">
                  <c:v>4.2179959130528577E-2</c:v>
                </c:pt>
                <c:pt idx="17">
                  <c:v>4.2179959130528577E-2</c:v>
                </c:pt>
                <c:pt idx="18">
                  <c:v>4.2179959130528577E-2</c:v>
                </c:pt>
                <c:pt idx="19">
                  <c:v>4.2179959130528577E-2</c:v>
                </c:pt>
                <c:pt idx="20">
                  <c:v>4.2179959130528577E-2</c:v>
                </c:pt>
                <c:pt idx="21">
                  <c:v>4.2179959130528577E-2</c:v>
                </c:pt>
                <c:pt idx="22">
                  <c:v>4.2179959130528577E-2</c:v>
                </c:pt>
                <c:pt idx="23">
                  <c:v>4.4223906087384121E-2</c:v>
                </c:pt>
                <c:pt idx="24">
                  <c:v>4.4223906087384121E-2</c:v>
                </c:pt>
                <c:pt idx="25">
                  <c:v>4.4223906087384121E-2</c:v>
                </c:pt>
                <c:pt idx="26">
                  <c:v>4.4223906087384121E-2</c:v>
                </c:pt>
                <c:pt idx="27">
                  <c:v>4.4223906087384121E-2</c:v>
                </c:pt>
                <c:pt idx="28">
                  <c:v>4.4223906087384121E-2</c:v>
                </c:pt>
                <c:pt idx="29">
                  <c:v>4.4223906087384121E-2</c:v>
                </c:pt>
                <c:pt idx="30">
                  <c:v>4.4223906087384121E-2</c:v>
                </c:pt>
                <c:pt idx="31">
                  <c:v>4.4223906087384121E-2</c:v>
                </c:pt>
                <c:pt idx="32">
                  <c:v>4.4223906087384121E-2</c:v>
                </c:pt>
                <c:pt idx="33">
                  <c:v>4.4223906087384121E-2</c:v>
                </c:pt>
                <c:pt idx="34">
                  <c:v>4.4223906087384121E-2</c:v>
                </c:pt>
                <c:pt idx="35">
                  <c:v>4.4223906087384121E-2</c:v>
                </c:pt>
                <c:pt idx="36">
                  <c:v>4.4223906087384121E-2</c:v>
                </c:pt>
                <c:pt idx="37">
                  <c:v>4.4223906087384121E-2</c:v>
                </c:pt>
                <c:pt idx="38">
                  <c:v>4.4223906087384121E-2</c:v>
                </c:pt>
                <c:pt idx="39">
                  <c:v>4.4223906087384121E-2</c:v>
                </c:pt>
                <c:pt idx="40">
                  <c:v>4.4223906087384121E-2</c:v>
                </c:pt>
                <c:pt idx="41">
                  <c:v>4.4223906087384121E-2</c:v>
                </c:pt>
                <c:pt idx="42">
                  <c:v>4.4223906087384121E-2</c:v>
                </c:pt>
                <c:pt idx="43">
                  <c:v>4.4223906087384121E-2</c:v>
                </c:pt>
                <c:pt idx="44">
                  <c:v>4.4511784179425508E-2</c:v>
                </c:pt>
                <c:pt idx="45">
                  <c:v>4.4511784179425508E-2</c:v>
                </c:pt>
                <c:pt idx="46">
                  <c:v>4.4511784179425508E-2</c:v>
                </c:pt>
                <c:pt idx="47">
                  <c:v>4.4511784179425508E-2</c:v>
                </c:pt>
                <c:pt idx="48">
                  <c:v>4.4511784179425508E-2</c:v>
                </c:pt>
                <c:pt idx="49">
                  <c:v>4.4511784179425508E-2</c:v>
                </c:pt>
                <c:pt idx="50">
                  <c:v>4.4511784179425508E-2</c:v>
                </c:pt>
                <c:pt idx="51">
                  <c:v>4.4511784179425508E-2</c:v>
                </c:pt>
                <c:pt idx="52">
                  <c:v>4.4511784179425508E-2</c:v>
                </c:pt>
                <c:pt idx="53">
                  <c:v>4.4511784179425508E-2</c:v>
                </c:pt>
                <c:pt idx="54">
                  <c:v>4.4511784179425508E-2</c:v>
                </c:pt>
                <c:pt idx="55">
                  <c:v>4.4511784179425508E-2</c:v>
                </c:pt>
                <c:pt idx="56">
                  <c:v>4.4511784179425508E-2</c:v>
                </c:pt>
                <c:pt idx="57">
                  <c:v>4.4511784179425508E-2</c:v>
                </c:pt>
                <c:pt idx="58">
                  <c:v>4.4511784179425508E-2</c:v>
                </c:pt>
                <c:pt idx="59">
                  <c:v>4.4511784179425508E-2</c:v>
                </c:pt>
                <c:pt idx="60">
                  <c:v>4.4511784179425508E-2</c:v>
                </c:pt>
                <c:pt idx="61">
                  <c:v>4.4511784179425508E-2</c:v>
                </c:pt>
                <c:pt idx="62">
                  <c:v>4.4511784179425508E-2</c:v>
                </c:pt>
                <c:pt idx="63">
                  <c:v>4.4511784179425508E-2</c:v>
                </c:pt>
                <c:pt idx="64">
                  <c:v>4.4511784179425508E-2</c:v>
                </c:pt>
                <c:pt idx="65">
                  <c:v>4.8555966856505331E-2</c:v>
                </c:pt>
                <c:pt idx="66">
                  <c:v>4.8555966856505331E-2</c:v>
                </c:pt>
                <c:pt idx="67">
                  <c:v>4.8555966856505331E-2</c:v>
                </c:pt>
                <c:pt idx="68">
                  <c:v>4.8555966856505331E-2</c:v>
                </c:pt>
                <c:pt idx="69">
                  <c:v>4.8555966856505331E-2</c:v>
                </c:pt>
                <c:pt idx="70">
                  <c:v>4.8555966856505331E-2</c:v>
                </c:pt>
                <c:pt idx="71">
                  <c:v>4.8555966856505331E-2</c:v>
                </c:pt>
                <c:pt idx="72">
                  <c:v>4.8555966856505331E-2</c:v>
                </c:pt>
                <c:pt idx="73">
                  <c:v>4.8555966856505331E-2</c:v>
                </c:pt>
                <c:pt idx="74">
                  <c:v>4.8555966856505331E-2</c:v>
                </c:pt>
                <c:pt idx="75">
                  <c:v>4.8555966856505331E-2</c:v>
                </c:pt>
                <c:pt idx="76">
                  <c:v>4.8555966856505331E-2</c:v>
                </c:pt>
                <c:pt idx="77">
                  <c:v>4.8555966856505331E-2</c:v>
                </c:pt>
                <c:pt idx="78">
                  <c:v>4.8555966856505331E-2</c:v>
                </c:pt>
                <c:pt idx="79">
                  <c:v>4.8555966856505331E-2</c:v>
                </c:pt>
                <c:pt idx="80">
                  <c:v>4.8555966856505331E-2</c:v>
                </c:pt>
                <c:pt idx="81">
                  <c:v>4.8555966856505331E-2</c:v>
                </c:pt>
                <c:pt idx="82">
                  <c:v>4.8555966856505331E-2</c:v>
                </c:pt>
                <c:pt idx="83">
                  <c:v>4.8555966856505331E-2</c:v>
                </c:pt>
                <c:pt idx="84">
                  <c:v>4.8555966856505331E-2</c:v>
                </c:pt>
                <c:pt idx="85">
                  <c:v>4.8555966856505331E-2</c:v>
                </c:pt>
                <c:pt idx="86">
                  <c:v>4.8555966856505331E-2</c:v>
                </c:pt>
                <c:pt idx="87">
                  <c:v>4.7643298063557757E-2</c:v>
                </c:pt>
                <c:pt idx="88">
                  <c:v>4.7643298063557757E-2</c:v>
                </c:pt>
                <c:pt idx="89">
                  <c:v>4.7643298063557757E-2</c:v>
                </c:pt>
                <c:pt idx="90">
                  <c:v>4.7643298063557757E-2</c:v>
                </c:pt>
                <c:pt idx="91">
                  <c:v>4.7643298063557757E-2</c:v>
                </c:pt>
                <c:pt idx="92">
                  <c:v>4.7643298063557757E-2</c:v>
                </c:pt>
                <c:pt idx="93">
                  <c:v>4.7643298063557757E-2</c:v>
                </c:pt>
                <c:pt idx="94">
                  <c:v>4.7643298063557757E-2</c:v>
                </c:pt>
                <c:pt idx="95">
                  <c:v>4.7643298063557757E-2</c:v>
                </c:pt>
                <c:pt idx="96">
                  <c:v>4.7643298063557757E-2</c:v>
                </c:pt>
                <c:pt idx="97">
                  <c:v>4.7643298063557757E-2</c:v>
                </c:pt>
                <c:pt idx="98">
                  <c:v>4.7643298063557757E-2</c:v>
                </c:pt>
                <c:pt idx="99">
                  <c:v>4.7643298063557757E-2</c:v>
                </c:pt>
                <c:pt idx="100">
                  <c:v>4.7643298063557757E-2</c:v>
                </c:pt>
                <c:pt idx="101">
                  <c:v>4.7643298063557757E-2</c:v>
                </c:pt>
                <c:pt idx="102">
                  <c:v>4.7643298063557757E-2</c:v>
                </c:pt>
                <c:pt idx="103">
                  <c:v>4.7643298063557757E-2</c:v>
                </c:pt>
                <c:pt idx="104">
                  <c:v>4.7643298063557757E-2</c:v>
                </c:pt>
                <c:pt idx="105">
                  <c:v>4.7643298063557757E-2</c:v>
                </c:pt>
                <c:pt idx="106">
                  <c:v>4.7643298063557757E-2</c:v>
                </c:pt>
                <c:pt idx="107">
                  <c:v>4.7643298063557757E-2</c:v>
                </c:pt>
                <c:pt idx="108">
                  <c:v>4.7643298063557757E-2</c:v>
                </c:pt>
                <c:pt idx="109">
                  <c:v>4.7643298063557757E-2</c:v>
                </c:pt>
                <c:pt idx="110">
                  <c:v>4.5581372490019936E-2</c:v>
                </c:pt>
                <c:pt idx="111">
                  <c:v>4.5581372490019936E-2</c:v>
                </c:pt>
                <c:pt idx="112">
                  <c:v>4.5581372490019936E-2</c:v>
                </c:pt>
                <c:pt idx="113">
                  <c:v>4.5581372490019936E-2</c:v>
                </c:pt>
                <c:pt idx="114">
                  <c:v>4.5581372490019936E-2</c:v>
                </c:pt>
                <c:pt idx="115">
                  <c:v>4.5581372490019936E-2</c:v>
                </c:pt>
                <c:pt idx="116">
                  <c:v>4.5581372490019936E-2</c:v>
                </c:pt>
                <c:pt idx="117">
                  <c:v>4.5581372490019936E-2</c:v>
                </c:pt>
                <c:pt idx="118">
                  <c:v>4.5581372490019936E-2</c:v>
                </c:pt>
                <c:pt idx="119">
                  <c:v>4.5581372490019936E-2</c:v>
                </c:pt>
                <c:pt idx="120">
                  <c:v>4.5581372490019936E-2</c:v>
                </c:pt>
                <c:pt idx="121">
                  <c:v>4.5581372490019936E-2</c:v>
                </c:pt>
                <c:pt idx="122">
                  <c:v>4.5581372490019936E-2</c:v>
                </c:pt>
                <c:pt idx="123">
                  <c:v>4.5581372490019936E-2</c:v>
                </c:pt>
                <c:pt idx="124">
                  <c:v>4.5581372490019936E-2</c:v>
                </c:pt>
                <c:pt idx="125">
                  <c:v>4.5581372490019936E-2</c:v>
                </c:pt>
                <c:pt idx="126">
                  <c:v>4.5581372490019936E-2</c:v>
                </c:pt>
                <c:pt idx="127">
                  <c:v>4.5581372490019936E-2</c:v>
                </c:pt>
                <c:pt idx="128">
                  <c:v>4.5581372490019936E-2</c:v>
                </c:pt>
                <c:pt idx="129">
                  <c:v>4.5581372490019936E-2</c:v>
                </c:pt>
                <c:pt idx="130">
                  <c:v>4.2490746505325631E-2</c:v>
                </c:pt>
                <c:pt idx="131">
                  <c:v>4.2490746505325631E-2</c:v>
                </c:pt>
                <c:pt idx="132">
                  <c:v>4.2490746505325631E-2</c:v>
                </c:pt>
                <c:pt idx="133">
                  <c:v>4.2490746505325631E-2</c:v>
                </c:pt>
                <c:pt idx="134">
                  <c:v>4.2490746505325631E-2</c:v>
                </c:pt>
                <c:pt idx="135">
                  <c:v>4.2490746505325631E-2</c:v>
                </c:pt>
                <c:pt idx="136">
                  <c:v>4.2490746505325631E-2</c:v>
                </c:pt>
                <c:pt idx="137">
                  <c:v>4.2490746505325631E-2</c:v>
                </c:pt>
                <c:pt idx="138">
                  <c:v>4.2490746505325631E-2</c:v>
                </c:pt>
                <c:pt idx="139">
                  <c:v>4.2490746505325631E-2</c:v>
                </c:pt>
                <c:pt idx="140">
                  <c:v>4.2490746505325631E-2</c:v>
                </c:pt>
                <c:pt idx="141">
                  <c:v>4.2490746505325631E-2</c:v>
                </c:pt>
                <c:pt idx="142">
                  <c:v>4.2490746505325631E-2</c:v>
                </c:pt>
                <c:pt idx="143">
                  <c:v>4.2490746505325631E-2</c:v>
                </c:pt>
                <c:pt idx="144">
                  <c:v>4.2490746505325631E-2</c:v>
                </c:pt>
                <c:pt idx="145">
                  <c:v>4.2490746505325631E-2</c:v>
                </c:pt>
                <c:pt idx="146">
                  <c:v>4.2490746505325631E-2</c:v>
                </c:pt>
                <c:pt idx="147">
                  <c:v>4.2490746505325631E-2</c:v>
                </c:pt>
                <c:pt idx="148">
                  <c:v>4.2490746505325631E-2</c:v>
                </c:pt>
                <c:pt idx="149">
                  <c:v>4.2490746505325631E-2</c:v>
                </c:pt>
                <c:pt idx="150">
                  <c:v>4.2490746505325631E-2</c:v>
                </c:pt>
                <c:pt idx="151">
                  <c:v>4.2490746505325631E-2</c:v>
                </c:pt>
                <c:pt idx="152">
                  <c:v>4.2490746505325631E-2</c:v>
                </c:pt>
                <c:pt idx="153">
                  <c:v>4.1053394961975187E-2</c:v>
                </c:pt>
                <c:pt idx="154">
                  <c:v>4.1053394961975187E-2</c:v>
                </c:pt>
                <c:pt idx="155">
                  <c:v>4.1053394961975187E-2</c:v>
                </c:pt>
                <c:pt idx="156">
                  <c:v>4.1053394961975187E-2</c:v>
                </c:pt>
                <c:pt idx="157">
                  <c:v>4.1053394961975187E-2</c:v>
                </c:pt>
                <c:pt idx="158">
                  <c:v>4.1053394961975187E-2</c:v>
                </c:pt>
                <c:pt idx="159">
                  <c:v>4.1053394961975187E-2</c:v>
                </c:pt>
                <c:pt idx="160">
                  <c:v>4.1053394961975187E-2</c:v>
                </c:pt>
                <c:pt idx="161">
                  <c:v>4.1053394961975187E-2</c:v>
                </c:pt>
                <c:pt idx="162">
                  <c:v>4.1053394961975187E-2</c:v>
                </c:pt>
                <c:pt idx="163">
                  <c:v>4.1053394961975187E-2</c:v>
                </c:pt>
                <c:pt idx="164">
                  <c:v>4.1053394961975187E-2</c:v>
                </c:pt>
                <c:pt idx="165">
                  <c:v>4.1053394961975187E-2</c:v>
                </c:pt>
                <c:pt idx="166">
                  <c:v>4.1053394961975187E-2</c:v>
                </c:pt>
                <c:pt idx="167">
                  <c:v>4.1053394961975187E-2</c:v>
                </c:pt>
                <c:pt idx="168">
                  <c:v>4.1053394961975187E-2</c:v>
                </c:pt>
                <c:pt idx="169">
                  <c:v>4.1053394961975187E-2</c:v>
                </c:pt>
                <c:pt idx="170">
                  <c:v>4.1053394961975187E-2</c:v>
                </c:pt>
                <c:pt idx="171">
                  <c:v>4.1053394961975187E-2</c:v>
                </c:pt>
                <c:pt idx="172">
                  <c:v>4.1053394961975187E-2</c:v>
                </c:pt>
                <c:pt idx="173">
                  <c:v>4.1053394961975187E-2</c:v>
                </c:pt>
                <c:pt idx="174">
                  <c:v>4.1053394961975187E-2</c:v>
                </c:pt>
                <c:pt idx="175">
                  <c:v>4.0553085512033134E-2</c:v>
                </c:pt>
                <c:pt idx="176">
                  <c:v>4.0553085512033134E-2</c:v>
                </c:pt>
                <c:pt idx="177">
                  <c:v>4.0553085512033134E-2</c:v>
                </c:pt>
                <c:pt idx="178">
                  <c:v>4.0553085512033134E-2</c:v>
                </c:pt>
                <c:pt idx="179">
                  <c:v>4.0553085512033134E-2</c:v>
                </c:pt>
                <c:pt idx="180">
                  <c:v>4.0553085512033134E-2</c:v>
                </c:pt>
                <c:pt idx="181">
                  <c:v>4.0553085512033134E-2</c:v>
                </c:pt>
                <c:pt idx="182">
                  <c:v>4.0553085512033134E-2</c:v>
                </c:pt>
                <c:pt idx="183">
                  <c:v>4.0553085512033134E-2</c:v>
                </c:pt>
                <c:pt idx="184">
                  <c:v>4.0553085512033134E-2</c:v>
                </c:pt>
                <c:pt idx="185">
                  <c:v>4.0553085512033134E-2</c:v>
                </c:pt>
                <c:pt idx="186">
                  <c:v>4.0553085512033134E-2</c:v>
                </c:pt>
                <c:pt idx="187">
                  <c:v>4.0553085512033134E-2</c:v>
                </c:pt>
                <c:pt idx="188">
                  <c:v>4.0553085512033134E-2</c:v>
                </c:pt>
                <c:pt idx="189">
                  <c:v>4.0553085512033134E-2</c:v>
                </c:pt>
                <c:pt idx="190">
                  <c:v>4.0553085512033134E-2</c:v>
                </c:pt>
                <c:pt idx="191">
                  <c:v>4.0553085512033134E-2</c:v>
                </c:pt>
                <c:pt idx="192">
                  <c:v>4.0553085512033134E-2</c:v>
                </c:pt>
                <c:pt idx="193">
                  <c:v>4.0553085512033134E-2</c:v>
                </c:pt>
                <c:pt idx="194">
                  <c:v>4.0553085512033134E-2</c:v>
                </c:pt>
                <c:pt idx="195">
                  <c:v>4.0553085512033134E-2</c:v>
                </c:pt>
                <c:pt idx="196">
                  <c:v>4.4272472284203945E-2</c:v>
                </c:pt>
                <c:pt idx="197">
                  <c:v>4.4272472284203945E-2</c:v>
                </c:pt>
                <c:pt idx="198">
                  <c:v>4.4272472284203945E-2</c:v>
                </c:pt>
                <c:pt idx="199">
                  <c:v>4.4272472284203945E-2</c:v>
                </c:pt>
                <c:pt idx="200">
                  <c:v>4.4272472284203945E-2</c:v>
                </c:pt>
                <c:pt idx="201">
                  <c:v>4.4272472284203945E-2</c:v>
                </c:pt>
                <c:pt idx="202">
                  <c:v>4.4272472284203945E-2</c:v>
                </c:pt>
                <c:pt idx="203">
                  <c:v>4.4272472284203945E-2</c:v>
                </c:pt>
                <c:pt idx="204">
                  <c:v>4.4272472284203945E-2</c:v>
                </c:pt>
                <c:pt idx="205">
                  <c:v>4.4272472284203945E-2</c:v>
                </c:pt>
                <c:pt idx="206">
                  <c:v>4.4272472284203945E-2</c:v>
                </c:pt>
                <c:pt idx="207">
                  <c:v>4.4272472284203945E-2</c:v>
                </c:pt>
                <c:pt idx="208">
                  <c:v>4.4272472284203945E-2</c:v>
                </c:pt>
                <c:pt idx="209">
                  <c:v>4.4272472284203945E-2</c:v>
                </c:pt>
                <c:pt idx="210">
                  <c:v>4.4272472284203945E-2</c:v>
                </c:pt>
                <c:pt idx="211">
                  <c:v>4.4272472284203945E-2</c:v>
                </c:pt>
                <c:pt idx="212">
                  <c:v>4.4272472284203945E-2</c:v>
                </c:pt>
                <c:pt idx="213">
                  <c:v>4.4272472284203945E-2</c:v>
                </c:pt>
                <c:pt idx="214">
                  <c:v>4.4272472284203945E-2</c:v>
                </c:pt>
                <c:pt idx="215">
                  <c:v>4.4272472284203945E-2</c:v>
                </c:pt>
                <c:pt idx="216">
                  <c:v>4.4272472284203945E-2</c:v>
                </c:pt>
                <c:pt idx="217">
                  <c:v>4.4272472284203945E-2</c:v>
                </c:pt>
                <c:pt idx="218">
                  <c:v>4.4272472284203945E-2</c:v>
                </c:pt>
                <c:pt idx="219">
                  <c:v>4.3026747074322552E-2</c:v>
                </c:pt>
                <c:pt idx="220">
                  <c:v>4.3026747074322552E-2</c:v>
                </c:pt>
                <c:pt idx="221">
                  <c:v>4.3026747074322552E-2</c:v>
                </c:pt>
                <c:pt idx="222">
                  <c:v>4.3026747074322552E-2</c:v>
                </c:pt>
                <c:pt idx="223">
                  <c:v>4.3026747074322552E-2</c:v>
                </c:pt>
                <c:pt idx="224">
                  <c:v>4.3026747074322552E-2</c:v>
                </c:pt>
                <c:pt idx="225">
                  <c:v>4.3026747074322552E-2</c:v>
                </c:pt>
                <c:pt idx="226">
                  <c:v>4.3026747074322552E-2</c:v>
                </c:pt>
                <c:pt idx="227">
                  <c:v>4.3026747074322552E-2</c:v>
                </c:pt>
                <c:pt idx="228">
                  <c:v>4.3026747074322552E-2</c:v>
                </c:pt>
                <c:pt idx="229">
                  <c:v>4.3026747074322552E-2</c:v>
                </c:pt>
                <c:pt idx="230">
                  <c:v>4.3026747074322552E-2</c:v>
                </c:pt>
                <c:pt idx="231">
                  <c:v>4.3026747074322552E-2</c:v>
                </c:pt>
                <c:pt idx="232">
                  <c:v>4.3026747074322552E-2</c:v>
                </c:pt>
                <c:pt idx="233">
                  <c:v>4.3026747074322552E-2</c:v>
                </c:pt>
                <c:pt idx="234">
                  <c:v>4.3026747074322552E-2</c:v>
                </c:pt>
                <c:pt idx="235">
                  <c:v>4.3026747074322552E-2</c:v>
                </c:pt>
                <c:pt idx="236">
                  <c:v>4.3026747074322552E-2</c:v>
                </c:pt>
                <c:pt idx="237">
                  <c:v>4.3026747074322552E-2</c:v>
                </c:pt>
                <c:pt idx="238">
                  <c:v>4.3026747074322552E-2</c:v>
                </c:pt>
                <c:pt idx="239">
                  <c:v>4.3026747074322552E-2</c:v>
                </c:pt>
                <c:pt idx="240">
                  <c:v>4.543954901682009E-2</c:v>
                </c:pt>
                <c:pt idx="241">
                  <c:v>4.543954901682009E-2</c:v>
                </c:pt>
                <c:pt idx="242">
                  <c:v>4.543954901682009E-2</c:v>
                </c:pt>
                <c:pt idx="243">
                  <c:v>4.543954901682009E-2</c:v>
                </c:pt>
                <c:pt idx="244">
                  <c:v>4.543954901682009E-2</c:v>
                </c:pt>
                <c:pt idx="245">
                  <c:v>4.543954901682009E-2</c:v>
                </c:pt>
                <c:pt idx="246">
                  <c:v>4.543954901682009E-2</c:v>
                </c:pt>
                <c:pt idx="247">
                  <c:v>4.543954901682009E-2</c:v>
                </c:pt>
                <c:pt idx="248">
                  <c:v>4.543954901682009E-2</c:v>
                </c:pt>
                <c:pt idx="249">
                  <c:v>4.543954901682009E-2</c:v>
                </c:pt>
                <c:pt idx="250">
                  <c:v>4.543954901682009E-2</c:v>
                </c:pt>
                <c:pt idx="251">
                  <c:v>4.543954901682009E-2</c:v>
                </c:pt>
                <c:pt idx="252">
                  <c:v>4.543954901682009E-2</c:v>
                </c:pt>
                <c:pt idx="253">
                  <c:v>4.543954901682009E-2</c:v>
                </c:pt>
                <c:pt idx="254">
                  <c:v>4.543954901682009E-2</c:v>
                </c:pt>
                <c:pt idx="255">
                  <c:v>4.543954901682009E-2</c:v>
                </c:pt>
                <c:pt idx="256">
                  <c:v>4.543954901682009E-2</c:v>
                </c:pt>
                <c:pt idx="257">
                  <c:v>4.543954901682009E-2</c:v>
                </c:pt>
                <c:pt idx="258">
                  <c:v>4.543954901682009E-2</c:v>
                </c:pt>
                <c:pt idx="259">
                  <c:v>4.543954901682009E-2</c:v>
                </c:pt>
                <c:pt idx="260">
                  <c:v>4.543954901682009E-2</c:v>
                </c:pt>
                <c:pt idx="261">
                  <c:v>4.543954901682009E-2</c:v>
                </c:pt>
                <c:pt idx="262">
                  <c:v>4.6975895593876944E-2</c:v>
                </c:pt>
                <c:pt idx="263">
                  <c:v>4.6975895593876944E-2</c:v>
                </c:pt>
                <c:pt idx="264">
                  <c:v>4.6975895593876944E-2</c:v>
                </c:pt>
                <c:pt idx="265">
                  <c:v>4.6975895593876944E-2</c:v>
                </c:pt>
                <c:pt idx="266">
                  <c:v>4.6975895593876944E-2</c:v>
                </c:pt>
                <c:pt idx="267">
                  <c:v>4.6975895593876944E-2</c:v>
                </c:pt>
                <c:pt idx="268">
                  <c:v>4.6975895593876944E-2</c:v>
                </c:pt>
                <c:pt idx="269">
                  <c:v>4.6975895593876944E-2</c:v>
                </c:pt>
                <c:pt idx="270">
                  <c:v>4.6975895593876944E-2</c:v>
                </c:pt>
                <c:pt idx="271">
                  <c:v>4.6975895593876944E-2</c:v>
                </c:pt>
                <c:pt idx="272">
                  <c:v>4.6975895593876944E-2</c:v>
                </c:pt>
                <c:pt idx="273">
                  <c:v>4.6975895593876944E-2</c:v>
                </c:pt>
                <c:pt idx="274">
                  <c:v>4.6975895593876944E-2</c:v>
                </c:pt>
                <c:pt idx="275">
                  <c:v>4.6975895593876944E-2</c:v>
                </c:pt>
                <c:pt idx="276">
                  <c:v>4.6975895593876944E-2</c:v>
                </c:pt>
                <c:pt idx="277">
                  <c:v>4.6975895593876944E-2</c:v>
                </c:pt>
                <c:pt idx="278">
                  <c:v>4.6975895593876944E-2</c:v>
                </c:pt>
                <c:pt idx="279">
                  <c:v>4.6975895593876944E-2</c:v>
                </c:pt>
                <c:pt idx="280">
                  <c:v>4.6975895593876944E-2</c:v>
                </c:pt>
                <c:pt idx="281">
                  <c:v>4.6975895593876944E-2</c:v>
                </c:pt>
                <c:pt idx="282">
                  <c:v>4.6975895593876944E-2</c:v>
                </c:pt>
                <c:pt idx="283">
                  <c:v>4.6975895593876944E-2</c:v>
                </c:pt>
                <c:pt idx="284">
                  <c:v>4.6975895593876944E-2</c:v>
                </c:pt>
                <c:pt idx="285">
                  <c:v>4.6975895593876944E-2</c:v>
                </c:pt>
                <c:pt idx="286">
                  <c:v>4.6975895593876944E-2</c:v>
                </c:pt>
                <c:pt idx="287">
                  <c:v>4.6975895593876944E-2</c:v>
                </c:pt>
                <c:pt idx="288">
                  <c:v>4.6975895593876944E-2</c:v>
                </c:pt>
                <c:pt idx="289">
                  <c:v>4.6975895593876944E-2</c:v>
                </c:pt>
                <c:pt idx="290">
                  <c:v>4.6975895593876944E-2</c:v>
                </c:pt>
                <c:pt idx="291">
                  <c:v>4.6975895593876944E-2</c:v>
                </c:pt>
                <c:pt idx="292">
                  <c:v>4.6975895593876944E-2</c:v>
                </c:pt>
                <c:pt idx="293">
                  <c:v>4.3603629478809344E-2</c:v>
                </c:pt>
                <c:pt idx="294">
                  <c:v>4.3603629478809344E-2</c:v>
                </c:pt>
                <c:pt idx="295">
                  <c:v>4.3603629478809344E-2</c:v>
                </c:pt>
                <c:pt idx="296">
                  <c:v>4.3603629478809344E-2</c:v>
                </c:pt>
                <c:pt idx="297">
                  <c:v>4.3603629478809344E-2</c:v>
                </c:pt>
                <c:pt idx="298">
                  <c:v>4.3603629478809344E-2</c:v>
                </c:pt>
                <c:pt idx="299">
                  <c:v>4.3603629478809344E-2</c:v>
                </c:pt>
                <c:pt idx="300">
                  <c:v>4.3603629478809344E-2</c:v>
                </c:pt>
                <c:pt idx="301">
                  <c:v>4.3603629478809344E-2</c:v>
                </c:pt>
                <c:pt idx="302">
                  <c:v>4.3603629478809344E-2</c:v>
                </c:pt>
                <c:pt idx="303">
                  <c:v>4.3603629478809344E-2</c:v>
                </c:pt>
                <c:pt idx="304">
                  <c:v>4.3603629478809344E-2</c:v>
                </c:pt>
                <c:pt idx="305">
                  <c:v>4.3603629478809344E-2</c:v>
                </c:pt>
                <c:pt idx="306">
                  <c:v>4.3603629478809344E-2</c:v>
                </c:pt>
                <c:pt idx="307">
                  <c:v>4.3603629478809344E-2</c:v>
                </c:pt>
                <c:pt idx="308">
                  <c:v>4.3603629478809344E-2</c:v>
                </c:pt>
                <c:pt idx="309">
                  <c:v>4.3603629478809344E-2</c:v>
                </c:pt>
                <c:pt idx="310">
                  <c:v>4.3603629478809344E-2</c:v>
                </c:pt>
                <c:pt idx="311">
                  <c:v>4.3603629478809344E-2</c:v>
                </c:pt>
                <c:pt idx="312">
                  <c:v>4.3603629478809344E-2</c:v>
                </c:pt>
                <c:pt idx="313">
                  <c:v>4.3603629478809344E-2</c:v>
                </c:pt>
                <c:pt idx="314">
                  <c:v>4.3603629478809344E-2</c:v>
                </c:pt>
                <c:pt idx="315">
                  <c:v>4.3603629478809344E-2</c:v>
                </c:pt>
                <c:pt idx="316">
                  <c:v>4.3603629478809344E-2</c:v>
                </c:pt>
                <c:pt idx="317">
                  <c:v>4.3603629478809344E-2</c:v>
                </c:pt>
                <c:pt idx="318">
                  <c:v>4.3603629478809344E-2</c:v>
                </c:pt>
                <c:pt idx="319">
                  <c:v>4.3603629478809344E-2</c:v>
                </c:pt>
                <c:pt idx="320">
                  <c:v>4.3603629478809344E-2</c:v>
                </c:pt>
                <c:pt idx="321">
                  <c:v>4.3509305269496326E-2</c:v>
                </c:pt>
                <c:pt idx="322">
                  <c:v>4.3509305269496326E-2</c:v>
                </c:pt>
                <c:pt idx="323">
                  <c:v>4.3509305269496326E-2</c:v>
                </c:pt>
                <c:pt idx="324">
                  <c:v>4.3509305269496326E-2</c:v>
                </c:pt>
                <c:pt idx="325">
                  <c:v>4.3509305269496326E-2</c:v>
                </c:pt>
                <c:pt idx="326">
                  <c:v>4.3509305269496326E-2</c:v>
                </c:pt>
                <c:pt idx="327">
                  <c:v>4.3509305269496326E-2</c:v>
                </c:pt>
                <c:pt idx="328">
                  <c:v>4.3509305269496326E-2</c:v>
                </c:pt>
                <c:pt idx="329">
                  <c:v>4.3509305269496326E-2</c:v>
                </c:pt>
                <c:pt idx="330">
                  <c:v>4.3509305269496326E-2</c:v>
                </c:pt>
                <c:pt idx="331">
                  <c:v>4.3509305269496326E-2</c:v>
                </c:pt>
                <c:pt idx="332">
                  <c:v>4.3509305269496326E-2</c:v>
                </c:pt>
                <c:pt idx="333">
                  <c:v>4.3509305269496326E-2</c:v>
                </c:pt>
                <c:pt idx="334">
                  <c:v>4.3509305269496326E-2</c:v>
                </c:pt>
                <c:pt idx="335">
                  <c:v>4.3509305269496326E-2</c:v>
                </c:pt>
                <c:pt idx="336">
                  <c:v>4.3509305269496326E-2</c:v>
                </c:pt>
                <c:pt idx="337">
                  <c:v>4.3509305269496326E-2</c:v>
                </c:pt>
                <c:pt idx="338">
                  <c:v>4.3509305269496326E-2</c:v>
                </c:pt>
                <c:pt idx="339">
                  <c:v>4.3509305269496326E-2</c:v>
                </c:pt>
                <c:pt idx="340">
                  <c:v>4.3509305269496326E-2</c:v>
                </c:pt>
                <c:pt idx="341">
                  <c:v>4.3509305269496326E-2</c:v>
                </c:pt>
                <c:pt idx="342">
                  <c:v>4.3509305269496326E-2</c:v>
                </c:pt>
                <c:pt idx="343">
                  <c:v>4.3509305269496326E-2</c:v>
                </c:pt>
                <c:pt idx="344">
                  <c:v>4.3509305269496326E-2</c:v>
                </c:pt>
                <c:pt idx="345">
                  <c:v>4.3509305269496326E-2</c:v>
                </c:pt>
                <c:pt idx="346">
                  <c:v>4.3509305269496326E-2</c:v>
                </c:pt>
                <c:pt idx="347">
                  <c:v>4.3509305269496326E-2</c:v>
                </c:pt>
                <c:pt idx="348">
                  <c:v>4.3509305269496326E-2</c:v>
                </c:pt>
                <c:pt idx="349">
                  <c:v>4.3509305269496326E-2</c:v>
                </c:pt>
                <c:pt idx="350">
                  <c:v>4.3509305269496326E-2</c:v>
                </c:pt>
                <c:pt idx="351">
                  <c:v>4.3509305269496326E-2</c:v>
                </c:pt>
                <c:pt idx="352">
                  <c:v>4.1066473347654536E-2</c:v>
                </c:pt>
                <c:pt idx="353">
                  <c:v>4.1066473347654536E-2</c:v>
                </c:pt>
                <c:pt idx="354">
                  <c:v>4.1066473347654536E-2</c:v>
                </c:pt>
                <c:pt idx="355">
                  <c:v>4.1066473347654536E-2</c:v>
                </c:pt>
                <c:pt idx="356">
                  <c:v>4.1066473347654536E-2</c:v>
                </c:pt>
                <c:pt idx="357">
                  <c:v>4.1066473347654536E-2</c:v>
                </c:pt>
                <c:pt idx="358">
                  <c:v>4.1066473347654536E-2</c:v>
                </c:pt>
                <c:pt idx="359">
                  <c:v>4.1066473347654536E-2</c:v>
                </c:pt>
                <c:pt idx="360">
                  <c:v>4.1066473347654536E-2</c:v>
                </c:pt>
                <c:pt idx="361">
                  <c:v>4.1066473347654536E-2</c:v>
                </c:pt>
                <c:pt idx="362">
                  <c:v>4.1066473347654536E-2</c:v>
                </c:pt>
                <c:pt idx="363">
                  <c:v>4.1066473347654536E-2</c:v>
                </c:pt>
                <c:pt idx="364">
                  <c:v>4.1066473347654536E-2</c:v>
                </c:pt>
                <c:pt idx="365">
                  <c:v>4.1066473347654536E-2</c:v>
                </c:pt>
                <c:pt idx="366">
                  <c:v>4.1066473347654536E-2</c:v>
                </c:pt>
                <c:pt idx="367">
                  <c:v>4.1066473347654536E-2</c:v>
                </c:pt>
                <c:pt idx="368">
                  <c:v>4.1066473347654536E-2</c:v>
                </c:pt>
                <c:pt idx="369">
                  <c:v>4.1066473347654536E-2</c:v>
                </c:pt>
                <c:pt idx="370">
                  <c:v>4.1066473347654536E-2</c:v>
                </c:pt>
                <c:pt idx="371">
                  <c:v>4.1066473347654536E-2</c:v>
                </c:pt>
                <c:pt idx="372">
                  <c:v>4.1066473347654536E-2</c:v>
                </c:pt>
                <c:pt idx="373">
                  <c:v>4.1066473347654536E-2</c:v>
                </c:pt>
                <c:pt idx="374">
                  <c:v>4.1066473347654536E-2</c:v>
                </c:pt>
                <c:pt idx="375">
                  <c:v>4.1066473347654536E-2</c:v>
                </c:pt>
                <c:pt idx="376">
                  <c:v>4.1066473347654536E-2</c:v>
                </c:pt>
                <c:pt idx="377">
                  <c:v>4.1066473347654536E-2</c:v>
                </c:pt>
                <c:pt idx="378">
                  <c:v>4.1066473347654536E-2</c:v>
                </c:pt>
                <c:pt idx="379">
                  <c:v>4.1066473347654536E-2</c:v>
                </c:pt>
                <c:pt idx="380">
                  <c:v>4.1066473347654536E-2</c:v>
                </c:pt>
                <c:pt idx="381">
                  <c:v>4.1066473347654536E-2</c:v>
                </c:pt>
                <c:pt idx="382">
                  <c:v>4.4430826472293357E-2</c:v>
                </c:pt>
                <c:pt idx="383">
                  <c:v>4.4430826472293357E-2</c:v>
                </c:pt>
                <c:pt idx="384">
                  <c:v>4.4430826472293357E-2</c:v>
                </c:pt>
                <c:pt idx="385">
                  <c:v>4.4430826472293357E-2</c:v>
                </c:pt>
                <c:pt idx="386">
                  <c:v>4.4430826472293357E-2</c:v>
                </c:pt>
                <c:pt idx="387">
                  <c:v>4.4430826472293357E-2</c:v>
                </c:pt>
                <c:pt idx="388">
                  <c:v>4.4430826472293357E-2</c:v>
                </c:pt>
                <c:pt idx="389">
                  <c:v>4.4430826472293357E-2</c:v>
                </c:pt>
                <c:pt idx="390">
                  <c:v>4.4430826472293357E-2</c:v>
                </c:pt>
                <c:pt idx="391">
                  <c:v>4.4430826472293357E-2</c:v>
                </c:pt>
                <c:pt idx="392">
                  <c:v>4.4430826472293357E-2</c:v>
                </c:pt>
                <c:pt idx="393">
                  <c:v>4.4430826472293357E-2</c:v>
                </c:pt>
                <c:pt idx="394">
                  <c:v>4.4430826472293357E-2</c:v>
                </c:pt>
                <c:pt idx="395">
                  <c:v>4.4430826472293357E-2</c:v>
                </c:pt>
                <c:pt idx="396">
                  <c:v>4.4430826472293357E-2</c:v>
                </c:pt>
                <c:pt idx="397">
                  <c:v>4.4430826472293357E-2</c:v>
                </c:pt>
                <c:pt idx="398">
                  <c:v>4.4430826472293357E-2</c:v>
                </c:pt>
                <c:pt idx="399">
                  <c:v>4.4430826472293357E-2</c:v>
                </c:pt>
                <c:pt idx="400">
                  <c:v>4.4430826472293357E-2</c:v>
                </c:pt>
                <c:pt idx="401">
                  <c:v>4.4430826472293357E-2</c:v>
                </c:pt>
                <c:pt idx="402">
                  <c:v>4.4430826472293357E-2</c:v>
                </c:pt>
                <c:pt idx="403">
                  <c:v>4.4430826472293357E-2</c:v>
                </c:pt>
                <c:pt idx="404">
                  <c:v>4.4430826472293357E-2</c:v>
                </c:pt>
                <c:pt idx="405">
                  <c:v>4.4430826472293357E-2</c:v>
                </c:pt>
                <c:pt idx="406">
                  <c:v>4.4430826472293357E-2</c:v>
                </c:pt>
                <c:pt idx="407">
                  <c:v>4.4430826472293357E-2</c:v>
                </c:pt>
                <c:pt idx="408">
                  <c:v>4.4430826472293357E-2</c:v>
                </c:pt>
                <c:pt idx="409">
                  <c:v>4.4430826472293357E-2</c:v>
                </c:pt>
                <c:pt idx="410">
                  <c:v>4.4430826472293357E-2</c:v>
                </c:pt>
                <c:pt idx="411">
                  <c:v>4.4430826472293357E-2</c:v>
                </c:pt>
                <c:pt idx="412">
                  <c:v>4.4430826472293357E-2</c:v>
                </c:pt>
                <c:pt idx="413">
                  <c:v>4.3991063533533596E-2</c:v>
                </c:pt>
                <c:pt idx="414">
                  <c:v>4.3991063533533596E-2</c:v>
                </c:pt>
                <c:pt idx="415">
                  <c:v>4.3991063533533596E-2</c:v>
                </c:pt>
                <c:pt idx="416">
                  <c:v>4.3991063533533596E-2</c:v>
                </c:pt>
                <c:pt idx="417">
                  <c:v>4.3991063533533596E-2</c:v>
                </c:pt>
                <c:pt idx="418">
                  <c:v>4.3991063533533596E-2</c:v>
                </c:pt>
                <c:pt idx="419">
                  <c:v>4.3991063533533596E-2</c:v>
                </c:pt>
                <c:pt idx="420">
                  <c:v>4.3991063533533596E-2</c:v>
                </c:pt>
                <c:pt idx="421">
                  <c:v>4.3991063533533596E-2</c:v>
                </c:pt>
                <c:pt idx="422">
                  <c:v>4.3991063533533596E-2</c:v>
                </c:pt>
                <c:pt idx="423">
                  <c:v>4.3991063533533596E-2</c:v>
                </c:pt>
                <c:pt idx="424">
                  <c:v>4.3991063533533596E-2</c:v>
                </c:pt>
                <c:pt idx="425">
                  <c:v>4.3991063533533596E-2</c:v>
                </c:pt>
                <c:pt idx="426">
                  <c:v>4.3991063533533596E-2</c:v>
                </c:pt>
                <c:pt idx="427">
                  <c:v>4.3991063533533596E-2</c:v>
                </c:pt>
                <c:pt idx="428">
                  <c:v>4.3991063533533596E-2</c:v>
                </c:pt>
                <c:pt idx="429">
                  <c:v>4.3991063533533596E-2</c:v>
                </c:pt>
                <c:pt idx="430">
                  <c:v>4.3991063533533596E-2</c:v>
                </c:pt>
                <c:pt idx="431">
                  <c:v>4.3991063533533596E-2</c:v>
                </c:pt>
                <c:pt idx="432">
                  <c:v>4.3991063533533596E-2</c:v>
                </c:pt>
                <c:pt idx="433">
                  <c:v>4.3991063533533596E-2</c:v>
                </c:pt>
                <c:pt idx="434">
                  <c:v>4.3991063533533596E-2</c:v>
                </c:pt>
                <c:pt idx="435">
                  <c:v>4.3991063533533596E-2</c:v>
                </c:pt>
                <c:pt idx="436">
                  <c:v>4.3991063533533596E-2</c:v>
                </c:pt>
                <c:pt idx="437">
                  <c:v>4.3991063533533596E-2</c:v>
                </c:pt>
                <c:pt idx="438">
                  <c:v>4.3991063533533596E-2</c:v>
                </c:pt>
                <c:pt idx="439">
                  <c:v>4.3991063533533596E-2</c:v>
                </c:pt>
                <c:pt idx="440">
                  <c:v>4.3991063533533596E-2</c:v>
                </c:pt>
                <c:pt idx="441">
                  <c:v>4.3991063533533596E-2</c:v>
                </c:pt>
                <c:pt idx="442">
                  <c:v>4.3991063533533596E-2</c:v>
                </c:pt>
                <c:pt idx="443">
                  <c:v>4.375246265838257E-2</c:v>
                </c:pt>
                <c:pt idx="444">
                  <c:v>4.375246265838257E-2</c:v>
                </c:pt>
                <c:pt idx="445">
                  <c:v>4.375246265838257E-2</c:v>
                </c:pt>
                <c:pt idx="446">
                  <c:v>4.375246265838257E-2</c:v>
                </c:pt>
                <c:pt idx="447">
                  <c:v>4.375246265838257E-2</c:v>
                </c:pt>
                <c:pt idx="448">
                  <c:v>4.375246265838257E-2</c:v>
                </c:pt>
                <c:pt idx="449">
                  <c:v>4.375246265838257E-2</c:v>
                </c:pt>
                <c:pt idx="450">
                  <c:v>4.375246265838257E-2</c:v>
                </c:pt>
                <c:pt idx="451">
                  <c:v>4.375246265838257E-2</c:v>
                </c:pt>
                <c:pt idx="452">
                  <c:v>4.375246265838257E-2</c:v>
                </c:pt>
                <c:pt idx="453">
                  <c:v>4.375246265838257E-2</c:v>
                </c:pt>
                <c:pt idx="454">
                  <c:v>4.375246265838257E-2</c:v>
                </c:pt>
                <c:pt idx="455">
                  <c:v>4.375246265838257E-2</c:v>
                </c:pt>
                <c:pt idx="456">
                  <c:v>4.375246265838257E-2</c:v>
                </c:pt>
                <c:pt idx="457">
                  <c:v>4.375246265838257E-2</c:v>
                </c:pt>
                <c:pt idx="458">
                  <c:v>4.375246265838257E-2</c:v>
                </c:pt>
                <c:pt idx="459">
                  <c:v>4.375246265838257E-2</c:v>
                </c:pt>
                <c:pt idx="460">
                  <c:v>4.375246265838257E-2</c:v>
                </c:pt>
                <c:pt idx="461">
                  <c:v>4.375246265838257E-2</c:v>
                </c:pt>
                <c:pt idx="462">
                  <c:v>4.375246265838257E-2</c:v>
                </c:pt>
                <c:pt idx="463">
                  <c:v>4.375246265838257E-2</c:v>
                </c:pt>
                <c:pt idx="464">
                  <c:v>4.375246265838257E-2</c:v>
                </c:pt>
                <c:pt idx="465">
                  <c:v>4.375246265838257E-2</c:v>
                </c:pt>
                <c:pt idx="466">
                  <c:v>4.375246265838257E-2</c:v>
                </c:pt>
                <c:pt idx="467">
                  <c:v>4.375246265838257E-2</c:v>
                </c:pt>
                <c:pt idx="468">
                  <c:v>4.375246265838257E-2</c:v>
                </c:pt>
                <c:pt idx="469">
                  <c:v>4.375246265838257E-2</c:v>
                </c:pt>
                <c:pt idx="470">
                  <c:v>4.375246265838257E-2</c:v>
                </c:pt>
                <c:pt idx="471">
                  <c:v>4.375246265838257E-2</c:v>
                </c:pt>
                <c:pt idx="472">
                  <c:v>4.375246265838257E-2</c:v>
                </c:pt>
                <c:pt idx="473">
                  <c:v>4.375246265838257E-2</c:v>
                </c:pt>
                <c:pt idx="474">
                  <c:v>4.3513861783231508E-2</c:v>
                </c:pt>
                <c:pt idx="475">
                  <c:v>4.3513861783231508E-2</c:v>
                </c:pt>
                <c:pt idx="476">
                  <c:v>4.3513861783231508E-2</c:v>
                </c:pt>
                <c:pt idx="477">
                  <c:v>4.3513861783231508E-2</c:v>
                </c:pt>
                <c:pt idx="478">
                  <c:v>4.3513861783231508E-2</c:v>
                </c:pt>
                <c:pt idx="479">
                  <c:v>4.3513861783231508E-2</c:v>
                </c:pt>
                <c:pt idx="480">
                  <c:v>4.3513861783231508E-2</c:v>
                </c:pt>
                <c:pt idx="481">
                  <c:v>4.3513861783231508E-2</c:v>
                </c:pt>
                <c:pt idx="482">
                  <c:v>4.3513861783231508E-2</c:v>
                </c:pt>
                <c:pt idx="483">
                  <c:v>4.3513861783231508E-2</c:v>
                </c:pt>
                <c:pt idx="484">
                  <c:v>4.3513861783231508E-2</c:v>
                </c:pt>
                <c:pt idx="485">
                  <c:v>4.3513861783231508E-2</c:v>
                </c:pt>
                <c:pt idx="486">
                  <c:v>4.3513861783231508E-2</c:v>
                </c:pt>
                <c:pt idx="487">
                  <c:v>4.3513861783231508E-2</c:v>
                </c:pt>
                <c:pt idx="488">
                  <c:v>4.3513861783231508E-2</c:v>
                </c:pt>
                <c:pt idx="489">
                  <c:v>4.3513861783231508E-2</c:v>
                </c:pt>
                <c:pt idx="490">
                  <c:v>4.3513861783231508E-2</c:v>
                </c:pt>
                <c:pt idx="491">
                  <c:v>4.3513861783231508E-2</c:v>
                </c:pt>
                <c:pt idx="492">
                  <c:v>4.3513861783231508E-2</c:v>
                </c:pt>
                <c:pt idx="493">
                  <c:v>4.3513861783231508E-2</c:v>
                </c:pt>
                <c:pt idx="494">
                  <c:v>4.3513861783231508E-2</c:v>
                </c:pt>
                <c:pt idx="495">
                  <c:v>4.3513861783231508E-2</c:v>
                </c:pt>
                <c:pt idx="496">
                  <c:v>4.3513861783231508E-2</c:v>
                </c:pt>
                <c:pt idx="497">
                  <c:v>4.3513861783231508E-2</c:v>
                </c:pt>
                <c:pt idx="498">
                  <c:v>4.3513861783231508E-2</c:v>
                </c:pt>
                <c:pt idx="499">
                  <c:v>4.3513861783231508E-2</c:v>
                </c:pt>
                <c:pt idx="500">
                  <c:v>4.3513861783231508E-2</c:v>
                </c:pt>
                <c:pt idx="501">
                  <c:v>4.3513861783231508E-2</c:v>
                </c:pt>
                <c:pt idx="502">
                  <c:v>4.3513861783231508E-2</c:v>
                </c:pt>
                <c:pt idx="503">
                  <c:v>4.3513861783231508E-2</c:v>
                </c:pt>
                <c:pt idx="504">
                  <c:v>4.3513861783231508E-2</c:v>
                </c:pt>
                <c:pt idx="505">
                  <c:v>4.3375688433778065E-2</c:v>
                </c:pt>
                <c:pt idx="506">
                  <c:v>4.3375688433778065E-2</c:v>
                </c:pt>
                <c:pt idx="507">
                  <c:v>4.3375688433778065E-2</c:v>
                </c:pt>
                <c:pt idx="508">
                  <c:v>4.3375688433778065E-2</c:v>
                </c:pt>
                <c:pt idx="509">
                  <c:v>4.3375688433778065E-2</c:v>
                </c:pt>
                <c:pt idx="510">
                  <c:v>4.3375688433778065E-2</c:v>
                </c:pt>
                <c:pt idx="511">
                  <c:v>4.3375688433778065E-2</c:v>
                </c:pt>
                <c:pt idx="512">
                  <c:v>4.3375688433778065E-2</c:v>
                </c:pt>
                <c:pt idx="513">
                  <c:v>4.3375688433778065E-2</c:v>
                </c:pt>
                <c:pt idx="514">
                  <c:v>4.3375688433778065E-2</c:v>
                </c:pt>
                <c:pt idx="515">
                  <c:v>4.3375688433778065E-2</c:v>
                </c:pt>
                <c:pt idx="516">
                  <c:v>4.3375688433778065E-2</c:v>
                </c:pt>
                <c:pt idx="517">
                  <c:v>4.3375688433778065E-2</c:v>
                </c:pt>
                <c:pt idx="518">
                  <c:v>4.3375688433778065E-2</c:v>
                </c:pt>
                <c:pt idx="519">
                  <c:v>4.3375688433778065E-2</c:v>
                </c:pt>
                <c:pt idx="520">
                  <c:v>4.3375688433778065E-2</c:v>
                </c:pt>
                <c:pt idx="521">
                  <c:v>4.3375688433778065E-2</c:v>
                </c:pt>
                <c:pt idx="522">
                  <c:v>4.3375688433778065E-2</c:v>
                </c:pt>
                <c:pt idx="523">
                  <c:v>4.3375688433778065E-2</c:v>
                </c:pt>
                <c:pt idx="524">
                  <c:v>4.3375688433778065E-2</c:v>
                </c:pt>
                <c:pt idx="525">
                  <c:v>4.3375688433778065E-2</c:v>
                </c:pt>
                <c:pt idx="526">
                  <c:v>4.3375688433778065E-2</c:v>
                </c:pt>
                <c:pt idx="527">
                  <c:v>4.3375688433778065E-2</c:v>
                </c:pt>
                <c:pt idx="528">
                  <c:v>4.3375688433778065E-2</c:v>
                </c:pt>
                <c:pt idx="529">
                  <c:v>4.3375688433778065E-2</c:v>
                </c:pt>
                <c:pt idx="530">
                  <c:v>4.3375688433778065E-2</c:v>
                </c:pt>
                <c:pt idx="531">
                  <c:v>4.3375688433778065E-2</c:v>
                </c:pt>
                <c:pt idx="532">
                  <c:v>4.3375688433778065E-2</c:v>
                </c:pt>
                <c:pt idx="533">
                  <c:v>4.3375688433778065E-2</c:v>
                </c:pt>
                <c:pt idx="534">
                  <c:v>4.3375688433778065E-2</c:v>
                </c:pt>
                <c:pt idx="535">
                  <c:v>4.2977891891921784E-2</c:v>
                </c:pt>
                <c:pt idx="536">
                  <c:v>4.2977891891921784E-2</c:v>
                </c:pt>
                <c:pt idx="537">
                  <c:v>4.2977891891921784E-2</c:v>
                </c:pt>
                <c:pt idx="538">
                  <c:v>4.2977891891921784E-2</c:v>
                </c:pt>
                <c:pt idx="539">
                  <c:v>4.2977891891921784E-2</c:v>
                </c:pt>
                <c:pt idx="540">
                  <c:v>4.2977891891921784E-2</c:v>
                </c:pt>
                <c:pt idx="541">
                  <c:v>4.2977891891921784E-2</c:v>
                </c:pt>
                <c:pt idx="542">
                  <c:v>4.2977891891921784E-2</c:v>
                </c:pt>
                <c:pt idx="543">
                  <c:v>4.2977891891921784E-2</c:v>
                </c:pt>
                <c:pt idx="544">
                  <c:v>4.2977891891921784E-2</c:v>
                </c:pt>
                <c:pt idx="545">
                  <c:v>4.2977891891921784E-2</c:v>
                </c:pt>
                <c:pt idx="546">
                  <c:v>4.2977891891921784E-2</c:v>
                </c:pt>
                <c:pt idx="547">
                  <c:v>4.2977891891921784E-2</c:v>
                </c:pt>
                <c:pt idx="548">
                  <c:v>4.2977891891921784E-2</c:v>
                </c:pt>
                <c:pt idx="549">
                  <c:v>4.2977891891921784E-2</c:v>
                </c:pt>
                <c:pt idx="550">
                  <c:v>4.2977891891921784E-2</c:v>
                </c:pt>
                <c:pt idx="551">
                  <c:v>4.2977891891921784E-2</c:v>
                </c:pt>
                <c:pt idx="552">
                  <c:v>4.2977891891921784E-2</c:v>
                </c:pt>
                <c:pt idx="553">
                  <c:v>4.2977891891921784E-2</c:v>
                </c:pt>
                <c:pt idx="554">
                  <c:v>4.2977891891921784E-2</c:v>
                </c:pt>
                <c:pt idx="555">
                  <c:v>4.2977891891921784E-2</c:v>
                </c:pt>
                <c:pt idx="556">
                  <c:v>4.2977891891921784E-2</c:v>
                </c:pt>
                <c:pt idx="557">
                  <c:v>4.2977891891921784E-2</c:v>
                </c:pt>
                <c:pt idx="558">
                  <c:v>4.2977891891921784E-2</c:v>
                </c:pt>
                <c:pt idx="559">
                  <c:v>4.2977891891921784E-2</c:v>
                </c:pt>
                <c:pt idx="560">
                  <c:v>4.2977891891921784E-2</c:v>
                </c:pt>
                <c:pt idx="561">
                  <c:v>4.2977891891921784E-2</c:v>
                </c:pt>
                <c:pt idx="562">
                  <c:v>4.2977891891921784E-2</c:v>
                </c:pt>
                <c:pt idx="563">
                  <c:v>4.2977891891921784E-2</c:v>
                </c:pt>
                <c:pt idx="564">
                  <c:v>4.2977891891921784E-2</c:v>
                </c:pt>
                <c:pt idx="565">
                  <c:v>4.2977891891921784E-2</c:v>
                </c:pt>
                <c:pt idx="566">
                  <c:v>4.2746987819194934E-2</c:v>
                </c:pt>
                <c:pt idx="567">
                  <c:v>4.2746987819194934E-2</c:v>
                </c:pt>
                <c:pt idx="568">
                  <c:v>4.2746987819194934E-2</c:v>
                </c:pt>
                <c:pt idx="569">
                  <c:v>4.2746987819194934E-2</c:v>
                </c:pt>
                <c:pt idx="570">
                  <c:v>4.2746987819194934E-2</c:v>
                </c:pt>
                <c:pt idx="571">
                  <c:v>4.2746987819194934E-2</c:v>
                </c:pt>
                <c:pt idx="572">
                  <c:v>4.2746987819194934E-2</c:v>
                </c:pt>
                <c:pt idx="573">
                  <c:v>4.2746987819194934E-2</c:v>
                </c:pt>
                <c:pt idx="574">
                  <c:v>4.2746987819194934E-2</c:v>
                </c:pt>
                <c:pt idx="575">
                  <c:v>4.2746987819194934E-2</c:v>
                </c:pt>
                <c:pt idx="576">
                  <c:v>4.2746987819194934E-2</c:v>
                </c:pt>
                <c:pt idx="577">
                  <c:v>4.2746987819194934E-2</c:v>
                </c:pt>
                <c:pt idx="578">
                  <c:v>4.2746987819194934E-2</c:v>
                </c:pt>
                <c:pt idx="579">
                  <c:v>4.2746987819194934E-2</c:v>
                </c:pt>
                <c:pt idx="580">
                  <c:v>4.2746987819194934E-2</c:v>
                </c:pt>
                <c:pt idx="581">
                  <c:v>4.2746987819194934E-2</c:v>
                </c:pt>
                <c:pt idx="582">
                  <c:v>4.2746987819194934E-2</c:v>
                </c:pt>
                <c:pt idx="583">
                  <c:v>4.2746987819194934E-2</c:v>
                </c:pt>
                <c:pt idx="584">
                  <c:v>4.2746987819194934E-2</c:v>
                </c:pt>
                <c:pt idx="585">
                  <c:v>4.2746987819194934E-2</c:v>
                </c:pt>
                <c:pt idx="586">
                  <c:v>4.2746987819194934E-2</c:v>
                </c:pt>
                <c:pt idx="587">
                  <c:v>4.2746987819194934E-2</c:v>
                </c:pt>
                <c:pt idx="588">
                  <c:v>4.2746987819194934E-2</c:v>
                </c:pt>
                <c:pt idx="589">
                  <c:v>4.2746987819194934E-2</c:v>
                </c:pt>
                <c:pt idx="590">
                  <c:v>4.2746987819194934E-2</c:v>
                </c:pt>
                <c:pt idx="591">
                  <c:v>4.2746987819194934E-2</c:v>
                </c:pt>
                <c:pt idx="592">
                  <c:v>4.2746987819194934E-2</c:v>
                </c:pt>
                <c:pt idx="593">
                  <c:v>4.2746987819194934E-2</c:v>
                </c:pt>
                <c:pt idx="594">
                  <c:v>4.2746987819194934E-2</c:v>
                </c:pt>
                <c:pt idx="595">
                  <c:v>4.2746987819194934E-2</c:v>
                </c:pt>
                <c:pt idx="596">
                  <c:v>4.2436737304888103E-2</c:v>
                </c:pt>
                <c:pt idx="597">
                  <c:v>4.2436737304888103E-2</c:v>
                </c:pt>
                <c:pt idx="598">
                  <c:v>4.2436737304888103E-2</c:v>
                </c:pt>
                <c:pt idx="599">
                  <c:v>4.2436737304888103E-2</c:v>
                </c:pt>
                <c:pt idx="600">
                  <c:v>4.2436737304888103E-2</c:v>
                </c:pt>
                <c:pt idx="601">
                  <c:v>4.2436737304888103E-2</c:v>
                </c:pt>
                <c:pt idx="602">
                  <c:v>4.2436737304888103E-2</c:v>
                </c:pt>
                <c:pt idx="603">
                  <c:v>4.2436737304888103E-2</c:v>
                </c:pt>
                <c:pt idx="604">
                  <c:v>4.2436737304888103E-2</c:v>
                </c:pt>
                <c:pt idx="605">
                  <c:v>4.2436737304888103E-2</c:v>
                </c:pt>
                <c:pt idx="606">
                  <c:v>4.2436737304888103E-2</c:v>
                </c:pt>
                <c:pt idx="607">
                  <c:v>4.2436737304888103E-2</c:v>
                </c:pt>
                <c:pt idx="608">
                  <c:v>4.2436737304888103E-2</c:v>
                </c:pt>
                <c:pt idx="609">
                  <c:v>4.2436737304888103E-2</c:v>
                </c:pt>
                <c:pt idx="610">
                  <c:v>4.2436737304888103E-2</c:v>
                </c:pt>
                <c:pt idx="611">
                  <c:v>4.2436737304888103E-2</c:v>
                </c:pt>
                <c:pt idx="612">
                  <c:v>4.2436737304888103E-2</c:v>
                </c:pt>
                <c:pt idx="613">
                  <c:v>4.2436737304888103E-2</c:v>
                </c:pt>
                <c:pt idx="614">
                  <c:v>4.2436737304888103E-2</c:v>
                </c:pt>
                <c:pt idx="615">
                  <c:v>4.2436737304888103E-2</c:v>
                </c:pt>
                <c:pt idx="616">
                  <c:v>4.2436737304888103E-2</c:v>
                </c:pt>
                <c:pt idx="617">
                  <c:v>4.2436737304888103E-2</c:v>
                </c:pt>
                <c:pt idx="618">
                  <c:v>4.2436737304888103E-2</c:v>
                </c:pt>
                <c:pt idx="619">
                  <c:v>4.2436737304888103E-2</c:v>
                </c:pt>
                <c:pt idx="620">
                  <c:v>4.2436737304888103E-2</c:v>
                </c:pt>
                <c:pt idx="621">
                  <c:v>4.2436737304888103E-2</c:v>
                </c:pt>
                <c:pt idx="622">
                  <c:v>4.2436737304888103E-2</c:v>
                </c:pt>
                <c:pt idx="623">
                  <c:v>4.2436737304888103E-2</c:v>
                </c:pt>
                <c:pt idx="624">
                  <c:v>4.2436737304888103E-2</c:v>
                </c:pt>
                <c:pt idx="625">
                  <c:v>4.2436737304888103E-2</c:v>
                </c:pt>
                <c:pt idx="626">
                  <c:v>4.2436737304888103E-2</c:v>
                </c:pt>
                <c:pt idx="627">
                  <c:v>4.2496293574046683E-2</c:v>
                </c:pt>
                <c:pt idx="628">
                  <c:v>4.2496293574046683E-2</c:v>
                </c:pt>
                <c:pt idx="629">
                  <c:v>4.2496293574046683E-2</c:v>
                </c:pt>
                <c:pt idx="630">
                  <c:v>4.2496293574046683E-2</c:v>
                </c:pt>
                <c:pt idx="631">
                  <c:v>4.2496293574046683E-2</c:v>
                </c:pt>
                <c:pt idx="632">
                  <c:v>4.2496293574046683E-2</c:v>
                </c:pt>
                <c:pt idx="633">
                  <c:v>4.2496293574046683E-2</c:v>
                </c:pt>
                <c:pt idx="634">
                  <c:v>4.2496293574046683E-2</c:v>
                </c:pt>
                <c:pt idx="635">
                  <c:v>4.2496293574046683E-2</c:v>
                </c:pt>
                <c:pt idx="636">
                  <c:v>4.2496293574046683E-2</c:v>
                </c:pt>
                <c:pt idx="637">
                  <c:v>4.2496293574046683E-2</c:v>
                </c:pt>
                <c:pt idx="638">
                  <c:v>4.2496293574046683E-2</c:v>
                </c:pt>
                <c:pt idx="639">
                  <c:v>4.2496293574046683E-2</c:v>
                </c:pt>
                <c:pt idx="640">
                  <c:v>4.2496293574046683E-2</c:v>
                </c:pt>
                <c:pt idx="641">
                  <c:v>4.2496293574046683E-2</c:v>
                </c:pt>
                <c:pt idx="642">
                  <c:v>4.2496293574046683E-2</c:v>
                </c:pt>
                <c:pt idx="643">
                  <c:v>4.2496293574046683E-2</c:v>
                </c:pt>
                <c:pt idx="644">
                  <c:v>4.2496293574046683E-2</c:v>
                </c:pt>
                <c:pt idx="645">
                  <c:v>4.2496293574046683E-2</c:v>
                </c:pt>
                <c:pt idx="646">
                  <c:v>4.2496293574046683E-2</c:v>
                </c:pt>
                <c:pt idx="647">
                  <c:v>4.2496293574046683E-2</c:v>
                </c:pt>
                <c:pt idx="648">
                  <c:v>4.2496293574046683E-2</c:v>
                </c:pt>
                <c:pt idx="649">
                  <c:v>4.2496293574046683E-2</c:v>
                </c:pt>
                <c:pt idx="650">
                  <c:v>4.2496293574046683E-2</c:v>
                </c:pt>
                <c:pt idx="651">
                  <c:v>4.2496293574046683E-2</c:v>
                </c:pt>
                <c:pt idx="652">
                  <c:v>4.2496293574046683E-2</c:v>
                </c:pt>
                <c:pt idx="653">
                  <c:v>4.2496293574046683E-2</c:v>
                </c:pt>
                <c:pt idx="654">
                  <c:v>4.2496293574046683E-2</c:v>
                </c:pt>
                <c:pt idx="655">
                  <c:v>4.2496293574046683E-2</c:v>
                </c:pt>
                <c:pt idx="656">
                  <c:v>4.2496293574046683E-2</c:v>
                </c:pt>
                <c:pt idx="657">
                  <c:v>4.2496293574046683E-2</c:v>
                </c:pt>
                <c:pt idx="658">
                  <c:v>4.2550086333286663E-2</c:v>
                </c:pt>
                <c:pt idx="659">
                  <c:v>4.2550086333286663E-2</c:v>
                </c:pt>
                <c:pt idx="660">
                  <c:v>4.2550086333286663E-2</c:v>
                </c:pt>
                <c:pt idx="661">
                  <c:v>4.2550086333286663E-2</c:v>
                </c:pt>
                <c:pt idx="662">
                  <c:v>4.2550086333286663E-2</c:v>
                </c:pt>
                <c:pt idx="663">
                  <c:v>4.2550086333286663E-2</c:v>
                </c:pt>
                <c:pt idx="664">
                  <c:v>4.2550086333286663E-2</c:v>
                </c:pt>
                <c:pt idx="665">
                  <c:v>4.2550086333286663E-2</c:v>
                </c:pt>
                <c:pt idx="666">
                  <c:v>4.2550086333286663E-2</c:v>
                </c:pt>
                <c:pt idx="667">
                  <c:v>4.2550086333286663E-2</c:v>
                </c:pt>
                <c:pt idx="668">
                  <c:v>4.2550086333286663E-2</c:v>
                </c:pt>
                <c:pt idx="669">
                  <c:v>4.2550086333286663E-2</c:v>
                </c:pt>
                <c:pt idx="670">
                  <c:v>4.2550086333286663E-2</c:v>
                </c:pt>
                <c:pt idx="671">
                  <c:v>4.2550086333286663E-2</c:v>
                </c:pt>
                <c:pt idx="672">
                  <c:v>4.2550086333286663E-2</c:v>
                </c:pt>
                <c:pt idx="673">
                  <c:v>4.2550086333286663E-2</c:v>
                </c:pt>
                <c:pt idx="674">
                  <c:v>4.2550086333286663E-2</c:v>
                </c:pt>
                <c:pt idx="675">
                  <c:v>4.2550086333286663E-2</c:v>
                </c:pt>
                <c:pt idx="676">
                  <c:v>4.2550086333286663E-2</c:v>
                </c:pt>
                <c:pt idx="677">
                  <c:v>4.2550086333286663E-2</c:v>
                </c:pt>
                <c:pt idx="678">
                  <c:v>4.2550086333286663E-2</c:v>
                </c:pt>
                <c:pt idx="679">
                  <c:v>4.2550086333286663E-2</c:v>
                </c:pt>
                <c:pt idx="680">
                  <c:v>4.2550086333286663E-2</c:v>
                </c:pt>
                <c:pt idx="681">
                  <c:v>4.2550086333286663E-2</c:v>
                </c:pt>
                <c:pt idx="682">
                  <c:v>4.2550086333286663E-2</c:v>
                </c:pt>
                <c:pt idx="683">
                  <c:v>4.2550086333286663E-2</c:v>
                </c:pt>
                <c:pt idx="684">
                  <c:v>4.2550086333286663E-2</c:v>
                </c:pt>
                <c:pt idx="685">
                  <c:v>4.2550086333286663E-2</c:v>
                </c:pt>
                <c:pt idx="686">
                  <c:v>4.2609642602445215E-2</c:v>
                </c:pt>
                <c:pt idx="687">
                  <c:v>4.2609642602445215E-2</c:v>
                </c:pt>
                <c:pt idx="688">
                  <c:v>4.2609642602445215E-2</c:v>
                </c:pt>
                <c:pt idx="689">
                  <c:v>4.2609642602445215E-2</c:v>
                </c:pt>
                <c:pt idx="690">
                  <c:v>4.2609642602445215E-2</c:v>
                </c:pt>
                <c:pt idx="691">
                  <c:v>4.2609642602445215E-2</c:v>
                </c:pt>
                <c:pt idx="692">
                  <c:v>4.2609642602445215E-2</c:v>
                </c:pt>
                <c:pt idx="693">
                  <c:v>4.2609642602445215E-2</c:v>
                </c:pt>
                <c:pt idx="694">
                  <c:v>4.2609642602445215E-2</c:v>
                </c:pt>
                <c:pt idx="695">
                  <c:v>4.2609642602445215E-2</c:v>
                </c:pt>
                <c:pt idx="696">
                  <c:v>4.2609642602445215E-2</c:v>
                </c:pt>
                <c:pt idx="697">
                  <c:v>4.2609642602445215E-2</c:v>
                </c:pt>
                <c:pt idx="698">
                  <c:v>4.2609642602445215E-2</c:v>
                </c:pt>
                <c:pt idx="699">
                  <c:v>4.2609642602445215E-2</c:v>
                </c:pt>
                <c:pt idx="700">
                  <c:v>4.2609642602445215E-2</c:v>
                </c:pt>
                <c:pt idx="701">
                  <c:v>4.2609642602445215E-2</c:v>
                </c:pt>
                <c:pt idx="702">
                  <c:v>4.2609642602445215E-2</c:v>
                </c:pt>
                <c:pt idx="703">
                  <c:v>4.2609642602445215E-2</c:v>
                </c:pt>
                <c:pt idx="704">
                  <c:v>4.2609642602445215E-2</c:v>
                </c:pt>
                <c:pt idx="705">
                  <c:v>4.2609642602445215E-2</c:v>
                </c:pt>
                <c:pt idx="706">
                  <c:v>4.2609642602445215E-2</c:v>
                </c:pt>
                <c:pt idx="707">
                  <c:v>4.2609642602445215E-2</c:v>
                </c:pt>
                <c:pt idx="708">
                  <c:v>4.2609642602445215E-2</c:v>
                </c:pt>
                <c:pt idx="709">
                  <c:v>4.2609642602445215E-2</c:v>
                </c:pt>
                <c:pt idx="710">
                  <c:v>4.2609642602445215E-2</c:v>
                </c:pt>
                <c:pt idx="711">
                  <c:v>4.2609642602445215E-2</c:v>
                </c:pt>
                <c:pt idx="712">
                  <c:v>4.2609642602445215E-2</c:v>
                </c:pt>
                <c:pt idx="713">
                  <c:v>4.2609642602445215E-2</c:v>
                </c:pt>
                <c:pt idx="714">
                  <c:v>4.2609642602445215E-2</c:v>
                </c:pt>
                <c:pt idx="715">
                  <c:v>4.2609642602445215E-2</c:v>
                </c:pt>
                <c:pt idx="716">
                  <c:v>4.2609642602445215E-2</c:v>
                </c:pt>
              </c:numCache>
            </c:numRef>
          </c:val>
          <c:smooth val="0"/>
          <c:extLst>
            <c:ext xmlns:c16="http://schemas.microsoft.com/office/drawing/2014/chart" uri="{C3380CC4-5D6E-409C-BE32-E72D297353CC}">
              <c16:uniqueId val="{00000004-6AA0-4047-B35A-B2EC76E0E237}"/>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FV_evolution_MbyM!$AI$4:$AI$1000</c:f>
              <c:numCache>
                <c:formatCode>0.00%</c:formatCode>
                <c:ptCount val="997"/>
                <c:pt idx="0">
                  <c:v>3.5313511571610751E-2</c:v>
                </c:pt>
                <c:pt idx="1">
                  <c:v>3.5313511571610751E-2</c:v>
                </c:pt>
                <c:pt idx="2">
                  <c:v>3.5313511571610751E-2</c:v>
                </c:pt>
                <c:pt idx="3">
                  <c:v>3.5313511571610751E-2</c:v>
                </c:pt>
                <c:pt idx="4">
                  <c:v>3.5313511571610751E-2</c:v>
                </c:pt>
                <c:pt idx="5">
                  <c:v>3.5313511571610751E-2</c:v>
                </c:pt>
                <c:pt idx="6">
                  <c:v>3.5313511571610751E-2</c:v>
                </c:pt>
                <c:pt idx="7">
                  <c:v>3.5313511571610751E-2</c:v>
                </c:pt>
                <c:pt idx="8">
                  <c:v>3.5313511571610751E-2</c:v>
                </c:pt>
                <c:pt idx="9">
                  <c:v>3.5313511571610751E-2</c:v>
                </c:pt>
                <c:pt idx="10">
                  <c:v>3.5313511571610751E-2</c:v>
                </c:pt>
                <c:pt idx="11">
                  <c:v>3.5313511571610751E-2</c:v>
                </c:pt>
                <c:pt idx="12">
                  <c:v>3.5313511571610751E-2</c:v>
                </c:pt>
                <c:pt idx="13">
                  <c:v>3.5313511571610751E-2</c:v>
                </c:pt>
                <c:pt idx="14">
                  <c:v>3.5313511571610751E-2</c:v>
                </c:pt>
                <c:pt idx="15">
                  <c:v>3.5313511571610751E-2</c:v>
                </c:pt>
                <c:pt idx="16">
                  <c:v>3.5313511571610751E-2</c:v>
                </c:pt>
                <c:pt idx="17">
                  <c:v>3.5313511571610751E-2</c:v>
                </c:pt>
                <c:pt idx="18">
                  <c:v>3.5313511571610751E-2</c:v>
                </c:pt>
                <c:pt idx="19">
                  <c:v>3.5313511571610751E-2</c:v>
                </c:pt>
                <c:pt idx="20">
                  <c:v>3.5313511571610751E-2</c:v>
                </c:pt>
                <c:pt idx="21">
                  <c:v>3.5313511571610751E-2</c:v>
                </c:pt>
                <c:pt idx="22">
                  <c:v>3.5313511571610751E-2</c:v>
                </c:pt>
                <c:pt idx="23">
                  <c:v>3.7357458528466295E-2</c:v>
                </c:pt>
                <c:pt idx="24">
                  <c:v>3.7357458528466295E-2</c:v>
                </c:pt>
                <c:pt idx="25">
                  <c:v>3.7357458528466295E-2</c:v>
                </c:pt>
                <c:pt idx="26">
                  <c:v>3.7357458528466295E-2</c:v>
                </c:pt>
                <c:pt idx="27">
                  <c:v>3.7357458528466295E-2</c:v>
                </c:pt>
                <c:pt idx="28">
                  <c:v>3.7357458528466295E-2</c:v>
                </c:pt>
                <c:pt idx="29">
                  <c:v>3.7357458528466295E-2</c:v>
                </c:pt>
                <c:pt idx="30">
                  <c:v>3.7357458528466295E-2</c:v>
                </c:pt>
                <c:pt idx="31">
                  <c:v>3.7357458528466295E-2</c:v>
                </c:pt>
                <c:pt idx="32">
                  <c:v>3.7357458528466295E-2</c:v>
                </c:pt>
                <c:pt idx="33">
                  <c:v>3.7357458528466295E-2</c:v>
                </c:pt>
                <c:pt idx="34">
                  <c:v>3.7357458528466295E-2</c:v>
                </c:pt>
                <c:pt idx="35">
                  <c:v>3.7357458528466295E-2</c:v>
                </c:pt>
                <c:pt idx="36">
                  <c:v>3.7357458528466295E-2</c:v>
                </c:pt>
                <c:pt idx="37">
                  <c:v>3.7357458528466295E-2</c:v>
                </c:pt>
                <c:pt idx="38">
                  <c:v>3.7357458528466295E-2</c:v>
                </c:pt>
                <c:pt idx="39">
                  <c:v>3.7357458528466295E-2</c:v>
                </c:pt>
                <c:pt idx="40">
                  <c:v>3.7357458528466295E-2</c:v>
                </c:pt>
                <c:pt idx="41">
                  <c:v>3.7357458528466295E-2</c:v>
                </c:pt>
                <c:pt idx="42">
                  <c:v>3.7357458528466295E-2</c:v>
                </c:pt>
                <c:pt idx="43">
                  <c:v>3.7357458528466295E-2</c:v>
                </c:pt>
                <c:pt idx="44">
                  <c:v>3.7645336620507681E-2</c:v>
                </c:pt>
                <c:pt idx="45">
                  <c:v>3.7645336620507681E-2</c:v>
                </c:pt>
                <c:pt idx="46">
                  <c:v>3.7645336620507681E-2</c:v>
                </c:pt>
                <c:pt idx="47">
                  <c:v>3.7645336620507681E-2</c:v>
                </c:pt>
                <c:pt idx="48">
                  <c:v>3.7645336620507681E-2</c:v>
                </c:pt>
                <c:pt idx="49">
                  <c:v>3.7645336620507681E-2</c:v>
                </c:pt>
                <c:pt idx="50">
                  <c:v>3.7645336620507681E-2</c:v>
                </c:pt>
                <c:pt idx="51">
                  <c:v>3.7645336620507681E-2</c:v>
                </c:pt>
                <c:pt idx="52">
                  <c:v>3.7645336620507681E-2</c:v>
                </c:pt>
                <c:pt idx="53">
                  <c:v>3.7645336620507681E-2</c:v>
                </c:pt>
                <c:pt idx="54">
                  <c:v>3.7645336620507681E-2</c:v>
                </c:pt>
                <c:pt idx="55">
                  <c:v>3.7645336620507681E-2</c:v>
                </c:pt>
                <c:pt idx="56">
                  <c:v>3.7645336620507681E-2</c:v>
                </c:pt>
                <c:pt idx="57">
                  <c:v>3.7645336620507681E-2</c:v>
                </c:pt>
                <c:pt idx="58">
                  <c:v>3.7645336620507681E-2</c:v>
                </c:pt>
                <c:pt idx="59">
                  <c:v>3.7645336620507681E-2</c:v>
                </c:pt>
                <c:pt idx="60">
                  <c:v>3.7645336620507681E-2</c:v>
                </c:pt>
                <c:pt idx="61">
                  <c:v>3.7645336620507681E-2</c:v>
                </c:pt>
                <c:pt idx="62">
                  <c:v>3.7645336620507681E-2</c:v>
                </c:pt>
                <c:pt idx="63">
                  <c:v>3.7645336620507681E-2</c:v>
                </c:pt>
                <c:pt idx="64">
                  <c:v>3.7645336620507681E-2</c:v>
                </c:pt>
                <c:pt idx="65">
                  <c:v>4.1689519297587505E-2</c:v>
                </c:pt>
                <c:pt idx="66">
                  <c:v>4.1689519297587505E-2</c:v>
                </c:pt>
                <c:pt idx="67">
                  <c:v>4.1689519297587505E-2</c:v>
                </c:pt>
                <c:pt idx="68">
                  <c:v>4.1689519297587505E-2</c:v>
                </c:pt>
                <c:pt idx="69">
                  <c:v>4.1689519297587505E-2</c:v>
                </c:pt>
                <c:pt idx="70">
                  <c:v>4.1689519297587505E-2</c:v>
                </c:pt>
                <c:pt idx="71">
                  <c:v>4.1689519297587505E-2</c:v>
                </c:pt>
                <c:pt idx="72">
                  <c:v>4.1689519297587505E-2</c:v>
                </c:pt>
                <c:pt idx="73">
                  <c:v>4.1689519297587505E-2</c:v>
                </c:pt>
                <c:pt idx="74">
                  <c:v>4.1689519297587505E-2</c:v>
                </c:pt>
                <c:pt idx="75">
                  <c:v>4.1689519297587505E-2</c:v>
                </c:pt>
                <c:pt idx="76">
                  <c:v>4.1689519297587505E-2</c:v>
                </c:pt>
                <c:pt idx="77">
                  <c:v>4.1689519297587505E-2</c:v>
                </c:pt>
                <c:pt idx="78">
                  <c:v>4.1689519297587505E-2</c:v>
                </c:pt>
                <c:pt idx="79">
                  <c:v>4.1689519297587505E-2</c:v>
                </c:pt>
                <c:pt idx="80">
                  <c:v>4.1689519297587505E-2</c:v>
                </c:pt>
                <c:pt idx="81">
                  <c:v>4.1689519297587505E-2</c:v>
                </c:pt>
                <c:pt idx="82">
                  <c:v>4.1689519297587505E-2</c:v>
                </c:pt>
                <c:pt idx="83">
                  <c:v>4.1689519297587505E-2</c:v>
                </c:pt>
                <c:pt idx="84">
                  <c:v>4.1689519297587505E-2</c:v>
                </c:pt>
                <c:pt idx="85">
                  <c:v>4.1689519297587505E-2</c:v>
                </c:pt>
                <c:pt idx="86">
                  <c:v>4.1689519297587505E-2</c:v>
                </c:pt>
                <c:pt idx="87">
                  <c:v>4.077685050463993E-2</c:v>
                </c:pt>
                <c:pt idx="88">
                  <c:v>4.077685050463993E-2</c:v>
                </c:pt>
                <c:pt idx="89">
                  <c:v>4.077685050463993E-2</c:v>
                </c:pt>
                <c:pt idx="90">
                  <c:v>4.077685050463993E-2</c:v>
                </c:pt>
                <c:pt idx="91">
                  <c:v>4.077685050463993E-2</c:v>
                </c:pt>
                <c:pt idx="92">
                  <c:v>4.077685050463993E-2</c:v>
                </c:pt>
                <c:pt idx="93">
                  <c:v>4.077685050463993E-2</c:v>
                </c:pt>
                <c:pt idx="94">
                  <c:v>4.077685050463993E-2</c:v>
                </c:pt>
                <c:pt idx="95">
                  <c:v>4.077685050463993E-2</c:v>
                </c:pt>
                <c:pt idx="96">
                  <c:v>4.077685050463993E-2</c:v>
                </c:pt>
                <c:pt idx="97">
                  <c:v>4.077685050463993E-2</c:v>
                </c:pt>
                <c:pt idx="98">
                  <c:v>4.077685050463993E-2</c:v>
                </c:pt>
                <c:pt idx="99">
                  <c:v>4.077685050463993E-2</c:v>
                </c:pt>
                <c:pt idx="100">
                  <c:v>4.077685050463993E-2</c:v>
                </c:pt>
                <c:pt idx="101">
                  <c:v>4.077685050463993E-2</c:v>
                </c:pt>
                <c:pt idx="102">
                  <c:v>4.077685050463993E-2</c:v>
                </c:pt>
                <c:pt idx="103">
                  <c:v>4.077685050463993E-2</c:v>
                </c:pt>
                <c:pt idx="104">
                  <c:v>4.077685050463993E-2</c:v>
                </c:pt>
                <c:pt idx="105">
                  <c:v>4.077685050463993E-2</c:v>
                </c:pt>
                <c:pt idx="106">
                  <c:v>4.077685050463993E-2</c:v>
                </c:pt>
                <c:pt idx="107">
                  <c:v>4.077685050463993E-2</c:v>
                </c:pt>
                <c:pt idx="108">
                  <c:v>4.077685050463993E-2</c:v>
                </c:pt>
                <c:pt idx="109">
                  <c:v>4.077685050463993E-2</c:v>
                </c:pt>
                <c:pt idx="110">
                  <c:v>3.871492493110211E-2</c:v>
                </c:pt>
                <c:pt idx="111">
                  <c:v>3.871492493110211E-2</c:v>
                </c:pt>
                <c:pt idx="112">
                  <c:v>3.871492493110211E-2</c:v>
                </c:pt>
                <c:pt idx="113">
                  <c:v>3.871492493110211E-2</c:v>
                </c:pt>
                <c:pt idx="114">
                  <c:v>3.871492493110211E-2</c:v>
                </c:pt>
                <c:pt idx="115">
                  <c:v>3.871492493110211E-2</c:v>
                </c:pt>
                <c:pt idx="116">
                  <c:v>3.871492493110211E-2</c:v>
                </c:pt>
                <c:pt idx="117">
                  <c:v>3.871492493110211E-2</c:v>
                </c:pt>
                <c:pt idx="118">
                  <c:v>3.871492493110211E-2</c:v>
                </c:pt>
                <c:pt idx="119">
                  <c:v>3.871492493110211E-2</c:v>
                </c:pt>
                <c:pt idx="120">
                  <c:v>3.871492493110211E-2</c:v>
                </c:pt>
                <c:pt idx="121">
                  <c:v>3.871492493110211E-2</c:v>
                </c:pt>
                <c:pt idx="122">
                  <c:v>3.871492493110211E-2</c:v>
                </c:pt>
                <c:pt idx="123">
                  <c:v>3.871492493110211E-2</c:v>
                </c:pt>
                <c:pt idx="124">
                  <c:v>3.871492493110211E-2</c:v>
                </c:pt>
                <c:pt idx="125">
                  <c:v>3.871492493110211E-2</c:v>
                </c:pt>
                <c:pt idx="126">
                  <c:v>3.871492493110211E-2</c:v>
                </c:pt>
                <c:pt idx="127">
                  <c:v>3.871492493110211E-2</c:v>
                </c:pt>
                <c:pt idx="128">
                  <c:v>3.871492493110211E-2</c:v>
                </c:pt>
                <c:pt idx="129">
                  <c:v>3.871492493110211E-2</c:v>
                </c:pt>
                <c:pt idx="130">
                  <c:v>3.5624298946407805E-2</c:v>
                </c:pt>
                <c:pt idx="131">
                  <c:v>3.5624298946407805E-2</c:v>
                </c:pt>
                <c:pt idx="132">
                  <c:v>3.5624298946407805E-2</c:v>
                </c:pt>
                <c:pt idx="133">
                  <c:v>3.5624298946407805E-2</c:v>
                </c:pt>
                <c:pt idx="134">
                  <c:v>3.5624298946407805E-2</c:v>
                </c:pt>
                <c:pt idx="135">
                  <c:v>3.5624298946407805E-2</c:v>
                </c:pt>
                <c:pt idx="136">
                  <c:v>3.5624298946407805E-2</c:v>
                </c:pt>
                <c:pt idx="137">
                  <c:v>3.5624298946407805E-2</c:v>
                </c:pt>
                <c:pt idx="138">
                  <c:v>3.5624298946407805E-2</c:v>
                </c:pt>
                <c:pt idx="139">
                  <c:v>3.5624298946407805E-2</c:v>
                </c:pt>
                <c:pt idx="140">
                  <c:v>3.5624298946407805E-2</c:v>
                </c:pt>
                <c:pt idx="141">
                  <c:v>3.5624298946407805E-2</c:v>
                </c:pt>
                <c:pt idx="142">
                  <c:v>3.5624298946407805E-2</c:v>
                </c:pt>
                <c:pt idx="143">
                  <c:v>3.5624298946407805E-2</c:v>
                </c:pt>
                <c:pt idx="144">
                  <c:v>3.5624298946407805E-2</c:v>
                </c:pt>
                <c:pt idx="145">
                  <c:v>3.5624298946407805E-2</c:v>
                </c:pt>
                <c:pt idx="146">
                  <c:v>3.5624298946407805E-2</c:v>
                </c:pt>
                <c:pt idx="147">
                  <c:v>3.5624298946407805E-2</c:v>
                </c:pt>
                <c:pt idx="148">
                  <c:v>3.5624298946407805E-2</c:v>
                </c:pt>
                <c:pt idx="149">
                  <c:v>3.5624298946407805E-2</c:v>
                </c:pt>
                <c:pt idx="150">
                  <c:v>3.5624298946407805E-2</c:v>
                </c:pt>
                <c:pt idx="151">
                  <c:v>3.5624298946407805E-2</c:v>
                </c:pt>
                <c:pt idx="152">
                  <c:v>3.5624298946407805E-2</c:v>
                </c:pt>
                <c:pt idx="153">
                  <c:v>3.4186947403057361E-2</c:v>
                </c:pt>
                <c:pt idx="154">
                  <c:v>3.4186947403057361E-2</c:v>
                </c:pt>
                <c:pt idx="155">
                  <c:v>3.4186947403057361E-2</c:v>
                </c:pt>
                <c:pt idx="156">
                  <c:v>3.4186947403057361E-2</c:v>
                </c:pt>
                <c:pt idx="157">
                  <c:v>3.4186947403057361E-2</c:v>
                </c:pt>
                <c:pt idx="158">
                  <c:v>3.4186947403057361E-2</c:v>
                </c:pt>
                <c:pt idx="159">
                  <c:v>3.4186947403057361E-2</c:v>
                </c:pt>
                <c:pt idx="160">
                  <c:v>3.4186947403057361E-2</c:v>
                </c:pt>
                <c:pt idx="161">
                  <c:v>3.4186947403057361E-2</c:v>
                </c:pt>
                <c:pt idx="162">
                  <c:v>3.4186947403057361E-2</c:v>
                </c:pt>
                <c:pt idx="163">
                  <c:v>3.4186947403057361E-2</c:v>
                </c:pt>
                <c:pt idx="164">
                  <c:v>3.4186947403057361E-2</c:v>
                </c:pt>
                <c:pt idx="165">
                  <c:v>3.4186947403057361E-2</c:v>
                </c:pt>
                <c:pt idx="166">
                  <c:v>3.4186947403057361E-2</c:v>
                </c:pt>
                <c:pt idx="167">
                  <c:v>3.4186947403057361E-2</c:v>
                </c:pt>
                <c:pt idx="168">
                  <c:v>3.4186947403057361E-2</c:v>
                </c:pt>
                <c:pt idx="169">
                  <c:v>3.4186947403057361E-2</c:v>
                </c:pt>
                <c:pt idx="170">
                  <c:v>3.4186947403057361E-2</c:v>
                </c:pt>
                <c:pt idx="171">
                  <c:v>3.4186947403057361E-2</c:v>
                </c:pt>
                <c:pt idx="172">
                  <c:v>3.4186947403057361E-2</c:v>
                </c:pt>
                <c:pt idx="173">
                  <c:v>3.4186947403057361E-2</c:v>
                </c:pt>
                <c:pt idx="174">
                  <c:v>3.4186947403057361E-2</c:v>
                </c:pt>
                <c:pt idx="175">
                  <c:v>3.3686637953115307E-2</c:v>
                </c:pt>
                <c:pt idx="176">
                  <c:v>3.3686637953115307E-2</c:v>
                </c:pt>
                <c:pt idx="177">
                  <c:v>3.3686637953115307E-2</c:v>
                </c:pt>
                <c:pt idx="178">
                  <c:v>3.3686637953115307E-2</c:v>
                </c:pt>
                <c:pt idx="179">
                  <c:v>3.3686637953115307E-2</c:v>
                </c:pt>
                <c:pt idx="180">
                  <c:v>3.3686637953115307E-2</c:v>
                </c:pt>
                <c:pt idx="181">
                  <c:v>3.3686637953115307E-2</c:v>
                </c:pt>
                <c:pt idx="182">
                  <c:v>3.3686637953115307E-2</c:v>
                </c:pt>
                <c:pt idx="183">
                  <c:v>3.3686637953115307E-2</c:v>
                </c:pt>
                <c:pt idx="184">
                  <c:v>3.3686637953115307E-2</c:v>
                </c:pt>
                <c:pt idx="185">
                  <c:v>3.3686637953115307E-2</c:v>
                </c:pt>
                <c:pt idx="186">
                  <c:v>3.3686637953115307E-2</c:v>
                </c:pt>
                <c:pt idx="187">
                  <c:v>3.3686637953115307E-2</c:v>
                </c:pt>
                <c:pt idx="188">
                  <c:v>3.3686637953115307E-2</c:v>
                </c:pt>
                <c:pt idx="189">
                  <c:v>3.3686637953115307E-2</c:v>
                </c:pt>
                <c:pt idx="190">
                  <c:v>3.3686637953115307E-2</c:v>
                </c:pt>
                <c:pt idx="191">
                  <c:v>3.3686637953115307E-2</c:v>
                </c:pt>
                <c:pt idx="192">
                  <c:v>3.3686637953115307E-2</c:v>
                </c:pt>
                <c:pt idx="193">
                  <c:v>3.3686637953115307E-2</c:v>
                </c:pt>
                <c:pt idx="194">
                  <c:v>3.3686637953115307E-2</c:v>
                </c:pt>
                <c:pt idx="195">
                  <c:v>3.3686637953115307E-2</c:v>
                </c:pt>
                <c:pt idx="196">
                  <c:v>3.7406024725286119E-2</c:v>
                </c:pt>
                <c:pt idx="197">
                  <c:v>3.7406024725286119E-2</c:v>
                </c:pt>
                <c:pt idx="198">
                  <c:v>3.7406024725286119E-2</c:v>
                </c:pt>
                <c:pt idx="199">
                  <c:v>3.7406024725286119E-2</c:v>
                </c:pt>
                <c:pt idx="200">
                  <c:v>3.7406024725286119E-2</c:v>
                </c:pt>
                <c:pt idx="201">
                  <c:v>3.7406024725286119E-2</c:v>
                </c:pt>
                <c:pt idx="202">
                  <c:v>3.7406024725286119E-2</c:v>
                </c:pt>
                <c:pt idx="203">
                  <c:v>3.7406024725286119E-2</c:v>
                </c:pt>
                <c:pt idx="204">
                  <c:v>3.7406024725286119E-2</c:v>
                </c:pt>
                <c:pt idx="205">
                  <c:v>3.7406024725286119E-2</c:v>
                </c:pt>
                <c:pt idx="206">
                  <c:v>3.7406024725286119E-2</c:v>
                </c:pt>
                <c:pt idx="207">
                  <c:v>3.7406024725286119E-2</c:v>
                </c:pt>
                <c:pt idx="208">
                  <c:v>3.7406024725286119E-2</c:v>
                </c:pt>
                <c:pt idx="209">
                  <c:v>3.7406024725286119E-2</c:v>
                </c:pt>
                <c:pt idx="210">
                  <c:v>3.7406024725286119E-2</c:v>
                </c:pt>
                <c:pt idx="211">
                  <c:v>3.7406024725286119E-2</c:v>
                </c:pt>
                <c:pt idx="212">
                  <c:v>3.7406024725286119E-2</c:v>
                </c:pt>
                <c:pt idx="213">
                  <c:v>3.7406024725286119E-2</c:v>
                </c:pt>
                <c:pt idx="214">
                  <c:v>3.7406024725286119E-2</c:v>
                </c:pt>
                <c:pt idx="215">
                  <c:v>3.7406024725286119E-2</c:v>
                </c:pt>
                <c:pt idx="216">
                  <c:v>3.7406024725286119E-2</c:v>
                </c:pt>
                <c:pt idx="217">
                  <c:v>3.7406024725286119E-2</c:v>
                </c:pt>
                <c:pt idx="218">
                  <c:v>3.7406024725286119E-2</c:v>
                </c:pt>
                <c:pt idx="219">
                  <c:v>3.6160299515404726E-2</c:v>
                </c:pt>
                <c:pt idx="220">
                  <c:v>3.6160299515404726E-2</c:v>
                </c:pt>
                <c:pt idx="221">
                  <c:v>3.6160299515404726E-2</c:v>
                </c:pt>
                <c:pt idx="222">
                  <c:v>3.6160299515404726E-2</c:v>
                </c:pt>
                <c:pt idx="223">
                  <c:v>3.6160299515404726E-2</c:v>
                </c:pt>
                <c:pt idx="224">
                  <c:v>3.6160299515404726E-2</c:v>
                </c:pt>
                <c:pt idx="225">
                  <c:v>3.6160299515404726E-2</c:v>
                </c:pt>
                <c:pt idx="226">
                  <c:v>3.6160299515404726E-2</c:v>
                </c:pt>
                <c:pt idx="227">
                  <c:v>3.6160299515404726E-2</c:v>
                </c:pt>
                <c:pt idx="228">
                  <c:v>3.6160299515404726E-2</c:v>
                </c:pt>
                <c:pt idx="229">
                  <c:v>3.6160299515404726E-2</c:v>
                </c:pt>
                <c:pt idx="230">
                  <c:v>3.6160299515404726E-2</c:v>
                </c:pt>
                <c:pt idx="231">
                  <c:v>3.6160299515404726E-2</c:v>
                </c:pt>
                <c:pt idx="232">
                  <c:v>3.6160299515404726E-2</c:v>
                </c:pt>
                <c:pt idx="233">
                  <c:v>3.6160299515404726E-2</c:v>
                </c:pt>
                <c:pt idx="234">
                  <c:v>3.6160299515404726E-2</c:v>
                </c:pt>
                <c:pt idx="235">
                  <c:v>3.6160299515404726E-2</c:v>
                </c:pt>
                <c:pt idx="236">
                  <c:v>3.6160299515404726E-2</c:v>
                </c:pt>
                <c:pt idx="237">
                  <c:v>3.6160299515404726E-2</c:v>
                </c:pt>
                <c:pt idx="238">
                  <c:v>3.6160299515404726E-2</c:v>
                </c:pt>
                <c:pt idx="239">
                  <c:v>3.6160299515404726E-2</c:v>
                </c:pt>
                <c:pt idx="240">
                  <c:v>3.8573101457902263E-2</c:v>
                </c:pt>
                <c:pt idx="241">
                  <c:v>3.8573101457902263E-2</c:v>
                </c:pt>
                <c:pt idx="242">
                  <c:v>3.8573101457902263E-2</c:v>
                </c:pt>
                <c:pt idx="243">
                  <c:v>3.8573101457902263E-2</c:v>
                </c:pt>
                <c:pt idx="244">
                  <c:v>3.8573101457902263E-2</c:v>
                </c:pt>
                <c:pt idx="245">
                  <c:v>3.8573101457902263E-2</c:v>
                </c:pt>
                <c:pt idx="246">
                  <c:v>3.8573101457902263E-2</c:v>
                </c:pt>
                <c:pt idx="247">
                  <c:v>3.8573101457902263E-2</c:v>
                </c:pt>
                <c:pt idx="248">
                  <c:v>3.8573101457902263E-2</c:v>
                </c:pt>
                <c:pt idx="249">
                  <c:v>3.8573101457902263E-2</c:v>
                </c:pt>
                <c:pt idx="250">
                  <c:v>3.8573101457902263E-2</c:v>
                </c:pt>
                <c:pt idx="251">
                  <c:v>3.8573101457902263E-2</c:v>
                </c:pt>
                <c:pt idx="252">
                  <c:v>3.8573101457902263E-2</c:v>
                </c:pt>
                <c:pt idx="253">
                  <c:v>3.8573101457902263E-2</c:v>
                </c:pt>
                <c:pt idx="254">
                  <c:v>3.8573101457902263E-2</c:v>
                </c:pt>
                <c:pt idx="255">
                  <c:v>3.8573101457902263E-2</c:v>
                </c:pt>
                <c:pt idx="256">
                  <c:v>3.8573101457902263E-2</c:v>
                </c:pt>
                <c:pt idx="257">
                  <c:v>3.8573101457902263E-2</c:v>
                </c:pt>
                <c:pt idx="258">
                  <c:v>3.8573101457902263E-2</c:v>
                </c:pt>
                <c:pt idx="259">
                  <c:v>3.8573101457902263E-2</c:v>
                </c:pt>
                <c:pt idx="260">
                  <c:v>3.8573101457902263E-2</c:v>
                </c:pt>
                <c:pt idx="261">
                  <c:v>3.8573101457902263E-2</c:v>
                </c:pt>
                <c:pt idx="262">
                  <c:v>4.0109448034959118E-2</c:v>
                </c:pt>
                <c:pt idx="263">
                  <c:v>4.0109448034959118E-2</c:v>
                </c:pt>
                <c:pt idx="264">
                  <c:v>4.0109448034959118E-2</c:v>
                </c:pt>
                <c:pt idx="265">
                  <c:v>4.0109448034959118E-2</c:v>
                </c:pt>
                <c:pt idx="266">
                  <c:v>4.0109448034959118E-2</c:v>
                </c:pt>
                <c:pt idx="267">
                  <c:v>4.0109448034959118E-2</c:v>
                </c:pt>
                <c:pt idx="268">
                  <c:v>4.0109448034959118E-2</c:v>
                </c:pt>
                <c:pt idx="269">
                  <c:v>4.0109448034959118E-2</c:v>
                </c:pt>
                <c:pt idx="270">
                  <c:v>4.0109448034959118E-2</c:v>
                </c:pt>
                <c:pt idx="271">
                  <c:v>4.0109448034959118E-2</c:v>
                </c:pt>
                <c:pt idx="272">
                  <c:v>4.0109448034959118E-2</c:v>
                </c:pt>
                <c:pt idx="273">
                  <c:v>4.0109448034959118E-2</c:v>
                </c:pt>
                <c:pt idx="274">
                  <c:v>4.0109448034959118E-2</c:v>
                </c:pt>
                <c:pt idx="275">
                  <c:v>4.0109448034959118E-2</c:v>
                </c:pt>
                <c:pt idx="276">
                  <c:v>4.0109448034959118E-2</c:v>
                </c:pt>
                <c:pt idx="277">
                  <c:v>4.0109448034959118E-2</c:v>
                </c:pt>
                <c:pt idx="278">
                  <c:v>4.0109448034959118E-2</c:v>
                </c:pt>
                <c:pt idx="279">
                  <c:v>4.0109448034959118E-2</c:v>
                </c:pt>
                <c:pt idx="280">
                  <c:v>4.0109448034959118E-2</c:v>
                </c:pt>
                <c:pt idx="281">
                  <c:v>4.0109448034959118E-2</c:v>
                </c:pt>
                <c:pt idx="282">
                  <c:v>4.0109448034959118E-2</c:v>
                </c:pt>
                <c:pt idx="283">
                  <c:v>4.0109448034959118E-2</c:v>
                </c:pt>
                <c:pt idx="284">
                  <c:v>4.0109448034959118E-2</c:v>
                </c:pt>
                <c:pt idx="285">
                  <c:v>4.0109448034959118E-2</c:v>
                </c:pt>
                <c:pt idx="286">
                  <c:v>4.0109448034959118E-2</c:v>
                </c:pt>
                <c:pt idx="287">
                  <c:v>4.0109448034959118E-2</c:v>
                </c:pt>
                <c:pt idx="288">
                  <c:v>4.0109448034959118E-2</c:v>
                </c:pt>
                <c:pt idx="289">
                  <c:v>4.0109448034959118E-2</c:v>
                </c:pt>
                <c:pt idx="290">
                  <c:v>4.0109448034959118E-2</c:v>
                </c:pt>
                <c:pt idx="291">
                  <c:v>4.0109448034959118E-2</c:v>
                </c:pt>
                <c:pt idx="292">
                  <c:v>4.0109448034959118E-2</c:v>
                </c:pt>
                <c:pt idx="293">
                  <c:v>3.6737181919891518E-2</c:v>
                </c:pt>
                <c:pt idx="294">
                  <c:v>3.6737181919891518E-2</c:v>
                </c:pt>
                <c:pt idx="295">
                  <c:v>3.6737181919891518E-2</c:v>
                </c:pt>
                <c:pt idx="296">
                  <c:v>3.6737181919891518E-2</c:v>
                </c:pt>
                <c:pt idx="297">
                  <c:v>3.6737181919891518E-2</c:v>
                </c:pt>
                <c:pt idx="298">
                  <c:v>3.6737181919891518E-2</c:v>
                </c:pt>
                <c:pt idx="299">
                  <c:v>3.6737181919891518E-2</c:v>
                </c:pt>
                <c:pt idx="300">
                  <c:v>3.6737181919891518E-2</c:v>
                </c:pt>
                <c:pt idx="301">
                  <c:v>3.6737181919891518E-2</c:v>
                </c:pt>
                <c:pt idx="302">
                  <c:v>3.6737181919891518E-2</c:v>
                </c:pt>
                <c:pt idx="303">
                  <c:v>3.6737181919891518E-2</c:v>
                </c:pt>
                <c:pt idx="304">
                  <c:v>3.6737181919891518E-2</c:v>
                </c:pt>
                <c:pt idx="305">
                  <c:v>3.6737181919891518E-2</c:v>
                </c:pt>
                <c:pt idx="306">
                  <c:v>3.6737181919891518E-2</c:v>
                </c:pt>
                <c:pt idx="307">
                  <c:v>3.6737181919891518E-2</c:v>
                </c:pt>
                <c:pt idx="308">
                  <c:v>3.6737181919891518E-2</c:v>
                </c:pt>
                <c:pt idx="309">
                  <c:v>3.6737181919891518E-2</c:v>
                </c:pt>
                <c:pt idx="310">
                  <c:v>3.6737181919891518E-2</c:v>
                </c:pt>
                <c:pt idx="311">
                  <c:v>3.6737181919891518E-2</c:v>
                </c:pt>
                <c:pt idx="312">
                  <c:v>3.6737181919891518E-2</c:v>
                </c:pt>
                <c:pt idx="313">
                  <c:v>3.6737181919891518E-2</c:v>
                </c:pt>
                <c:pt idx="314">
                  <c:v>3.6737181919891518E-2</c:v>
                </c:pt>
                <c:pt idx="315">
                  <c:v>3.6737181919891518E-2</c:v>
                </c:pt>
                <c:pt idx="316">
                  <c:v>3.6737181919891518E-2</c:v>
                </c:pt>
                <c:pt idx="317">
                  <c:v>3.6737181919891518E-2</c:v>
                </c:pt>
                <c:pt idx="318">
                  <c:v>3.6737181919891518E-2</c:v>
                </c:pt>
                <c:pt idx="319">
                  <c:v>3.6737181919891518E-2</c:v>
                </c:pt>
                <c:pt idx="320">
                  <c:v>3.6737181919891518E-2</c:v>
                </c:pt>
                <c:pt idx="321">
                  <c:v>3.66428577105785E-2</c:v>
                </c:pt>
                <c:pt idx="322">
                  <c:v>3.66428577105785E-2</c:v>
                </c:pt>
                <c:pt idx="323">
                  <c:v>3.66428577105785E-2</c:v>
                </c:pt>
                <c:pt idx="324">
                  <c:v>3.66428577105785E-2</c:v>
                </c:pt>
                <c:pt idx="325">
                  <c:v>3.66428577105785E-2</c:v>
                </c:pt>
                <c:pt idx="326">
                  <c:v>3.66428577105785E-2</c:v>
                </c:pt>
                <c:pt idx="327">
                  <c:v>3.66428577105785E-2</c:v>
                </c:pt>
                <c:pt idx="328">
                  <c:v>3.66428577105785E-2</c:v>
                </c:pt>
                <c:pt idx="329">
                  <c:v>3.66428577105785E-2</c:v>
                </c:pt>
                <c:pt idx="330">
                  <c:v>3.66428577105785E-2</c:v>
                </c:pt>
                <c:pt idx="331">
                  <c:v>3.66428577105785E-2</c:v>
                </c:pt>
                <c:pt idx="332">
                  <c:v>3.66428577105785E-2</c:v>
                </c:pt>
                <c:pt idx="333">
                  <c:v>3.66428577105785E-2</c:v>
                </c:pt>
                <c:pt idx="334">
                  <c:v>3.66428577105785E-2</c:v>
                </c:pt>
                <c:pt idx="335">
                  <c:v>3.66428577105785E-2</c:v>
                </c:pt>
                <c:pt idx="336">
                  <c:v>3.66428577105785E-2</c:v>
                </c:pt>
                <c:pt idx="337">
                  <c:v>3.66428577105785E-2</c:v>
                </c:pt>
                <c:pt idx="338">
                  <c:v>3.66428577105785E-2</c:v>
                </c:pt>
                <c:pt idx="339">
                  <c:v>3.66428577105785E-2</c:v>
                </c:pt>
                <c:pt idx="340">
                  <c:v>3.66428577105785E-2</c:v>
                </c:pt>
                <c:pt idx="341">
                  <c:v>3.66428577105785E-2</c:v>
                </c:pt>
                <c:pt idx="342">
                  <c:v>3.66428577105785E-2</c:v>
                </c:pt>
                <c:pt idx="343">
                  <c:v>3.66428577105785E-2</c:v>
                </c:pt>
                <c:pt idx="344">
                  <c:v>3.66428577105785E-2</c:v>
                </c:pt>
                <c:pt idx="345">
                  <c:v>3.66428577105785E-2</c:v>
                </c:pt>
                <c:pt idx="346">
                  <c:v>3.66428577105785E-2</c:v>
                </c:pt>
                <c:pt idx="347">
                  <c:v>3.66428577105785E-2</c:v>
                </c:pt>
                <c:pt idx="348">
                  <c:v>3.66428577105785E-2</c:v>
                </c:pt>
                <c:pt idx="349">
                  <c:v>3.66428577105785E-2</c:v>
                </c:pt>
                <c:pt idx="350">
                  <c:v>3.66428577105785E-2</c:v>
                </c:pt>
                <c:pt idx="351">
                  <c:v>3.66428577105785E-2</c:v>
                </c:pt>
                <c:pt idx="352">
                  <c:v>3.420002578873671E-2</c:v>
                </c:pt>
                <c:pt idx="353">
                  <c:v>3.420002578873671E-2</c:v>
                </c:pt>
                <c:pt idx="354">
                  <c:v>3.420002578873671E-2</c:v>
                </c:pt>
                <c:pt idx="355">
                  <c:v>3.420002578873671E-2</c:v>
                </c:pt>
                <c:pt idx="356">
                  <c:v>3.420002578873671E-2</c:v>
                </c:pt>
                <c:pt idx="357">
                  <c:v>3.420002578873671E-2</c:v>
                </c:pt>
                <c:pt idx="358">
                  <c:v>3.420002578873671E-2</c:v>
                </c:pt>
                <c:pt idx="359">
                  <c:v>3.420002578873671E-2</c:v>
                </c:pt>
                <c:pt idx="360">
                  <c:v>3.420002578873671E-2</c:v>
                </c:pt>
                <c:pt idx="361">
                  <c:v>3.420002578873671E-2</c:v>
                </c:pt>
                <c:pt idx="362">
                  <c:v>3.420002578873671E-2</c:v>
                </c:pt>
                <c:pt idx="363">
                  <c:v>3.420002578873671E-2</c:v>
                </c:pt>
                <c:pt idx="364">
                  <c:v>3.420002578873671E-2</c:v>
                </c:pt>
                <c:pt idx="365">
                  <c:v>3.420002578873671E-2</c:v>
                </c:pt>
                <c:pt idx="366">
                  <c:v>3.420002578873671E-2</c:v>
                </c:pt>
                <c:pt idx="367">
                  <c:v>3.420002578873671E-2</c:v>
                </c:pt>
                <c:pt idx="368">
                  <c:v>3.420002578873671E-2</c:v>
                </c:pt>
                <c:pt idx="369">
                  <c:v>3.420002578873671E-2</c:v>
                </c:pt>
                <c:pt idx="370">
                  <c:v>3.420002578873671E-2</c:v>
                </c:pt>
                <c:pt idx="371">
                  <c:v>3.420002578873671E-2</c:v>
                </c:pt>
                <c:pt idx="372">
                  <c:v>3.420002578873671E-2</c:v>
                </c:pt>
                <c:pt idx="373">
                  <c:v>3.420002578873671E-2</c:v>
                </c:pt>
                <c:pt idx="374">
                  <c:v>3.420002578873671E-2</c:v>
                </c:pt>
                <c:pt idx="375">
                  <c:v>3.420002578873671E-2</c:v>
                </c:pt>
                <c:pt idx="376">
                  <c:v>3.420002578873671E-2</c:v>
                </c:pt>
                <c:pt idx="377">
                  <c:v>3.420002578873671E-2</c:v>
                </c:pt>
                <c:pt idx="378">
                  <c:v>3.420002578873671E-2</c:v>
                </c:pt>
                <c:pt idx="379">
                  <c:v>3.420002578873671E-2</c:v>
                </c:pt>
                <c:pt idx="380">
                  <c:v>3.420002578873671E-2</c:v>
                </c:pt>
                <c:pt idx="381">
                  <c:v>3.420002578873671E-2</c:v>
                </c:pt>
                <c:pt idx="382">
                  <c:v>3.756437891337553E-2</c:v>
                </c:pt>
                <c:pt idx="383">
                  <c:v>3.756437891337553E-2</c:v>
                </c:pt>
                <c:pt idx="384">
                  <c:v>3.756437891337553E-2</c:v>
                </c:pt>
                <c:pt idx="385">
                  <c:v>3.756437891337553E-2</c:v>
                </c:pt>
                <c:pt idx="386">
                  <c:v>3.756437891337553E-2</c:v>
                </c:pt>
                <c:pt idx="387">
                  <c:v>3.756437891337553E-2</c:v>
                </c:pt>
                <c:pt idx="388">
                  <c:v>3.756437891337553E-2</c:v>
                </c:pt>
                <c:pt idx="389">
                  <c:v>3.756437891337553E-2</c:v>
                </c:pt>
                <c:pt idx="390">
                  <c:v>3.756437891337553E-2</c:v>
                </c:pt>
                <c:pt idx="391">
                  <c:v>3.756437891337553E-2</c:v>
                </c:pt>
                <c:pt idx="392">
                  <c:v>3.756437891337553E-2</c:v>
                </c:pt>
                <c:pt idx="393">
                  <c:v>3.756437891337553E-2</c:v>
                </c:pt>
                <c:pt idx="394">
                  <c:v>3.756437891337553E-2</c:v>
                </c:pt>
                <c:pt idx="395">
                  <c:v>3.756437891337553E-2</c:v>
                </c:pt>
                <c:pt idx="396">
                  <c:v>3.756437891337553E-2</c:v>
                </c:pt>
                <c:pt idx="397">
                  <c:v>3.756437891337553E-2</c:v>
                </c:pt>
                <c:pt idx="398">
                  <c:v>3.756437891337553E-2</c:v>
                </c:pt>
                <c:pt idx="399">
                  <c:v>3.756437891337553E-2</c:v>
                </c:pt>
                <c:pt idx="400">
                  <c:v>3.756437891337553E-2</c:v>
                </c:pt>
                <c:pt idx="401">
                  <c:v>3.756437891337553E-2</c:v>
                </c:pt>
                <c:pt idx="402">
                  <c:v>3.756437891337553E-2</c:v>
                </c:pt>
                <c:pt idx="403">
                  <c:v>3.756437891337553E-2</c:v>
                </c:pt>
                <c:pt idx="404">
                  <c:v>3.756437891337553E-2</c:v>
                </c:pt>
                <c:pt idx="405">
                  <c:v>3.756437891337553E-2</c:v>
                </c:pt>
                <c:pt idx="406">
                  <c:v>3.756437891337553E-2</c:v>
                </c:pt>
                <c:pt idx="407">
                  <c:v>3.756437891337553E-2</c:v>
                </c:pt>
                <c:pt idx="408">
                  <c:v>3.756437891337553E-2</c:v>
                </c:pt>
                <c:pt idx="409">
                  <c:v>3.756437891337553E-2</c:v>
                </c:pt>
                <c:pt idx="410">
                  <c:v>3.756437891337553E-2</c:v>
                </c:pt>
                <c:pt idx="411">
                  <c:v>3.756437891337553E-2</c:v>
                </c:pt>
                <c:pt idx="412">
                  <c:v>3.756437891337553E-2</c:v>
                </c:pt>
                <c:pt idx="413">
                  <c:v>3.712461597461577E-2</c:v>
                </c:pt>
                <c:pt idx="414">
                  <c:v>3.712461597461577E-2</c:v>
                </c:pt>
                <c:pt idx="415">
                  <c:v>3.712461597461577E-2</c:v>
                </c:pt>
                <c:pt idx="416">
                  <c:v>3.712461597461577E-2</c:v>
                </c:pt>
                <c:pt idx="417">
                  <c:v>3.712461597461577E-2</c:v>
                </c:pt>
                <c:pt idx="418">
                  <c:v>3.712461597461577E-2</c:v>
                </c:pt>
                <c:pt idx="419">
                  <c:v>3.712461597461577E-2</c:v>
                </c:pt>
                <c:pt idx="420">
                  <c:v>3.712461597461577E-2</c:v>
                </c:pt>
                <c:pt idx="421">
                  <c:v>3.712461597461577E-2</c:v>
                </c:pt>
                <c:pt idx="422">
                  <c:v>3.712461597461577E-2</c:v>
                </c:pt>
                <c:pt idx="423">
                  <c:v>3.712461597461577E-2</c:v>
                </c:pt>
                <c:pt idx="424">
                  <c:v>3.712461597461577E-2</c:v>
                </c:pt>
                <c:pt idx="425">
                  <c:v>3.712461597461577E-2</c:v>
                </c:pt>
                <c:pt idx="426">
                  <c:v>3.712461597461577E-2</c:v>
                </c:pt>
                <c:pt idx="427">
                  <c:v>3.712461597461577E-2</c:v>
                </c:pt>
                <c:pt idx="428">
                  <c:v>3.712461597461577E-2</c:v>
                </c:pt>
                <c:pt idx="429">
                  <c:v>3.712461597461577E-2</c:v>
                </c:pt>
                <c:pt idx="430">
                  <c:v>3.712461597461577E-2</c:v>
                </c:pt>
                <c:pt idx="431">
                  <c:v>3.712461597461577E-2</c:v>
                </c:pt>
                <c:pt idx="432">
                  <c:v>3.712461597461577E-2</c:v>
                </c:pt>
                <c:pt idx="433">
                  <c:v>3.712461597461577E-2</c:v>
                </c:pt>
                <c:pt idx="434">
                  <c:v>3.712461597461577E-2</c:v>
                </c:pt>
                <c:pt idx="435">
                  <c:v>3.712461597461577E-2</c:v>
                </c:pt>
                <c:pt idx="436">
                  <c:v>3.712461597461577E-2</c:v>
                </c:pt>
                <c:pt idx="437">
                  <c:v>3.712461597461577E-2</c:v>
                </c:pt>
                <c:pt idx="438">
                  <c:v>3.712461597461577E-2</c:v>
                </c:pt>
                <c:pt idx="439">
                  <c:v>3.712461597461577E-2</c:v>
                </c:pt>
                <c:pt idx="440">
                  <c:v>3.712461597461577E-2</c:v>
                </c:pt>
                <c:pt idx="441">
                  <c:v>3.712461597461577E-2</c:v>
                </c:pt>
                <c:pt idx="442">
                  <c:v>3.712461597461577E-2</c:v>
                </c:pt>
                <c:pt idx="443">
                  <c:v>3.6886015099464743E-2</c:v>
                </c:pt>
                <c:pt idx="444">
                  <c:v>3.6886015099464743E-2</c:v>
                </c:pt>
                <c:pt idx="445">
                  <c:v>3.6886015099464743E-2</c:v>
                </c:pt>
                <c:pt idx="446">
                  <c:v>3.6886015099464743E-2</c:v>
                </c:pt>
                <c:pt idx="447">
                  <c:v>3.6886015099464743E-2</c:v>
                </c:pt>
                <c:pt idx="448">
                  <c:v>3.6886015099464743E-2</c:v>
                </c:pt>
                <c:pt idx="449">
                  <c:v>3.6886015099464743E-2</c:v>
                </c:pt>
                <c:pt idx="450">
                  <c:v>3.6886015099464743E-2</c:v>
                </c:pt>
                <c:pt idx="451">
                  <c:v>3.6886015099464743E-2</c:v>
                </c:pt>
                <c:pt idx="452">
                  <c:v>3.6886015099464743E-2</c:v>
                </c:pt>
                <c:pt idx="453">
                  <c:v>3.6886015099464743E-2</c:v>
                </c:pt>
                <c:pt idx="454">
                  <c:v>3.6886015099464743E-2</c:v>
                </c:pt>
                <c:pt idx="455">
                  <c:v>3.6886015099464743E-2</c:v>
                </c:pt>
                <c:pt idx="456">
                  <c:v>3.6886015099464743E-2</c:v>
                </c:pt>
                <c:pt idx="457">
                  <c:v>3.6886015099464743E-2</c:v>
                </c:pt>
                <c:pt idx="458">
                  <c:v>3.6886015099464743E-2</c:v>
                </c:pt>
                <c:pt idx="459">
                  <c:v>3.6886015099464743E-2</c:v>
                </c:pt>
                <c:pt idx="460">
                  <c:v>3.6886015099464743E-2</c:v>
                </c:pt>
                <c:pt idx="461">
                  <c:v>3.6886015099464743E-2</c:v>
                </c:pt>
                <c:pt idx="462">
                  <c:v>3.6886015099464743E-2</c:v>
                </c:pt>
                <c:pt idx="463">
                  <c:v>3.6886015099464743E-2</c:v>
                </c:pt>
                <c:pt idx="464">
                  <c:v>3.6886015099464743E-2</c:v>
                </c:pt>
                <c:pt idx="465">
                  <c:v>3.6886015099464743E-2</c:v>
                </c:pt>
                <c:pt idx="466">
                  <c:v>3.6886015099464743E-2</c:v>
                </c:pt>
                <c:pt idx="467">
                  <c:v>3.6886015099464743E-2</c:v>
                </c:pt>
                <c:pt idx="468">
                  <c:v>3.6886015099464743E-2</c:v>
                </c:pt>
                <c:pt idx="469">
                  <c:v>3.6886015099464743E-2</c:v>
                </c:pt>
                <c:pt idx="470">
                  <c:v>3.6886015099464743E-2</c:v>
                </c:pt>
                <c:pt idx="471">
                  <c:v>3.6886015099464743E-2</c:v>
                </c:pt>
                <c:pt idx="472">
                  <c:v>3.6886015099464743E-2</c:v>
                </c:pt>
                <c:pt idx="473">
                  <c:v>3.6886015099464743E-2</c:v>
                </c:pt>
                <c:pt idx="474">
                  <c:v>3.6647414224313682E-2</c:v>
                </c:pt>
                <c:pt idx="475">
                  <c:v>3.6647414224313682E-2</c:v>
                </c:pt>
                <c:pt idx="476">
                  <c:v>3.6647414224313682E-2</c:v>
                </c:pt>
                <c:pt idx="477">
                  <c:v>3.6647414224313682E-2</c:v>
                </c:pt>
                <c:pt idx="478">
                  <c:v>3.6647414224313682E-2</c:v>
                </c:pt>
                <c:pt idx="479">
                  <c:v>3.6647414224313682E-2</c:v>
                </c:pt>
                <c:pt idx="480">
                  <c:v>3.6647414224313682E-2</c:v>
                </c:pt>
                <c:pt idx="481">
                  <c:v>3.6647414224313682E-2</c:v>
                </c:pt>
                <c:pt idx="482">
                  <c:v>3.6647414224313682E-2</c:v>
                </c:pt>
                <c:pt idx="483">
                  <c:v>3.6647414224313682E-2</c:v>
                </c:pt>
                <c:pt idx="484">
                  <c:v>3.6647414224313682E-2</c:v>
                </c:pt>
                <c:pt idx="485">
                  <c:v>3.6647414224313682E-2</c:v>
                </c:pt>
                <c:pt idx="486">
                  <c:v>3.6647414224313682E-2</c:v>
                </c:pt>
                <c:pt idx="487">
                  <c:v>3.6647414224313682E-2</c:v>
                </c:pt>
                <c:pt idx="488">
                  <c:v>3.6647414224313682E-2</c:v>
                </c:pt>
                <c:pt idx="489">
                  <c:v>3.6647414224313682E-2</c:v>
                </c:pt>
                <c:pt idx="490">
                  <c:v>3.6647414224313682E-2</c:v>
                </c:pt>
                <c:pt idx="491">
                  <c:v>3.6647414224313682E-2</c:v>
                </c:pt>
                <c:pt idx="492">
                  <c:v>3.6647414224313682E-2</c:v>
                </c:pt>
                <c:pt idx="493">
                  <c:v>3.6647414224313682E-2</c:v>
                </c:pt>
                <c:pt idx="494">
                  <c:v>3.6647414224313682E-2</c:v>
                </c:pt>
                <c:pt idx="495">
                  <c:v>3.6647414224313682E-2</c:v>
                </c:pt>
                <c:pt idx="496">
                  <c:v>3.6647414224313682E-2</c:v>
                </c:pt>
                <c:pt idx="497">
                  <c:v>3.6647414224313682E-2</c:v>
                </c:pt>
                <c:pt idx="498">
                  <c:v>3.6647414224313682E-2</c:v>
                </c:pt>
                <c:pt idx="499">
                  <c:v>3.6647414224313682E-2</c:v>
                </c:pt>
                <c:pt idx="500">
                  <c:v>3.6647414224313682E-2</c:v>
                </c:pt>
                <c:pt idx="501">
                  <c:v>3.6647414224313682E-2</c:v>
                </c:pt>
                <c:pt idx="502">
                  <c:v>3.6647414224313682E-2</c:v>
                </c:pt>
                <c:pt idx="503">
                  <c:v>3.6647414224313682E-2</c:v>
                </c:pt>
                <c:pt idx="504">
                  <c:v>3.6647414224313682E-2</c:v>
                </c:pt>
                <c:pt idx="505">
                  <c:v>3.6509240874860238E-2</c:v>
                </c:pt>
                <c:pt idx="506">
                  <c:v>3.6509240874860238E-2</c:v>
                </c:pt>
                <c:pt idx="507">
                  <c:v>3.6509240874860238E-2</c:v>
                </c:pt>
                <c:pt idx="508">
                  <c:v>3.6509240874860238E-2</c:v>
                </c:pt>
                <c:pt idx="509">
                  <c:v>3.6509240874860238E-2</c:v>
                </c:pt>
                <c:pt idx="510">
                  <c:v>3.6509240874860238E-2</c:v>
                </c:pt>
                <c:pt idx="511">
                  <c:v>3.6509240874860238E-2</c:v>
                </c:pt>
                <c:pt idx="512">
                  <c:v>3.6509240874860238E-2</c:v>
                </c:pt>
                <c:pt idx="513">
                  <c:v>3.6509240874860238E-2</c:v>
                </c:pt>
                <c:pt idx="514">
                  <c:v>3.6509240874860238E-2</c:v>
                </c:pt>
                <c:pt idx="515">
                  <c:v>3.6509240874860238E-2</c:v>
                </c:pt>
                <c:pt idx="516">
                  <c:v>3.6509240874860238E-2</c:v>
                </c:pt>
                <c:pt idx="517">
                  <c:v>3.6509240874860238E-2</c:v>
                </c:pt>
                <c:pt idx="518">
                  <c:v>3.6509240874860238E-2</c:v>
                </c:pt>
                <c:pt idx="519">
                  <c:v>3.6509240874860238E-2</c:v>
                </c:pt>
                <c:pt idx="520">
                  <c:v>3.6509240874860238E-2</c:v>
                </c:pt>
                <c:pt idx="521">
                  <c:v>3.6509240874860238E-2</c:v>
                </c:pt>
                <c:pt idx="522">
                  <c:v>3.6509240874860238E-2</c:v>
                </c:pt>
                <c:pt idx="523">
                  <c:v>3.6509240874860238E-2</c:v>
                </c:pt>
                <c:pt idx="524">
                  <c:v>3.6509240874860238E-2</c:v>
                </c:pt>
                <c:pt idx="525">
                  <c:v>3.6509240874860238E-2</c:v>
                </c:pt>
                <c:pt idx="526">
                  <c:v>3.6509240874860238E-2</c:v>
                </c:pt>
                <c:pt idx="527">
                  <c:v>3.6509240874860238E-2</c:v>
                </c:pt>
                <c:pt idx="528">
                  <c:v>3.6509240874860238E-2</c:v>
                </c:pt>
                <c:pt idx="529">
                  <c:v>3.6509240874860238E-2</c:v>
                </c:pt>
                <c:pt idx="530">
                  <c:v>3.6509240874860238E-2</c:v>
                </c:pt>
                <c:pt idx="531">
                  <c:v>3.6509240874860238E-2</c:v>
                </c:pt>
                <c:pt idx="532">
                  <c:v>3.6509240874860238E-2</c:v>
                </c:pt>
                <c:pt idx="533">
                  <c:v>3.6509240874860238E-2</c:v>
                </c:pt>
                <c:pt idx="534">
                  <c:v>3.6509240874860238E-2</c:v>
                </c:pt>
                <c:pt idx="535">
                  <c:v>3.6111444333003957E-2</c:v>
                </c:pt>
                <c:pt idx="536">
                  <c:v>3.6111444333003957E-2</c:v>
                </c:pt>
                <c:pt idx="537">
                  <c:v>3.6111444333003957E-2</c:v>
                </c:pt>
                <c:pt idx="538">
                  <c:v>3.6111444333003957E-2</c:v>
                </c:pt>
                <c:pt idx="539">
                  <c:v>3.6111444333003957E-2</c:v>
                </c:pt>
                <c:pt idx="540">
                  <c:v>3.6111444333003957E-2</c:v>
                </c:pt>
                <c:pt idx="541">
                  <c:v>3.6111444333003957E-2</c:v>
                </c:pt>
                <c:pt idx="542">
                  <c:v>3.6111444333003957E-2</c:v>
                </c:pt>
                <c:pt idx="543">
                  <c:v>3.6111444333003957E-2</c:v>
                </c:pt>
                <c:pt idx="544">
                  <c:v>3.6111444333003957E-2</c:v>
                </c:pt>
                <c:pt idx="545">
                  <c:v>3.6111444333003957E-2</c:v>
                </c:pt>
                <c:pt idx="546">
                  <c:v>3.6111444333003957E-2</c:v>
                </c:pt>
                <c:pt idx="547">
                  <c:v>3.6111444333003957E-2</c:v>
                </c:pt>
                <c:pt idx="548">
                  <c:v>3.6111444333003957E-2</c:v>
                </c:pt>
                <c:pt idx="549">
                  <c:v>3.6111444333003957E-2</c:v>
                </c:pt>
                <c:pt idx="550">
                  <c:v>3.6111444333003957E-2</c:v>
                </c:pt>
                <c:pt idx="551">
                  <c:v>3.6111444333003957E-2</c:v>
                </c:pt>
                <c:pt idx="552">
                  <c:v>3.6111444333003957E-2</c:v>
                </c:pt>
                <c:pt idx="553">
                  <c:v>3.6111444333003957E-2</c:v>
                </c:pt>
                <c:pt idx="554">
                  <c:v>3.6111444333003957E-2</c:v>
                </c:pt>
                <c:pt idx="555">
                  <c:v>3.6111444333003957E-2</c:v>
                </c:pt>
                <c:pt idx="556">
                  <c:v>3.6111444333003957E-2</c:v>
                </c:pt>
                <c:pt idx="557">
                  <c:v>3.6111444333003957E-2</c:v>
                </c:pt>
                <c:pt idx="558">
                  <c:v>3.6111444333003957E-2</c:v>
                </c:pt>
                <c:pt idx="559">
                  <c:v>3.6111444333003957E-2</c:v>
                </c:pt>
                <c:pt idx="560">
                  <c:v>3.6111444333003957E-2</c:v>
                </c:pt>
                <c:pt idx="561">
                  <c:v>3.6111444333003957E-2</c:v>
                </c:pt>
                <c:pt idx="562">
                  <c:v>3.6111444333003957E-2</c:v>
                </c:pt>
                <c:pt idx="563">
                  <c:v>3.6111444333003957E-2</c:v>
                </c:pt>
                <c:pt idx="564">
                  <c:v>3.6111444333003957E-2</c:v>
                </c:pt>
                <c:pt idx="565">
                  <c:v>3.6111444333003957E-2</c:v>
                </c:pt>
                <c:pt idx="566">
                  <c:v>3.5880540260277108E-2</c:v>
                </c:pt>
                <c:pt idx="567">
                  <c:v>3.5880540260277108E-2</c:v>
                </c:pt>
                <c:pt idx="568">
                  <c:v>3.5880540260277108E-2</c:v>
                </c:pt>
                <c:pt idx="569">
                  <c:v>3.5880540260277108E-2</c:v>
                </c:pt>
                <c:pt idx="570">
                  <c:v>3.5880540260277108E-2</c:v>
                </c:pt>
                <c:pt idx="571">
                  <c:v>3.5880540260277108E-2</c:v>
                </c:pt>
                <c:pt idx="572">
                  <c:v>3.5880540260277108E-2</c:v>
                </c:pt>
                <c:pt idx="573">
                  <c:v>3.5880540260277108E-2</c:v>
                </c:pt>
                <c:pt idx="574">
                  <c:v>3.5880540260277108E-2</c:v>
                </c:pt>
                <c:pt idx="575">
                  <c:v>3.5880540260277108E-2</c:v>
                </c:pt>
                <c:pt idx="576">
                  <c:v>3.5880540260277108E-2</c:v>
                </c:pt>
                <c:pt idx="577">
                  <c:v>3.5880540260277108E-2</c:v>
                </c:pt>
                <c:pt idx="578">
                  <c:v>3.5880540260277108E-2</c:v>
                </c:pt>
                <c:pt idx="579">
                  <c:v>3.5880540260277108E-2</c:v>
                </c:pt>
                <c:pt idx="580">
                  <c:v>3.5880540260277108E-2</c:v>
                </c:pt>
                <c:pt idx="581">
                  <c:v>3.5880540260277108E-2</c:v>
                </c:pt>
                <c:pt idx="582">
                  <c:v>3.5880540260277108E-2</c:v>
                </c:pt>
                <c:pt idx="583">
                  <c:v>3.5880540260277108E-2</c:v>
                </c:pt>
                <c:pt idx="584">
                  <c:v>3.5880540260277108E-2</c:v>
                </c:pt>
                <c:pt idx="585">
                  <c:v>3.5880540260277108E-2</c:v>
                </c:pt>
                <c:pt idx="586">
                  <c:v>3.5880540260277108E-2</c:v>
                </c:pt>
                <c:pt idx="587">
                  <c:v>3.5880540260277108E-2</c:v>
                </c:pt>
                <c:pt idx="588">
                  <c:v>3.5880540260277108E-2</c:v>
                </c:pt>
                <c:pt idx="589">
                  <c:v>3.5880540260277108E-2</c:v>
                </c:pt>
                <c:pt idx="590">
                  <c:v>3.5880540260277108E-2</c:v>
                </c:pt>
                <c:pt idx="591">
                  <c:v>3.5880540260277108E-2</c:v>
                </c:pt>
                <c:pt idx="592">
                  <c:v>3.5880540260277108E-2</c:v>
                </c:pt>
                <c:pt idx="593">
                  <c:v>3.5880540260277108E-2</c:v>
                </c:pt>
                <c:pt idx="594">
                  <c:v>3.5880540260277108E-2</c:v>
                </c:pt>
                <c:pt idx="595">
                  <c:v>3.5880540260277108E-2</c:v>
                </c:pt>
                <c:pt idx="596">
                  <c:v>3.5570289745970277E-2</c:v>
                </c:pt>
                <c:pt idx="597">
                  <c:v>3.5570289745970277E-2</c:v>
                </c:pt>
                <c:pt idx="598">
                  <c:v>3.5570289745970277E-2</c:v>
                </c:pt>
                <c:pt idx="599">
                  <c:v>3.5570289745970277E-2</c:v>
                </c:pt>
                <c:pt idx="600">
                  <c:v>3.5570289745970277E-2</c:v>
                </c:pt>
                <c:pt idx="601">
                  <c:v>3.5570289745970277E-2</c:v>
                </c:pt>
                <c:pt idx="602">
                  <c:v>3.5570289745970277E-2</c:v>
                </c:pt>
                <c:pt idx="603">
                  <c:v>3.5570289745970277E-2</c:v>
                </c:pt>
                <c:pt idx="604">
                  <c:v>3.5570289745970277E-2</c:v>
                </c:pt>
                <c:pt idx="605">
                  <c:v>3.5570289745970277E-2</c:v>
                </c:pt>
                <c:pt idx="606">
                  <c:v>3.5570289745970277E-2</c:v>
                </c:pt>
                <c:pt idx="607">
                  <c:v>3.5570289745970277E-2</c:v>
                </c:pt>
                <c:pt idx="608">
                  <c:v>3.5570289745970277E-2</c:v>
                </c:pt>
                <c:pt idx="609">
                  <c:v>3.5570289745970277E-2</c:v>
                </c:pt>
                <c:pt idx="610">
                  <c:v>3.5570289745970277E-2</c:v>
                </c:pt>
                <c:pt idx="611">
                  <c:v>3.5570289745970277E-2</c:v>
                </c:pt>
                <c:pt idx="612">
                  <c:v>3.5570289745970277E-2</c:v>
                </c:pt>
                <c:pt idx="613">
                  <c:v>3.5570289745970277E-2</c:v>
                </c:pt>
                <c:pt idx="614">
                  <c:v>3.5570289745970277E-2</c:v>
                </c:pt>
                <c:pt idx="615">
                  <c:v>3.5570289745970277E-2</c:v>
                </c:pt>
                <c:pt idx="616">
                  <c:v>3.5570289745970277E-2</c:v>
                </c:pt>
                <c:pt idx="617">
                  <c:v>3.5570289745970277E-2</c:v>
                </c:pt>
                <c:pt idx="618">
                  <c:v>3.5570289745970277E-2</c:v>
                </c:pt>
                <c:pt idx="619">
                  <c:v>3.5570289745970277E-2</c:v>
                </c:pt>
                <c:pt idx="620">
                  <c:v>3.5570289745970277E-2</c:v>
                </c:pt>
                <c:pt idx="621">
                  <c:v>3.5570289745970277E-2</c:v>
                </c:pt>
                <c:pt idx="622">
                  <c:v>3.5570289745970277E-2</c:v>
                </c:pt>
                <c:pt idx="623">
                  <c:v>3.5570289745970277E-2</c:v>
                </c:pt>
                <c:pt idx="624">
                  <c:v>3.5570289745970277E-2</c:v>
                </c:pt>
                <c:pt idx="625">
                  <c:v>3.5570289745970277E-2</c:v>
                </c:pt>
                <c:pt idx="626">
                  <c:v>3.5570289745970277E-2</c:v>
                </c:pt>
                <c:pt idx="627">
                  <c:v>3.5629846015128856E-2</c:v>
                </c:pt>
                <c:pt idx="628">
                  <c:v>3.5629846015128856E-2</c:v>
                </c:pt>
                <c:pt idx="629">
                  <c:v>3.5629846015128856E-2</c:v>
                </c:pt>
                <c:pt idx="630">
                  <c:v>3.5629846015128856E-2</c:v>
                </c:pt>
                <c:pt idx="631">
                  <c:v>3.5629846015128856E-2</c:v>
                </c:pt>
                <c:pt idx="632">
                  <c:v>3.5629846015128856E-2</c:v>
                </c:pt>
                <c:pt idx="633">
                  <c:v>3.5629846015128856E-2</c:v>
                </c:pt>
                <c:pt idx="634">
                  <c:v>3.5629846015128856E-2</c:v>
                </c:pt>
                <c:pt idx="635">
                  <c:v>3.5629846015128856E-2</c:v>
                </c:pt>
                <c:pt idx="636">
                  <c:v>3.5629846015128856E-2</c:v>
                </c:pt>
                <c:pt idx="637">
                  <c:v>3.5629846015128856E-2</c:v>
                </c:pt>
                <c:pt idx="638">
                  <c:v>3.5629846015128856E-2</c:v>
                </c:pt>
                <c:pt idx="639">
                  <c:v>3.5629846015128856E-2</c:v>
                </c:pt>
                <c:pt idx="640">
                  <c:v>3.5629846015128856E-2</c:v>
                </c:pt>
                <c:pt idx="641">
                  <c:v>3.5629846015128856E-2</c:v>
                </c:pt>
                <c:pt idx="642">
                  <c:v>3.5629846015128856E-2</c:v>
                </c:pt>
                <c:pt idx="643">
                  <c:v>3.5629846015128856E-2</c:v>
                </c:pt>
                <c:pt idx="644">
                  <c:v>3.5629846015128856E-2</c:v>
                </c:pt>
                <c:pt idx="645">
                  <c:v>3.5629846015128856E-2</c:v>
                </c:pt>
                <c:pt idx="646">
                  <c:v>3.5629846015128856E-2</c:v>
                </c:pt>
                <c:pt idx="647">
                  <c:v>3.5629846015128856E-2</c:v>
                </c:pt>
                <c:pt idx="648">
                  <c:v>3.5629846015128856E-2</c:v>
                </c:pt>
                <c:pt idx="649">
                  <c:v>3.5629846015128856E-2</c:v>
                </c:pt>
                <c:pt idx="650">
                  <c:v>3.5629846015128856E-2</c:v>
                </c:pt>
                <c:pt idx="651">
                  <c:v>3.5629846015128856E-2</c:v>
                </c:pt>
                <c:pt idx="652">
                  <c:v>3.5629846015128856E-2</c:v>
                </c:pt>
                <c:pt idx="653">
                  <c:v>3.5629846015128856E-2</c:v>
                </c:pt>
                <c:pt idx="654">
                  <c:v>3.5629846015128856E-2</c:v>
                </c:pt>
                <c:pt idx="655">
                  <c:v>3.5629846015128856E-2</c:v>
                </c:pt>
                <c:pt idx="656">
                  <c:v>3.5629846015128856E-2</c:v>
                </c:pt>
                <c:pt idx="657">
                  <c:v>3.5629846015128856E-2</c:v>
                </c:pt>
                <c:pt idx="658">
                  <c:v>3.5683638774368837E-2</c:v>
                </c:pt>
                <c:pt idx="659">
                  <c:v>3.5683638774368837E-2</c:v>
                </c:pt>
                <c:pt idx="660">
                  <c:v>3.5683638774368837E-2</c:v>
                </c:pt>
                <c:pt idx="661">
                  <c:v>3.5683638774368837E-2</c:v>
                </c:pt>
                <c:pt idx="662">
                  <c:v>3.5683638774368837E-2</c:v>
                </c:pt>
                <c:pt idx="663">
                  <c:v>3.5683638774368837E-2</c:v>
                </c:pt>
                <c:pt idx="664">
                  <c:v>3.5683638774368837E-2</c:v>
                </c:pt>
                <c:pt idx="665">
                  <c:v>3.5683638774368837E-2</c:v>
                </c:pt>
                <c:pt idx="666">
                  <c:v>3.5683638774368837E-2</c:v>
                </c:pt>
                <c:pt idx="667">
                  <c:v>3.5683638774368837E-2</c:v>
                </c:pt>
                <c:pt idx="668">
                  <c:v>3.5683638774368837E-2</c:v>
                </c:pt>
                <c:pt idx="669">
                  <c:v>3.5683638774368837E-2</c:v>
                </c:pt>
                <c:pt idx="670">
                  <c:v>3.5683638774368837E-2</c:v>
                </c:pt>
                <c:pt idx="671">
                  <c:v>3.5683638774368837E-2</c:v>
                </c:pt>
                <c:pt idx="672">
                  <c:v>3.5683638774368837E-2</c:v>
                </c:pt>
                <c:pt idx="673">
                  <c:v>3.5683638774368837E-2</c:v>
                </c:pt>
                <c:pt idx="674">
                  <c:v>3.5683638774368837E-2</c:v>
                </c:pt>
                <c:pt idx="675">
                  <c:v>3.5683638774368837E-2</c:v>
                </c:pt>
                <c:pt idx="676">
                  <c:v>3.5683638774368837E-2</c:v>
                </c:pt>
                <c:pt idx="677">
                  <c:v>3.5683638774368837E-2</c:v>
                </c:pt>
                <c:pt idx="678">
                  <c:v>3.5683638774368837E-2</c:v>
                </c:pt>
                <c:pt idx="679">
                  <c:v>3.5683638774368837E-2</c:v>
                </c:pt>
                <c:pt idx="680">
                  <c:v>3.5683638774368837E-2</c:v>
                </c:pt>
                <c:pt idx="681">
                  <c:v>3.5683638774368837E-2</c:v>
                </c:pt>
                <c:pt idx="682">
                  <c:v>3.5683638774368837E-2</c:v>
                </c:pt>
                <c:pt idx="683">
                  <c:v>3.5683638774368837E-2</c:v>
                </c:pt>
                <c:pt idx="684">
                  <c:v>3.5683638774368837E-2</c:v>
                </c:pt>
                <c:pt idx="685">
                  <c:v>3.5683638774368837E-2</c:v>
                </c:pt>
                <c:pt idx="686">
                  <c:v>3.5743195043527388E-2</c:v>
                </c:pt>
                <c:pt idx="687">
                  <c:v>3.5743195043527388E-2</c:v>
                </c:pt>
                <c:pt idx="688">
                  <c:v>3.5743195043527388E-2</c:v>
                </c:pt>
                <c:pt idx="689">
                  <c:v>3.5743195043527388E-2</c:v>
                </c:pt>
                <c:pt idx="690">
                  <c:v>3.5743195043527388E-2</c:v>
                </c:pt>
                <c:pt idx="691">
                  <c:v>3.5743195043527388E-2</c:v>
                </c:pt>
                <c:pt idx="692">
                  <c:v>3.5743195043527388E-2</c:v>
                </c:pt>
                <c:pt idx="693">
                  <c:v>3.5743195043527388E-2</c:v>
                </c:pt>
                <c:pt idx="694">
                  <c:v>3.5743195043527388E-2</c:v>
                </c:pt>
                <c:pt idx="695">
                  <c:v>3.5743195043527388E-2</c:v>
                </c:pt>
                <c:pt idx="696">
                  <c:v>3.5743195043527388E-2</c:v>
                </c:pt>
                <c:pt idx="697">
                  <c:v>3.5743195043527388E-2</c:v>
                </c:pt>
                <c:pt idx="698">
                  <c:v>3.5743195043527388E-2</c:v>
                </c:pt>
                <c:pt idx="699">
                  <c:v>3.5743195043527388E-2</c:v>
                </c:pt>
                <c:pt idx="700">
                  <c:v>3.5743195043527388E-2</c:v>
                </c:pt>
                <c:pt idx="701">
                  <c:v>3.5743195043527388E-2</c:v>
                </c:pt>
                <c:pt idx="702">
                  <c:v>3.5743195043527388E-2</c:v>
                </c:pt>
                <c:pt idx="703">
                  <c:v>3.5743195043527388E-2</c:v>
                </c:pt>
                <c:pt idx="704">
                  <c:v>3.5743195043527388E-2</c:v>
                </c:pt>
                <c:pt idx="705">
                  <c:v>3.5743195043527388E-2</c:v>
                </c:pt>
                <c:pt idx="706">
                  <c:v>3.5743195043527388E-2</c:v>
                </c:pt>
                <c:pt idx="707">
                  <c:v>3.5743195043527388E-2</c:v>
                </c:pt>
                <c:pt idx="708">
                  <c:v>3.5743195043527388E-2</c:v>
                </c:pt>
                <c:pt idx="709">
                  <c:v>3.5743195043527388E-2</c:v>
                </c:pt>
                <c:pt idx="710">
                  <c:v>3.5743195043527388E-2</c:v>
                </c:pt>
                <c:pt idx="711">
                  <c:v>3.5743195043527388E-2</c:v>
                </c:pt>
                <c:pt idx="712">
                  <c:v>3.5743195043527388E-2</c:v>
                </c:pt>
                <c:pt idx="713">
                  <c:v>3.5743195043527388E-2</c:v>
                </c:pt>
                <c:pt idx="714">
                  <c:v>3.5743195043527388E-2</c:v>
                </c:pt>
                <c:pt idx="715">
                  <c:v>3.5743195043527388E-2</c:v>
                </c:pt>
                <c:pt idx="716">
                  <c:v>3.5743195043527388E-2</c:v>
                </c:pt>
              </c:numCache>
            </c:numRef>
          </c:val>
          <c:smooth val="0"/>
          <c:extLst>
            <c:ext xmlns:c16="http://schemas.microsoft.com/office/drawing/2014/chart" uri="{C3380CC4-5D6E-409C-BE32-E72D297353CC}">
              <c16:uniqueId val="{00000005-6AA0-4047-B35A-B2EC76E0E237}"/>
            </c:ext>
          </c:extLst>
        </c:ser>
        <c:ser>
          <c:idx val="3"/>
          <c:order val="3"/>
          <c:tx>
            <c:strRef>
              <c:f>FV_evolution_MbyM!$AF$3</c:f>
              <c:strCache>
                <c:ptCount val="1"/>
                <c:pt idx="0">
                  <c:v>US 10Y spot</c:v>
                </c:pt>
              </c:strCache>
            </c:strRef>
          </c:tx>
          <c:spPr>
            <a:ln w="19050"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FV_evolution_MbyM!$AF$4:$AF$1000</c:f>
              <c:numCache>
                <c:formatCode>0.00%</c:formatCode>
                <c:ptCount val="997"/>
                <c:pt idx="0">
                  <c:v>3.8790999999999999E-2</c:v>
                </c:pt>
                <c:pt idx="1">
                  <c:v>3.9293999999999996E-2</c:v>
                </c:pt>
                <c:pt idx="2">
                  <c:v>3.9162000000000002E-2</c:v>
                </c:pt>
                <c:pt idx="3">
                  <c:v>3.9988000000000003E-2</c:v>
                </c:pt>
                <c:pt idx="4">
                  <c:v>4.0457E-2</c:v>
                </c:pt>
                <c:pt idx="5">
                  <c:v>4.0305000000000001E-2</c:v>
                </c:pt>
                <c:pt idx="6">
                  <c:v>4.0133000000000002E-2</c:v>
                </c:pt>
                <c:pt idx="7">
                  <c:v>4.0282999999999999E-2</c:v>
                </c:pt>
                <c:pt idx="8">
                  <c:v>3.9657999999999999E-2</c:v>
                </c:pt>
                <c:pt idx="9">
                  <c:v>3.9390000000000001E-2</c:v>
                </c:pt>
                <c:pt idx="10">
                  <c:v>3.9390000000000001E-2</c:v>
                </c:pt>
                <c:pt idx="11">
                  <c:v>4.0580999999999999E-2</c:v>
                </c:pt>
                <c:pt idx="12">
                  <c:v>4.1019E-2</c:v>
                </c:pt>
                <c:pt idx="13">
                  <c:v>4.1420000000000005E-2</c:v>
                </c:pt>
                <c:pt idx="14">
                  <c:v>4.1226000000000006E-2</c:v>
                </c:pt>
                <c:pt idx="15">
                  <c:v>4.1051999999999998E-2</c:v>
                </c:pt>
                <c:pt idx="16">
                  <c:v>4.1281999999999999E-2</c:v>
                </c:pt>
                <c:pt idx="17">
                  <c:v>4.1761999999999994E-2</c:v>
                </c:pt>
                <c:pt idx="18">
                  <c:v>4.1184000000000005E-2</c:v>
                </c:pt>
                <c:pt idx="19">
                  <c:v>4.1373E-2</c:v>
                </c:pt>
                <c:pt idx="20">
                  <c:v>4.0739999999999998E-2</c:v>
                </c:pt>
                <c:pt idx="21">
                  <c:v>4.0319000000000001E-2</c:v>
                </c:pt>
                <c:pt idx="22">
                  <c:v>3.9123999999999999E-2</c:v>
                </c:pt>
                <c:pt idx="23">
                  <c:v>3.8801999999999996E-2</c:v>
                </c:pt>
                <c:pt idx="24">
                  <c:v>4.0198999999999999E-2</c:v>
                </c:pt>
                <c:pt idx="25">
                  <c:v>4.1578999999999998E-2</c:v>
                </c:pt>
                <c:pt idx="26">
                  <c:v>4.0999999999999995E-2</c:v>
                </c:pt>
                <c:pt idx="27">
                  <c:v>4.1211000000000005E-2</c:v>
                </c:pt>
                <c:pt idx="28">
                  <c:v>4.1540000000000001E-2</c:v>
                </c:pt>
                <c:pt idx="29">
                  <c:v>4.1753999999999999E-2</c:v>
                </c:pt>
                <c:pt idx="30">
                  <c:v>4.1792999999999997E-2</c:v>
                </c:pt>
                <c:pt idx="31">
                  <c:v>4.3143000000000001E-2</c:v>
                </c:pt>
                <c:pt idx="32">
                  <c:v>4.2554000000000002E-2</c:v>
                </c:pt>
                <c:pt idx="33">
                  <c:v>4.2300000000000004E-2</c:v>
                </c:pt>
                <c:pt idx="34">
                  <c:v>4.2792000000000004E-2</c:v>
                </c:pt>
                <c:pt idx="35">
                  <c:v>4.2792000000000004E-2</c:v>
                </c:pt>
                <c:pt idx="36">
                  <c:v>4.2752999999999999E-2</c:v>
                </c:pt>
                <c:pt idx="37">
                  <c:v>4.3186999999999996E-2</c:v>
                </c:pt>
                <c:pt idx="38">
                  <c:v>4.3207000000000002E-2</c:v>
                </c:pt>
                <c:pt idx="39">
                  <c:v>4.2480000000000004E-2</c:v>
                </c:pt>
                <c:pt idx="40">
                  <c:v>4.2795E-2</c:v>
                </c:pt>
                <c:pt idx="41">
                  <c:v>4.3032000000000001E-2</c:v>
                </c:pt>
                <c:pt idx="42">
                  <c:v>4.2638999999999996E-2</c:v>
                </c:pt>
                <c:pt idx="43">
                  <c:v>4.2502000000000005E-2</c:v>
                </c:pt>
                <c:pt idx="44">
                  <c:v>4.1798000000000002E-2</c:v>
                </c:pt>
                <c:pt idx="45">
                  <c:v>4.2131000000000002E-2</c:v>
                </c:pt>
                <c:pt idx="46">
                  <c:v>4.1524999999999999E-2</c:v>
                </c:pt>
                <c:pt idx="47">
                  <c:v>4.1020000000000001E-2</c:v>
                </c:pt>
                <c:pt idx="48">
                  <c:v>4.0827000000000002E-2</c:v>
                </c:pt>
                <c:pt idx="49">
                  <c:v>4.0749000000000007E-2</c:v>
                </c:pt>
                <c:pt idx="50">
                  <c:v>4.0982000000000005E-2</c:v>
                </c:pt>
                <c:pt idx="51">
                  <c:v>4.1506999999999995E-2</c:v>
                </c:pt>
                <c:pt idx="52">
                  <c:v>4.1898999999999999E-2</c:v>
                </c:pt>
                <c:pt idx="53">
                  <c:v>4.2903000000000004E-2</c:v>
                </c:pt>
                <c:pt idx="54">
                  <c:v>4.3063000000000004E-2</c:v>
                </c:pt>
                <c:pt idx="55">
                  <c:v>4.3242000000000003E-2</c:v>
                </c:pt>
                <c:pt idx="56">
                  <c:v>4.2925000000000005E-2</c:v>
                </c:pt>
                <c:pt idx="57">
                  <c:v>4.2728000000000002E-2</c:v>
                </c:pt>
                <c:pt idx="58">
                  <c:v>4.2668999999999999E-2</c:v>
                </c:pt>
                <c:pt idx="59">
                  <c:v>4.1981000000000004E-2</c:v>
                </c:pt>
                <c:pt idx="60">
                  <c:v>4.2453999999999999E-2</c:v>
                </c:pt>
                <c:pt idx="61">
                  <c:v>4.2315999999999999E-2</c:v>
                </c:pt>
                <c:pt idx="62">
                  <c:v>4.1902999999999996E-2</c:v>
                </c:pt>
                <c:pt idx="63">
                  <c:v>4.2003000000000006E-2</c:v>
                </c:pt>
                <c:pt idx="64">
                  <c:v>4.2003000000000006E-2</c:v>
                </c:pt>
                <c:pt idx="65">
                  <c:v>4.3091999999999998E-2</c:v>
                </c:pt>
                <c:pt idx="66">
                  <c:v>4.3491000000000002E-2</c:v>
                </c:pt>
                <c:pt idx="67">
                  <c:v>4.3471999999999997E-2</c:v>
                </c:pt>
                <c:pt idx="68">
                  <c:v>4.3094E-2</c:v>
                </c:pt>
                <c:pt idx="69">
                  <c:v>4.4016E-2</c:v>
                </c:pt>
                <c:pt idx="70">
                  <c:v>4.4198000000000001E-2</c:v>
                </c:pt>
                <c:pt idx="71">
                  <c:v>4.3616000000000002E-2</c:v>
                </c:pt>
                <c:pt idx="72">
                  <c:v>4.5434999999999996E-2</c:v>
                </c:pt>
                <c:pt idx="73">
                  <c:v>4.5865000000000003E-2</c:v>
                </c:pt>
                <c:pt idx="74">
                  <c:v>4.5216000000000006E-2</c:v>
                </c:pt>
                <c:pt idx="75">
                  <c:v>4.6013999999999999E-2</c:v>
                </c:pt>
                <c:pt idx="76">
                  <c:v>4.6674E-2</c:v>
                </c:pt>
                <c:pt idx="77">
                  <c:v>4.5872999999999997E-2</c:v>
                </c:pt>
                <c:pt idx="78">
                  <c:v>4.6325999999999999E-2</c:v>
                </c:pt>
                <c:pt idx="79">
                  <c:v>4.6207000000000005E-2</c:v>
                </c:pt>
                <c:pt idx="80">
                  <c:v>4.6085000000000001E-2</c:v>
                </c:pt>
                <c:pt idx="81">
                  <c:v>4.6003999999999996E-2</c:v>
                </c:pt>
                <c:pt idx="82">
                  <c:v>4.6417E-2</c:v>
                </c:pt>
                <c:pt idx="83">
                  <c:v>4.7038999999999997E-2</c:v>
                </c:pt>
                <c:pt idx="84">
                  <c:v>4.6630000000000005E-2</c:v>
                </c:pt>
                <c:pt idx="85">
                  <c:v>4.6135999999999996E-2</c:v>
                </c:pt>
                <c:pt idx="86">
                  <c:v>4.6797999999999999E-2</c:v>
                </c:pt>
                <c:pt idx="87">
                  <c:v>4.6283000000000005E-2</c:v>
                </c:pt>
                <c:pt idx="88">
                  <c:v>4.5811000000000004E-2</c:v>
                </c:pt>
                <c:pt idx="89">
                  <c:v>4.5076999999999999E-2</c:v>
                </c:pt>
                <c:pt idx="90">
                  <c:v>4.4873999999999997E-2</c:v>
                </c:pt>
                <c:pt idx="91">
                  <c:v>4.4569999999999999E-2</c:v>
                </c:pt>
                <c:pt idx="92">
                  <c:v>4.4936999999999998E-2</c:v>
                </c:pt>
                <c:pt idx="93">
                  <c:v>4.4531000000000001E-2</c:v>
                </c:pt>
                <c:pt idx="94">
                  <c:v>4.4962999999999996E-2</c:v>
                </c:pt>
                <c:pt idx="95">
                  <c:v>4.4865000000000002E-2</c:v>
                </c:pt>
                <c:pt idx="96">
                  <c:v>4.4394000000000003E-2</c:v>
                </c:pt>
                <c:pt idx="97">
                  <c:v>4.3400000000000001E-2</c:v>
                </c:pt>
                <c:pt idx="98">
                  <c:v>4.3749999999999997E-2</c:v>
                </c:pt>
                <c:pt idx="99">
                  <c:v>4.4198000000000001E-2</c:v>
                </c:pt>
                <c:pt idx="100">
                  <c:v>4.4433E-2</c:v>
                </c:pt>
                <c:pt idx="101">
                  <c:v>4.4119999999999999E-2</c:v>
                </c:pt>
                <c:pt idx="102">
                  <c:v>4.4218E-2</c:v>
                </c:pt>
                <c:pt idx="103">
                  <c:v>4.4767000000000001E-2</c:v>
                </c:pt>
                <c:pt idx="104">
                  <c:v>4.4649999999999995E-2</c:v>
                </c:pt>
                <c:pt idx="105">
                  <c:v>4.4649999999999995E-2</c:v>
                </c:pt>
                <c:pt idx="106">
                  <c:v>4.5499999999999999E-2</c:v>
                </c:pt>
                <c:pt idx="107">
                  <c:v>4.6116999999999998E-2</c:v>
                </c:pt>
                <c:pt idx="108">
                  <c:v>4.546E-2</c:v>
                </c:pt>
                <c:pt idx="109">
                  <c:v>4.4984999999999997E-2</c:v>
                </c:pt>
                <c:pt idx="110">
                  <c:v>4.3883999999999999E-2</c:v>
                </c:pt>
                <c:pt idx="111">
                  <c:v>4.3258999999999999E-2</c:v>
                </c:pt>
                <c:pt idx="112">
                  <c:v>4.2755000000000001E-2</c:v>
                </c:pt>
                <c:pt idx="113">
                  <c:v>4.2869999999999998E-2</c:v>
                </c:pt>
                <c:pt idx="114">
                  <c:v>4.4335000000000006E-2</c:v>
                </c:pt>
                <c:pt idx="115">
                  <c:v>4.4669999999999994E-2</c:v>
                </c:pt>
                <c:pt idx="116">
                  <c:v>4.4039999999999996E-2</c:v>
                </c:pt>
                <c:pt idx="117">
                  <c:v>4.3159999999999997E-2</c:v>
                </c:pt>
                <c:pt idx="118">
                  <c:v>4.2442000000000001E-2</c:v>
                </c:pt>
                <c:pt idx="119">
                  <c:v>4.2209000000000003E-2</c:v>
                </c:pt>
                <c:pt idx="120">
                  <c:v>4.2809E-2</c:v>
                </c:pt>
                <c:pt idx="121">
                  <c:v>4.2226999999999994E-2</c:v>
                </c:pt>
                <c:pt idx="122">
                  <c:v>4.2226999999999994E-2</c:v>
                </c:pt>
                <c:pt idx="123">
                  <c:v>4.2594E-2</c:v>
                </c:pt>
                <c:pt idx="124">
                  <c:v>4.2554000000000002E-2</c:v>
                </c:pt>
                <c:pt idx="125">
                  <c:v>4.2320999999999998E-2</c:v>
                </c:pt>
                <c:pt idx="126">
                  <c:v>4.2476E-2</c:v>
                </c:pt>
                <c:pt idx="127">
                  <c:v>4.3293999999999999E-2</c:v>
                </c:pt>
                <c:pt idx="128">
                  <c:v>4.2864000000000006E-2</c:v>
                </c:pt>
                <c:pt idx="129">
                  <c:v>4.3961E-2</c:v>
                </c:pt>
                <c:pt idx="130">
                  <c:v>4.4612999999999993E-2</c:v>
                </c:pt>
                <c:pt idx="131">
                  <c:v>4.4316000000000001E-2</c:v>
                </c:pt>
                <c:pt idx="132">
                  <c:v>4.3587000000000001E-2</c:v>
                </c:pt>
                <c:pt idx="133">
                  <c:v>4.3587000000000001E-2</c:v>
                </c:pt>
                <c:pt idx="134">
                  <c:v>4.2784000000000003E-2</c:v>
                </c:pt>
                <c:pt idx="135">
                  <c:v>4.2782999999999995E-2</c:v>
                </c:pt>
                <c:pt idx="136">
                  <c:v>4.2958999999999997E-2</c:v>
                </c:pt>
                <c:pt idx="137">
                  <c:v>4.2840999999999997E-2</c:v>
                </c:pt>
                <c:pt idx="138">
                  <c:v>4.2101E-2</c:v>
                </c:pt>
                <c:pt idx="139">
                  <c:v>4.1828999999999998E-2</c:v>
                </c:pt>
                <c:pt idx="140">
                  <c:v>4.2293999999999998E-2</c:v>
                </c:pt>
                <c:pt idx="141">
                  <c:v>4.1576000000000002E-2</c:v>
                </c:pt>
                <c:pt idx="142">
                  <c:v>4.1576000000000002E-2</c:v>
                </c:pt>
                <c:pt idx="143">
                  <c:v>4.2020999999999996E-2</c:v>
                </c:pt>
                <c:pt idx="144">
                  <c:v>4.2389000000000003E-2</c:v>
                </c:pt>
                <c:pt idx="145">
                  <c:v>4.2525000000000007E-2</c:v>
                </c:pt>
                <c:pt idx="146">
                  <c:v>4.2506000000000002E-2</c:v>
                </c:pt>
                <c:pt idx="147">
                  <c:v>4.2838000000000001E-2</c:v>
                </c:pt>
                <c:pt idx="148">
                  <c:v>4.2407E-2</c:v>
                </c:pt>
                <c:pt idx="149">
                  <c:v>4.1939000000000004E-2</c:v>
                </c:pt>
                <c:pt idx="150">
                  <c:v>4.1744000000000003E-2</c:v>
                </c:pt>
                <c:pt idx="151">
                  <c:v>4.1394E-2</c:v>
                </c:pt>
                <c:pt idx="152">
                  <c:v>4.0296000000000005E-2</c:v>
                </c:pt>
                <c:pt idx="153">
                  <c:v>3.9759999999999997E-2</c:v>
                </c:pt>
                <c:pt idx="154">
                  <c:v>3.7904E-2</c:v>
                </c:pt>
                <c:pt idx="155">
                  <c:v>3.7884000000000001E-2</c:v>
                </c:pt>
                <c:pt idx="156">
                  <c:v>3.8919000000000002E-2</c:v>
                </c:pt>
                <c:pt idx="157">
                  <c:v>3.9431000000000001E-2</c:v>
                </c:pt>
                <c:pt idx="158">
                  <c:v>3.9876999999999996E-2</c:v>
                </c:pt>
                <c:pt idx="159">
                  <c:v>3.9398000000000002E-2</c:v>
                </c:pt>
                <c:pt idx="160">
                  <c:v>3.9035E-2</c:v>
                </c:pt>
                <c:pt idx="161">
                  <c:v>3.8427999999999997E-2</c:v>
                </c:pt>
                <c:pt idx="162">
                  <c:v>3.8351999999999997E-2</c:v>
                </c:pt>
                <c:pt idx="163">
                  <c:v>3.9130999999999999E-2</c:v>
                </c:pt>
                <c:pt idx="164">
                  <c:v>3.8825999999999999E-2</c:v>
                </c:pt>
                <c:pt idx="165">
                  <c:v>3.8711000000000002E-2</c:v>
                </c:pt>
                <c:pt idx="166">
                  <c:v>3.8067000000000004E-2</c:v>
                </c:pt>
                <c:pt idx="167">
                  <c:v>3.8010000000000002E-2</c:v>
                </c:pt>
                <c:pt idx="168">
                  <c:v>3.8521E-2</c:v>
                </c:pt>
                <c:pt idx="169">
                  <c:v>3.7989999999999996E-2</c:v>
                </c:pt>
                <c:pt idx="170">
                  <c:v>3.8159999999999999E-2</c:v>
                </c:pt>
                <c:pt idx="171">
                  <c:v>3.8216E-2</c:v>
                </c:pt>
                <c:pt idx="172">
                  <c:v>3.8349000000000001E-2</c:v>
                </c:pt>
                <c:pt idx="173">
                  <c:v>3.8614999999999997E-2</c:v>
                </c:pt>
                <c:pt idx="174">
                  <c:v>3.9033999999999999E-2</c:v>
                </c:pt>
                <c:pt idx="175">
                  <c:v>3.9033999999999999E-2</c:v>
                </c:pt>
                <c:pt idx="176">
                  <c:v>3.8309999999999997E-2</c:v>
                </c:pt>
                <c:pt idx="177">
                  <c:v>3.7552000000000002E-2</c:v>
                </c:pt>
                <c:pt idx="178">
                  <c:v>3.7269000000000004E-2</c:v>
                </c:pt>
                <c:pt idx="179">
                  <c:v>3.7080000000000002E-2</c:v>
                </c:pt>
                <c:pt idx="180">
                  <c:v>3.7004000000000002E-2</c:v>
                </c:pt>
                <c:pt idx="181">
                  <c:v>3.6423000000000004E-2</c:v>
                </c:pt>
                <c:pt idx="182">
                  <c:v>3.6533999999999997E-2</c:v>
                </c:pt>
                <c:pt idx="183">
                  <c:v>3.6740000000000002E-2</c:v>
                </c:pt>
                <c:pt idx="184">
                  <c:v>3.6512999999999997E-2</c:v>
                </c:pt>
                <c:pt idx="185">
                  <c:v>3.6176E-2</c:v>
                </c:pt>
                <c:pt idx="186">
                  <c:v>3.6456000000000002E-2</c:v>
                </c:pt>
                <c:pt idx="187">
                  <c:v>3.7038000000000001E-2</c:v>
                </c:pt>
                <c:pt idx="188">
                  <c:v>3.7130999999999997E-2</c:v>
                </c:pt>
                <c:pt idx="189">
                  <c:v>3.7413000000000002E-2</c:v>
                </c:pt>
                <c:pt idx="190">
                  <c:v>3.7489000000000001E-2</c:v>
                </c:pt>
                <c:pt idx="191">
                  <c:v>3.7280000000000001E-2</c:v>
                </c:pt>
                <c:pt idx="192">
                  <c:v>3.7849000000000001E-2</c:v>
                </c:pt>
                <c:pt idx="193">
                  <c:v>3.7962999999999997E-2</c:v>
                </c:pt>
                <c:pt idx="194">
                  <c:v>3.7505999999999998E-2</c:v>
                </c:pt>
                <c:pt idx="195">
                  <c:v>3.7809000000000002E-2</c:v>
                </c:pt>
                <c:pt idx="196">
                  <c:v>3.7315000000000001E-2</c:v>
                </c:pt>
                <c:pt idx="197">
                  <c:v>3.7809000000000002E-2</c:v>
                </c:pt>
                <c:pt idx="198">
                  <c:v>3.8457999999999999E-2</c:v>
                </c:pt>
                <c:pt idx="199">
                  <c:v>3.9671999999999999E-2</c:v>
                </c:pt>
                <c:pt idx="200">
                  <c:v>4.0256E-2</c:v>
                </c:pt>
                <c:pt idx="201">
                  <c:v>4.0118999999999995E-2</c:v>
                </c:pt>
                <c:pt idx="202">
                  <c:v>4.0726000000000005E-2</c:v>
                </c:pt>
                <c:pt idx="203">
                  <c:v>4.0608000000000005E-2</c:v>
                </c:pt>
                <c:pt idx="204">
                  <c:v>4.1002999999999998E-2</c:v>
                </c:pt>
                <c:pt idx="205">
                  <c:v>4.1002999999999998E-2</c:v>
                </c:pt>
                <c:pt idx="206">
                  <c:v>4.0316999999999999E-2</c:v>
                </c:pt>
                <c:pt idx="207">
                  <c:v>4.0121999999999998E-2</c:v>
                </c:pt>
                <c:pt idx="208">
                  <c:v>4.0906000000000005E-2</c:v>
                </c:pt>
                <c:pt idx="209">
                  <c:v>4.0827999999999996E-2</c:v>
                </c:pt>
                <c:pt idx="210">
                  <c:v>4.1956E-2</c:v>
                </c:pt>
                <c:pt idx="211">
                  <c:v>4.2076000000000002E-2</c:v>
                </c:pt>
                <c:pt idx="212">
                  <c:v>4.2455999999999994E-2</c:v>
                </c:pt>
                <c:pt idx="213">
                  <c:v>4.2118000000000003E-2</c:v>
                </c:pt>
                <c:pt idx="214">
                  <c:v>4.2398999999999992E-2</c:v>
                </c:pt>
                <c:pt idx="215">
                  <c:v>4.2820999999999998E-2</c:v>
                </c:pt>
                <c:pt idx="216">
                  <c:v>4.2541000000000002E-2</c:v>
                </c:pt>
                <c:pt idx="217">
                  <c:v>4.3004000000000001E-2</c:v>
                </c:pt>
                <c:pt idx="218">
                  <c:v>4.2844E-2</c:v>
                </c:pt>
                <c:pt idx="219">
                  <c:v>4.3836000000000007E-2</c:v>
                </c:pt>
                <c:pt idx="220">
                  <c:v>4.2846999999999996E-2</c:v>
                </c:pt>
                <c:pt idx="221">
                  <c:v>4.2708000000000003E-2</c:v>
                </c:pt>
                <c:pt idx="222">
                  <c:v>4.4315E-2</c:v>
                </c:pt>
                <c:pt idx="223">
                  <c:v>4.3257000000000004E-2</c:v>
                </c:pt>
                <c:pt idx="224">
                  <c:v>4.3042999999999998E-2</c:v>
                </c:pt>
                <c:pt idx="225">
                  <c:v>4.3042999999999998E-2</c:v>
                </c:pt>
                <c:pt idx="226">
                  <c:v>4.4275000000000002E-2</c:v>
                </c:pt>
                <c:pt idx="227">
                  <c:v>4.4512000000000003E-2</c:v>
                </c:pt>
                <c:pt idx="228">
                  <c:v>4.4353999999999998E-2</c:v>
                </c:pt>
                <c:pt idx="229">
                  <c:v>4.4394000000000003E-2</c:v>
                </c:pt>
                <c:pt idx="230">
                  <c:v>4.4138000000000004E-2</c:v>
                </c:pt>
                <c:pt idx="231">
                  <c:v>4.3962000000000001E-2</c:v>
                </c:pt>
                <c:pt idx="232">
                  <c:v>4.41E-2</c:v>
                </c:pt>
                <c:pt idx="233">
                  <c:v>4.4218E-2</c:v>
                </c:pt>
                <c:pt idx="234">
                  <c:v>4.4001999999999999E-2</c:v>
                </c:pt>
                <c:pt idx="235">
                  <c:v>4.2731000000000005E-2</c:v>
                </c:pt>
                <c:pt idx="236">
                  <c:v>4.3061999999999996E-2</c:v>
                </c:pt>
                <c:pt idx="237">
                  <c:v>4.2633999999999998E-2</c:v>
                </c:pt>
                <c:pt idx="238">
                  <c:v>4.2633999999999998E-2</c:v>
                </c:pt>
                <c:pt idx="239">
                  <c:v>4.1685E-2</c:v>
                </c:pt>
                <c:pt idx="240">
                  <c:v>4.1897000000000004E-2</c:v>
                </c:pt>
                <c:pt idx="241">
                  <c:v>4.2244999999999998E-2</c:v>
                </c:pt>
                <c:pt idx="242">
                  <c:v>4.1799999999999997E-2</c:v>
                </c:pt>
                <c:pt idx="243">
                  <c:v>4.1761E-2</c:v>
                </c:pt>
                <c:pt idx="244">
                  <c:v>4.1528999999999996E-2</c:v>
                </c:pt>
                <c:pt idx="245">
                  <c:v>4.2012000000000001E-2</c:v>
                </c:pt>
                <c:pt idx="246">
                  <c:v>4.2263000000000002E-2</c:v>
                </c:pt>
                <c:pt idx="247">
                  <c:v>4.2710999999999999E-2</c:v>
                </c:pt>
                <c:pt idx="248">
                  <c:v>4.3277999999999997E-2</c:v>
                </c:pt>
                <c:pt idx="249">
                  <c:v>4.3966999999999999E-2</c:v>
                </c:pt>
                <c:pt idx="250">
                  <c:v>4.3966999999999999E-2</c:v>
                </c:pt>
                <c:pt idx="251">
                  <c:v>4.3986999999999998E-2</c:v>
                </c:pt>
                <c:pt idx="252">
                  <c:v>4.514E-2</c:v>
                </c:pt>
                <c:pt idx="253">
                  <c:v>4.5621000000000002E-2</c:v>
                </c:pt>
                <c:pt idx="254">
                  <c:v>4.5221999999999998E-2</c:v>
                </c:pt>
                <c:pt idx="255">
                  <c:v>4.5865000000000003E-2</c:v>
                </c:pt>
                <c:pt idx="256">
                  <c:v>4.5887000000000004E-2</c:v>
                </c:pt>
                <c:pt idx="257">
                  <c:v>4.5887000000000004E-2</c:v>
                </c:pt>
                <c:pt idx="258">
                  <c:v>4.5827E-2</c:v>
                </c:pt>
                <c:pt idx="259">
                  <c:v>4.6253000000000002E-2</c:v>
                </c:pt>
                <c:pt idx="260">
                  <c:v>4.5326999999999999E-2</c:v>
                </c:pt>
                <c:pt idx="261">
                  <c:v>4.5690000000000001E-2</c:v>
                </c:pt>
                <c:pt idx="262">
                  <c:v>4.5690000000000001E-2</c:v>
                </c:pt>
                <c:pt idx="263">
                  <c:v>4.5589999999999999E-2</c:v>
                </c:pt>
                <c:pt idx="264">
                  <c:v>4.5975000000000002E-2</c:v>
                </c:pt>
                <c:pt idx="265">
                  <c:v>#N/A</c:v>
                </c:pt>
                <c:pt idx="266">
                  <c:v>#N/A</c:v>
                </c:pt>
                <c:pt idx="267">
                  <c:v>4.6300000000000001E-2</c:v>
                </c:pt>
                <c:pt idx="268">
                  <c:v>4.6849999999999996E-2</c:v>
                </c:pt>
                <c:pt idx="269">
                  <c:v>4.6891999999999996E-2</c:v>
                </c:pt>
                <c:pt idx="270">
                  <c:v>4.6893000000000004E-2</c:v>
                </c:pt>
                <c:pt idx="271">
                  <c:v>4.7591999999999995E-2</c:v>
                </c:pt>
                <c:pt idx="272">
                  <c:v>#N/A</c:v>
                </c:pt>
                <c:pt idx="273">
                  <c:v>#N/A</c:v>
                </c:pt>
                <c:pt idx="274">
                  <c:v>4.7778999999999995E-2</c:v>
                </c:pt>
                <c:pt idx="275">
                  <c:v>4.7923999999999994E-2</c:v>
                </c:pt>
                <c:pt idx="276">
                  <c:v>4.6531000000000003E-2</c:v>
                </c:pt>
                <c:pt idx="277">
                  <c:v>4.6124999999999999E-2</c:v>
                </c:pt>
                <c:pt idx="278">
                  <c:v>4.6269999999999999E-2</c:v>
                </c:pt>
                <c:pt idx="279">
                  <c:v>#N/A</c:v>
                </c:pt>
                <c:pt idx="280">
                  <c:v>#N/A</c:v>
                </c:pt>
                <c:pt idx="281">
                  <c:v>4.6269999999999999E-2</c:v>
                </c:pt>
                <c:pt idx="282">
                  <c:v>4.5763999999999999E-2</c:v>
                </c:pt>
                <c:pt idx="283">
                  <c:v>4.6108999999999997E-2</c:v>
                </c:pt>
                <c:pt idx="284">
                  <c:v>4.6436000000000005E-2</c:v>
                </c:pt>
                <c:pt idx="285">
                  <c:v>4.6214000000000005E-2</c:v>
                </c:pt>
                <c:pt idx="286">
                  <c:v>#N/A</c:v>
                </c:pt>
                <c:pt idx="287">
                  <c:v>#N/A</c:v>
                </c:pt>
                <c:pt idx="288">
                  <c:v>4.5343000000000001E-2</c:v>
                </c:pt>
                <c:pt idx="289">
                  <c:v>4.5323000000000002E-2</c:v>
                </c:pt>
                <c:pt idx="290">
                  <c:v>4.5284000000000005E-2</c:v>
                </c:pt>
                <c:pt idx="291">
                  <c:v>4.5163000000000002E-2</c:v>
                </c:pt>
                <c:pt idx="292">
                  <c:v>4.5387000000000004E-2</c:v>
                </c:pt>
                <c:pt idx="293">
                  <c:v>#N/A</c:v>
                </c:pt>
                <c:pt idx="294">
                  <c:v>#N/A</c:v>
                </c:pt>
                <c:pt idx="295">
                  <c:v>4.555E-2</c:v>
                </c:pt>
                <c:pt idx="296">
                  <c:v>4.5105000000000006E-2</c:v>
                </c:pt>
                <c:pt idx="297">
                  <c:v>4.4180999999999998E-2</c:v>
                </c:pt>
                <c:pt idx="298">
                  <c:v>4.4341999999999999E-2</c:v>
                </c:pt>
                <c:pt idx="299">
                  <c:v>4.4947000000000001E-2</c:v>
                </c:pt>
                <c:pt idx="300">
                  <c:v>#N/A</c:v>
                </c:pt>
                <c:pt idx="301">
                  <c:v>#N/A</c:v>
                </c:pt>
                <c:pt idx="302">
                  <c:v>4.4968000000000001E-2</c:v>
                </c:pt>
                <c:pt idx="303">
                  <c:v>4.5351999999999996E-2</c:v>
                </c:pt>
                <c:pt idx="304">
                  <c:v>4.6207999999999999E-2</c:v>
                </c:pt>
                <c:pt idx="305">
                  <c:v>4.5288000000000002E-2</c:v>
                </c:pt>
                <c:pt idx="306">
                  <c:v>4.4762000000000003E-2</c:v>
                </c:pt>
                <c:pt idx="307">
                  <c:v>#N/A</c:v>
                </c:pt>
                <c:pt idx="308">
                  <c:v>#N/A</c:v>
                </c:pt>
                <c:pt idx="309">
                  <c:v>4.4762000000000003E-2</c:v>
                </c:pt>
                <c:pt idx="310">
                  <c:v>4.5503000000000002E-2</c:v>
                </c:pt>
                <c:pt idx="311">
                  <c:v>4.5326999999999999E-2</c:v>
                </c:pt>
                <c:pt idx="312">
                  <c:v>4.5053000000000003E-2</c:v>
                </c:pt>
                <c:pt idx="313">
                  <c:v>4.4313000000000005E-2</c:v>
                </c:pt>
                <c:pt idx="314">
                  <c:v>#N/A</c:v>
                </c:pt>
                <c:pt idx="315">
                  <c:v>#N/A</c:v>
                </c:pt>
                <c:pt idx="316">
                  <c:v>4.4002999999999994E-2</c:v>
                </c:pt>
                <c:pt idx="317">
                  <c:v>4.2945000000000004E-2</c:v>
                </c:pt>
                <c:pt idx="318">
                  <c:v>4.2561999999999996E-2</c:v>
                </c:pt>
                <c:pt idx="319">
                  <c:v>4.2598999999999998E-2</c:v>
                </c:pt>
                <c:pt idx="320">
                  <c:v>4.2081999999999994E-2</c:v>
                </c:pt>
                <c:pt idx="321">
                  <c:v>#N/A</c:v>
                </c:pt>
                <c:pt idx="322">
                  <c:v>#N/A</c:v>
                </c:pt>
                <c:pt idx="323">
                  <c:v>4.1550999999999998E-2</c:v>
                </c:pt>
                <c:pt idx="324">
                  <c:v>4.2442000000000001E-2</c:v>
                </c:pt>
                <c:pt idx="325">
                  <c:v>4.2785000000000004E-2</c:v>
                </c:pt>
                <c:pt idx="326">
                  <c:v>4.2784000000000003E-2</c:v>
                </c:pt>
                <c:pt idx="327">
                  <c:v>4.3011000000000001E-2</c:v>
                </c:pt>
                <c:pt idx="328">
                  <c:v>#N/A</c:v>
                </c:pt>
                <c:pt idx="329">
                  <c:v>#N/A</c:v>
                </c:pt>
                <c:pt idx="330">
                  <c:v>4.2131000000000002E-2</c:v>
                </c:pt>
                <c:pt idx="331">
                  <c:v>4.2798999999999997E-2</c:v>
                </c:pt>
                <c:pt idx="332">
                  <c:v>4.3124000000000003E-2</c:v>
                </c:pt>
                <c:pt idx="333">
                  <c:v>4.2682000000000005E-2</c:v>
                </c:pt>
                <c:pt idx="334">
                  <c:v>4.3121E-2</c:v>
                </c:pt>
                <c:pt idx="335">
                  <c:v>#N/A</c:v>
                </c:pt>
                <c:pt idx="336">
                  <c:v>#N/A</c:v>
                </c:pt>
                <c:pt idx="337">
                  <c:v>4.2984999999999995E-2</c:v>
                </c:pt>
                <c:pt idx="338">
                  <c:v>4.2831000000000001E-2</c:v>
                </c:pt>
                <c:pt idx="339">
                  <c:v>4.2428E-2</c:v>
                </c:pt>
                <c:pt idx="340">
                  <c:v>4.2369000000000004E-2</c:v>
                </c:pt>
                <c:pt idx="341">
                  <c:v>4.2462E-2</c:v>
                </c:pt>
                <c:pt idx="342">
                  <c:v>#N/A</c:v>
                </c:pt>
                <c:pt idx="343">
                  <c:v>#N/A</c:v>
                </c:pt>
                <c:pt idx="344">
                  <c:v>4.3346000000000003E-2</c:v>
                </c:pt>
                <c:pt idx="345">
                  <c:v>4.3132999999999998E-2</c:v>
                </c:pt>
                <c:pt idx="346">
                  <c:v>4.3518999999999995E-2</c:v>
                </c:pt>
                <c:pt idx="347">
                  <c:v>4.3594999999999995E-2</c:v>
                </c:pt>
                <c:pt idx="348">
                  <c:v>4.2493999999999997E-2</c:v>
                </c:pt>
                <c:pt idx="349">
                  <c:v>#N/A</c:v>
                </c:pt>
                <c:pt idx="350">
                  <c:v>#N/A</c:v>
                </c:pt>
                <c:pt idx="351">
                  <c:v>4.2053E-2</c:v>
                </c:pt>
                <c:pt idx="352">
                  <c:v>4.1688999999999997E-2</c:v>
                </c:pt>
                <c:pt idx="353">
                  <c:v>4.1307000000000003E-2</c:v>
                </c:pt>
                <c:pt idx="354">
                  <c:v>4.0286000000000002E-2</c:v>
                </c:pt>
                <c:pt idx="355">
                  <c:v>3.9942999999999999E-2</c:v>
                </c:pt>
                <c:pt idx="356">
                  <c:v>#N/A</c:v>
                </c:pt>
                <c:pt idx="357">
                  <c:v>#N/A</c:v>
                </c:pt>
                <c:pt idx="358">
                  <c:v>4.1835000000000004E-2</c:v>
                </c:pt>
                <c:pt idx="359">
                  <c:v>4.2929000000000002E-2</c:v>
                </c:pt>
                <c:pt idx="360">
                  <c:v>4.3314999999999999E-2</c:v>
                </c:pt>
                <c:pt idx="361">
                  <c:v>4.4249000000000004E-2</c:v>
                </c:pt>
                <c:pt idx="362">
                  <c:v>4.4894999999999997E-2</c:v>
                </c:pt>
                <c:pt idx="363">
                  <c:v>#N/A</c:v>
                </c:pt>
                <c:pt idx="364">
                  <c:v>#N/A</c:v>
                </c:pt>
                <c:pt idx="365">
                  <c:v>4.3739E-2</c:v>
                </c:pt>
                <c:pt idx="366">
                  <c:v>4.333E-2</c:v>
                </c:pt>
                <c:pt idx="367">
                  <c:v>4.2768E-2</c:v>
                </c:pt>
                <c:pt idx="368">
                  <c:v>4.3249000000000003E-2</c:v>
                </c:pt>
                <c:pt idx="369">
                  <c:v>4.3249000000000003E-2</c:v>
                </c:pt>
                <c:pt idx="370">
                  <c:v>#N/A</c:v>
                </c:pt>
                <c:pt idx="371">
                  <c:v>#N/A</c:v>
                </c:pt>
                <c:pt idx="372">
                  <c:v>4.4105999999999999E-2</c:v>
                </c:pt>
                <c:pt idx="373">
                  <c:v>4.4008000000000005E-2</c:v>
                </c:pt>
                <c:pt idx="374">
                  <c:v>4.3811999999999997E-2</c:v>
                </c:pt>
                <c:pt idx="375">
                  <c:v>4.3149E-2</c:v>
                </c:pt>
                <c:pt idx="376">
                  <c:v>4.2352999999999995E-2</c:v>
                </c:pt>
                <c:pt idx="377">
                  <c:v>#N/A</c:v>
                </c:pt>
                <c:pt idx="378">
                  <c:v>#N/A</c:v>
                </c:pt>
                <c:pt idx="379">
                  <c:v>4.2081999999999994E-2</c:v>
                </c:pt>
                <c:pt idx="380">
                  <c:v>4.1715999999999996E-2</c:v>
                </c:pt>
                <c:pt idx="381">
                  <c:v>4.1619000000000003E-2</c:v>
                </c:pt>
                <c:pt idx="382">
                  <c:v>4.2175999999999998E-2</c:v>
                </c:pt>
                <c:pt idx="383">
                  <c:v>4.3083000000000003E-2</c:v>
                </c:pt>
                <c:pt idx="384">
                  <c:v>#N/A</c:v>
                </c:pt>
                <c:pt idx="385">
                  <c:v>#N/A</c:v>
                </c:pt>
                <c:pt idx="386">
                  <c:v>4.3432999999999999E-2</c:v>
                </c:pt>
                <c:pt idx="387">
                  <c:v>4.2945999999999998E-2</c:v>
                </c:pt>
                <c:pt idx="388">
                  <c:v>4.2694000000000003E-2</c:v>
                </c:pt>
                <c:pt idx="389">
                  <c:v>4.3784999999999998E-2</c:v>
                </c:pt>
                <c:pt idx="390">
                  <c:v>4.3784999999999998E-2</c:v>
                </c:pt>
                <c:pt idx="391">
                  <c:v>#N/A</c:v>
                </c:pt>
                <c:pt idx="392">
                  <c:v>#N/A</c:v>
                </c:pt>
                <c:pt idx="393">
                  <c:v>4.4709000000000006E-2</c:v>
                </c:pt>
                <c:pt idx="394">
                  <c:v>4.4808000000000001E-2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numCache>
            </c:numRef>
          </c:val>
          <c:smooth val="0"/>
          <c:extLst>
            <c:ext xmlns:c16="http://schemas.microsoft.com/office/drawing/2014/chart" uri="{C3380CC4-5D6E-409C-BE32-E72D297353CC}">
              <c16:uniqueId val="{00000006-6AA0-4047-B35A-B2EC76E0E237}"/>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FV_evolution_MbyM!$BB$4:$BB$1000</c:f>
              <c:numCache>
                <c:formatCode>General</c:formatCode>
                <c:ptCount val="997"/>
                <c:pt idx="442" formatCode="0.00%">
                  <c:v>4.4846306233062322E-2</c:v>
                </c:pt>
                <c:pt idx="534" formatCode="0.00%">
                  <c:v>4.5158973972602712E-2</c:v>
                </c:pt>
                <c:pt idx="626" formatCode="0.00%">
                  <c:v>4.554926027397263E-2</c:v>
                </c:pt>
                <c:pt idx="716" formatCode="0.00%">
                  <c:v>4.5955369863013712E-2</c:v>
                </c:pt>
              </c:numCache>
            </c:numRef>
          </c:val>
          <c:smooth val="0"/>
          <c:extLst>
            <c:ext xmlns:c16="http://schemas.microsoft.com/office/drawing/2014/chart" uri="{C3380CC4-5D6E-409C-BE32-E72D297353CC}">
              <c16:uniqueId val="{00000007-6AA0-4047-B35A-B2EC76E0E237}"/>
            </c:ext>
          </c:extLst>
        </c:ser>
        <c:ser>
          <c:idx val="6"/>
          <c:order val="6"/>
          <c:tx>
            <c:v>BBG consensus</c:v>
          </c:tx>
          <c:spPr>
            <a:ln w="28575" cap="rnd">
              <a:noFill/>
              <a:round/>
            </a:ln>
            <a:effectLst/>
          </c:spPr>
          <c:marker>
            <c:symbol val="square"/>
            <c:size val="5"/>
            <c:spPr>
              <a:solidFill>
                <a:schemeClr val="accent2"/>
              </a:solidFill>
              <a:ln w="9525">
                <a:solidFill>
                  <a:schemeClr val="accent2"/>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extLst xmlns:c15="http://schemas.microsoft.com/office/drawing/2012/chart"/>
            </c:numRef>
          </c:cat>
          <c:val>
            <c:numRef>
              <c:f>FV_evolution_MbyM!$BM$4:$BM$1000</c:f>
              <c:numCache>
                <c:formatCode>General</c:formatCode>
                <c:ptCount val="997"/>
                <c:pt idx="352" formatCode="0.00%">
                  <c:v>0</c:v>
                </c:pt>
                <c:pt idx="353" formatCode="0.00%">
                  <c:v>0</c:v>
                </c:pt>
                <c:pt idx="354" formatCode="0.00%">
                  <c:v>0</c:v>
                </c:pt>
                <c:pt idx="355" formatCode="0.00%">
                  <c:v>0</c:v>
                </c:pt>
                <c:pt idx="356" formatCode="0.00%">
                  <c:v>0</c:v>
                </c:pt>
                <c:pt idx="357" formatCode="0.00%">
                  <c:v>0</c:v>
                </c:pt>
                <c:pt idx="358" formatCode="0.00%">
                  <c:v>0</c:v>
                </c:pt>
                <c:pt idx="359" formatCode="0.00%">
                  <c:v>0</c:v>
                </c:pt>
                <c:pt idx="360" formatCode="0.00%">
                  <c:v>0</c:v>
                </c:pt>
                <c:pt idx="361" formatCode="0.00%">
                  <c:v>0</c:v>
                </c:pt>
                <c:pt idx="362" formatCode="0.00%">
                  <c:v>0</c:v>
                </c:pt>
                <c:pt idx="363" formatCode="0.00%">
                  <c:v>0</c:v>
                </c:pt>
                <c:pt idx="364" formatCode="0.00%">
                  <c:v>0</c:v>
                </c:pt>
                <c:pt idx="365" formatCode="0.00%">
                  <c:v>0</c:v>
                </c:pt>
                <c:pt idx="366" formatCode="0.00%">
                  <c:v>0</c:v>
                </c:pt>
                <c:pt idx="367" formatCode="0.00%">
                  <c:v>0</c:v>
                </c:pt>
                <c:pt idx="368" formatCode="0.00%">
                  <c:v>0</c:v>
                </c:pt>
                <c:pt idx="369" formatCode="0.00%">
                  <c:v>0</c:v>
                </c:pt>
                <c:pt idx="370" formatCode="0.00%">
                  <c:v>0</c:v>
                </c:pt>
                <c:pt idx="371" formatCode="0.00%">
                  <c:v>0</c:v>
                </c:pt>
                <c:pt idx="372" formatCode="0.00%">
                  <c:v>0</c:v>
                </c:pt>
                <c:pt idx="373" formatCode="0.00%">
                  <c:v>0</c:v>
                </c:pt>
                <c:pt idx="374" formatCode="0.00%">
                  <c:v>0</c:v>
                </c:pt>
                <c:pt idx="375" formatCode="0.00%">
                  <c:v>0</c:v>
                </c:pt>
                <c:pt idx="376" formatCode="0.00%">
                  <c:v>0</c:v>
                </c:pt>
                <c:pt idx="377" formatCode="0.00%">
                  <c:v>0</c:v>
                </c:pt>
                <c:pt idx="378" formatCode="0.00%">
                  <c:v>0</c:v>
                </c:pt>
                <c:pt idx="379" formatCode="0.00%">
                  <c:v>0</c:v>
                </c:pt>
                <c:pt idx="380" formatCode="0.00%">
                  <c:v>0</c:v>
                </c:pt>
                <c:pt idx="381" formatCode="0.00%">
                  <c:v>0</c:v>
                </c:pt>
                <c:pt idx="382" formatCode="0.00%">
                  <c:v>0</c:v>
                </c:pt>
                <c:pt idx="383" formatCode="0.00%">
                  <c:v>0</c:v>
                </c:pt>
                <c:pt idx="384" formatCode="0.00%">
                  <c:v>0</c:v>
                </c:pt>
                <c:pt idx="385" formatCode="0.00%">
                  <c:v>0</c:v>
                </c:pt>
                <c:pt idx="386" formatCode="0.00%">
                  <c:v>0</c:v>
                </c:pt>
                <c:pt idx="387" formatCode="0.00%">
                  <c:v>0</c:v>
                </c:pt>
                <c:pt idx="388" formatCode="0.00%">
                  <c:v>0</c:v>
                </c:pt>
                <c:pt idx="389" formatCode="0.00%">
                  <c:v>0</c:v>
                </c:pt>
                <c:pt idx="390" formatCode="0.00%">
                  <c:v>0</c:v>
                </c:pt>
                <c:pt idx="391" formatCode="0.00%">
                  <c:v>0</c:v>
                </c:pt>
                <c:pt idx="392" formatCode="0.00%">
                  <c:v>0</c:v>
                </c:pt>
                <c:pt idx="393" formatCode="0.00%">
                  <c:v>0</c:v>
                </c:pt>
                <c:pt idx="394" formatCode="0.00%">
                  <c:v>0</c:v>
                </c:pt>
                <c:pt idx="395" formatCode="0.00%">
                  <c:v>0</c:v>
                </c:pt>
                <c:pt idx="396" formatCode="0.00%">
                  <c:v>0</c:v>
                </c:pt>
                <c:pt idx="397" formatCode="0.00%">
                  <c:v>0</c:v>
                </c:pt>
                <c:pt idx="398" formatCode="0.00%">
                  <c:v>0</c:v>
                </c:pt>
                <c:pt idx="399" formatCode="0.00%">
                  <c:v>0</c:v>
                </c:pt>
                <c:pt idx="400" formatCode="0.00%">
                  <c:v>0</c:v>
                </c:pt>
                <c:pt idx="401" formatCode="0.00%">
                  <c:v>0</c:v>
                </c:pt>
                <c:pt idx="402" formatCode="0.00%">
                  <c:v>0</c:v>
                </c:pt>
                <c:pt idx="403" formatCode="0.00%">
                  <c:v>0</c:v>
                </c:pt>
                <c:pt idx="404" formatCode="0.00%">
                  <c:v>0</c:v>
                </c:pt>
                <c:pt idx="405" formatCode="0.00%">
                  <c:v>0</c:v>
                </c:pt>
                <c:pt idx="406" formatCode="0.00%">
                  <c:v>0</c:v>
                </c:pt>
                <c:pt idx="407" formatCode="0.00%">
                  <c:v>0</c:v>
                </c:pt>
                <c:pt idx="408" formatCode="0.00%">
                  <c:v>0</c:v>
                </c:pt>
                <c:pt idx="409" formatCode="0.00%">
                  <c:v>0</c:v>
                </c:pt>
                <c:pt idx="410" formatCode="0.00%">
                  <c:v>0</c:v>
                </c:pt>
                <c:pt idx="411" formatCode="0.00%">
                  <c:v>0</c:v>
                </c:pt>
                <c:pt idx="412" formatCode="0.00%">
                  <c:v>0</c:v>
                </c:pt>
                <c:pt idx="413" formatCode="0.00%">
                  <c:v>0</c:v>
                </c:pt>
                <c:pt idx="414" formatCode="0.00%">
                  <c:v>0</c:v>
                </c:pt>
                <c:pt idx="415" formatCode="0.00%">
                  <c:v>0</c:v>
                </c:pt>
                <c:pt idx="416" formatCode="0.00%">
                  <c:v>0</c:v>
                </c:pt>
                <c:pt idx="417" formatCode="0.00%">
                  <c:v>0</c:v>
                </c:pt>
                <c:pt idx="418" formatCode="0.00%">
                  <c:v>0</c:v>
                </c:pt>
                <c:pt idx="419" formatCode="0.00%">
                  <c:v>0</c:v>
                </c:pt>
                <c:pt idx="420" formatCode="0.00%">
                  <c:v>0</c:v>
                </c:pt>
                <c:pt idx="421" formatCode="0.00%">
                  <c:v>0</c:v>
                </c:pt>
                <c:pt idx="422" formatCode="0.00%">
                  <c:v>0</c:v>
                </c:pt>
                <c:pt idx="423" formatCode="0.00%">
                  <c:v>0</c:v>
                </c:pt>
                <c:pt idx="424" formatCode="0.00%">
                  <c:v>0</c:v>
                </c:pt>
                <c:pt idx="425" formatCode="0.00%">
                  <c:v>0</c:v>
                </c:pt>
                <c:pt idx="426" formatCode="0.00%">
                  <c:v>0</c:v>
                </c:pt>
                <c:pt idx="427" formatCode="0.00%">
                  <c:v>0</c:v>
                </c:pt>
                <c:pt idx="428" formatCode="0.00%">
                  <c:v>0</c:v>
                </c:pt>
                <c:pt idx="429" formatCode="0.00%">
                  <c:v>0</c:v>
                </c:pt>
                <c:pt idx="430" formatCode="0.00%">
                  <c:v>0</c:v>
                </c:pt>
                <c:pt idx="431" formatCode="0.00%">
                  <c:v>0</c:v>
                </c:pt>
                <c:pt idx="432" formatCode="0.00%">
                  <c:v>0</c:v>
                </c:pt>
                <c:pt idx="433" formatCode="0.00%">
                  <c:v>0</c:v>
                </c:pt>
                <c:pt idx="434" formatCode="0.00%">
                  <c:v>0</c:v>
                </c:pt>
                <c:pt idx="435" formatCode="0.00%">
                  <c:v>0</c:v>
                </c:pt>
                <c:pt idx="436" formatCode="0.00%">
                  <c:v>0</c:v>
                </c:pt>
                <c:pt idx="437" formatCode="0.00%">
                  <c:v>0</c:v>
                </c:pt>
                <c:pt idx="438" formatCode="0.00%">
                  <c:v>0</c:v>
                </c:pt>
                <c:pt idx="439" formatCode="0.00%">
                  <c:v>0</c:v>
                </c:pt>
                <c:pt idx="440" formatCode="0.00%">
                  <c:v>0</c:v>
                </c:pt>
                <c:pt idx="441" formatCode="0.00%">
                  <c:v>0</c:v>
                </c:pt>
                <c:pt idx="442" formatCode="0.00%">
                  <c:v>4.2500000000000003E-2</c:v>
                </c:pt>
                <c:pt idx="443" formatCode="0.00%">
                  <c:v>0</c:v>
                </c:pt>
                <c:pt idx="444" formatCode="0.00%">
                  <c:v>0</c:v>
                </c:pt>
                <c:pt idx="445" formatCode="0.00%">
                  <c:v>0</c:v>
                </c:pt>
                <c:pt idx="446" formatCode="0.00%">
                  <c:v>0</c:v>
                </c:pt>
                <c:pt idx="447" formatCode="0.00%">
                  <c:v>0</c:v>
                </c:pt>
                <c:pt idx="448" formatCode="0.00%">
                  <c:v>0</c:v>
                </c:pt>
                <c:pt idx="449" formatCode="0.00%">
                  <c:v>0</c:v>
                </c:pt>
                <c:pt idx="450" formatCode="0.00%">
                  <c:v>0</c:v>
                </c:pt>
                <c:pt idx="451" formatCode="0.00%">
                  <c:v>0</c:v>
                </c:pt>
                <c:pt idx="452" formatCode="0.00%">
                  <c:v>0</c:v>
                </c:pt>
                <c:pt idx="453" formatCode="0.00%">
                  <c:v>0</c:v>
                </c:pt>
                <c:pt idx="454" formatCode="0.00%">
                  <c:v>0</c:v>
                </c:pt>
                <c:pt idx="455" formatCode="0.00%">
                  <c:v>0</c:v>
                </c:pt>
                <c:pt idx="456" formatCode="0.00%">
                  <c:v>0</c:v>
                </c:pt>
                <c:pt idx="457" formatCode="0.00%">
                  <c:v>0</c:v>
                </c:pt>
                <c:pt idx="458" formatCode="0.00%">
                  <c:v>0</c:v>
                </c:pt>
                <c:pt idx="459" formatCode="0.00%">
                  <c:v>0</c:v>
                </c:pt>
                <c:pt idx="460" formatCode="0.00%">
                  <c:v>0</c:v>
                </c:pt>
                <c:pt idx="461" formatCode="0.00%">
                  <c:v>0</c:v>
                </c:pt>
                <c:pt idx="462" formatCode="0.00%">
                  <c:v>0</c:v>
                </c:pt>
                <c:pt idx="463" formatCode="0.00%">
                  <c:v>0</c:v>
                </c:pt>
                <c:pt idx="464" formatCode="0.00%">
                  <c:v>0</c:v>
                </c:pt>
                <c:pt idx="465" formatCode="0.00%">
                  <c:v>0</c:v>
                </c:pt>
                <c:pt idx="466" formatCode="0.00%">
                  <c:v>0</c:v>
                </c:pt>
                <c:pt idx="467" formatCode="0.00%">
                  <c:v>0</c:v>
                </c:pt>
                <c:pt idx="468" formatCode="0.00%">
                  <c:v>0</c:v>
                </c:pt>
                <c:pt idx="469" formatCode="0.00%">
                  <c:v>0</c:v>
                </c:pt>
                <c:pt idx="470" formatCode="0.00%">
                  <c:v>0</c:v>
                </c:pt>
                <c:pt idx="471" formatCode="0.00%">
                  <c:v>0</c:v>
                </c:pt>
                <c:pt idx="472" formatCode="0.00%">
                  <c:v>0</c:v>
                </c:pt>
                <c:pt idx="473" formatCode="0.00%">
                  <c:v>0</c:v>
                </c:pt>
                <c:pt idx="474" formatCode="0.00%">
                  <c:v>0</c:v>
                </c:pt>
                <c:pt idx="475" formatCode="0.00%">
                  <c:v>0</c:v>
                </c:pt>
                <c:pt idx="476" formatCode="0.00%">
                  <c:v>0</c:v>
                </c:pt>
                <c:pt idx="477" formatCode="0.00%">
                  <c:v>0</c:v>
                </c:pt>
                <c:pt idx="478" formatCode="0.00%">
                  <c:v>0</c:v>
                </c:pt>
                <c:pt idx="479" formatCode="0.00%">
                  <c:v>0</c:v>
                </c:pt>
                <c:pt idx="480" formatCode="0.00%">
                  <c:v>0</c:v>
                </c:pt>
                <c:pt idx="481" formatCode="0.00%">
                  <c:v>0</c:v>
                </c:pt>
                <c:pt idx="482" formatCode="0.00%">
                  <c:v>0</c:v>
                </c:pt>
                <c:pt idx="483" formatCode="0.00%">
                  <c:v>0</c:v>
                </c:pt>
                <c:pt idx="484" formatCode="0.00%">
                  <c:v>0</c:v>
                </c:pt>
                <c:pt idx="485" formatCode="0.00%">
                  <c:v>0</c:v>
                </c:pt>
                <c:pt idx="486" formatCode="0.00%">
                  <c:v>0</c:v>
                </c:pt>
                <c:pt idx="487" formatCode="0.00%">
                  <c:v>0</c:v>
                </c:pt>
                <c:pt idx="488" formatCode="0.00%">
                  <c:v>0</c:v>
                </c:pt>
                <c:pt idx="489" formatCode="0.00%">
                  <c:v>0</c:v>
                </c:pt>
                <c:pt idx="490" formatCode="0.00%">
                  <c:v>0</c:v>
                </c:pt>
                <c:pt idx="491" formatCode="0.00%">
                  <c:v>0</c:v>
                </c:pt>
                <c:pt idx="492" formatCode="0.00%">
                  <c:v>0</c:v>
                </c:pt>
                <c:pt idx="493" formatCode="0.00%">
                  <c:v>0</c:v>
                </c:pt>
                <c:pt idx="494" formatCode="0.00%">
                  <c:v>0</c:v>
                </c:pt>
                <c:pt idx="495" formatCode="0.00%">
                  <c:v>0</c:v>
                </c:pt>
                <c:pt idx="496" formatCode="0.00%">
                  <c:v>0</c:v>
                </c:pt>
                <c:pt idx="497" formatCode="0.00%">
                  <c:v>0</c:v>
                </c:pt>
                <c:pt idx="498" formatCode="0.00%">
                  <c:v>0</c:v>
                </c:pt>
                <c:pt idx="499" formatCode="0.00%">
                  <c:v>0</c:v>
                </c:pt>
                <c:pt idx="500" formatCode="0.00%">
                  <c:v>0</c:v>
                </c:pt>
                <c:pt idx="501" formatCode="0.00%">
                  <c:v>0</c:v>
                </c:pt>
                <c:pt idx="502" formatCode="0.00%">
                  <c:v>0</c:v>
                </c:pt>
                <c:pt idx="503" formatCode="0.00%">
                  <c:v>0</c:v>
                </c:pt>
                <c:pt idx="504" formatCode="0.00%">
                  <c:v>0</c:v>
                </c:pt>
                <c:pt idx="505" formatCode="0.00%">
                  <c:v>0</c:v>
                </c:pt>
                <c:pt idx="506" formatCode="0.00%">
                  <c:v>0</c:v>
                </c:pt>
                <c:pt idx="507" formatCode="0.00%">
                  <c:v>0</c:v>
                </c:pt>
                <c:pt idx="508" formatCode="0.00%">
                  <c:v>0</c:v>
                </c:pt>
                <c:pt idx="509" formatCode="0.00%">
                  <c:v>0</c:v>
                </c:pt>
                <c:pt idx="510" formatCode="0.00%">
                  <c:v>0</c:v>
                </c:pt>
                <c:pt idx="511" formatCode="0.00%">
                  <c:v>0</c:v>
                </c:pt>
                <c:pt idx="512" formatCode="0.00%">
                  <c:v>0</c:v>
                </c:pt>
                <c:pt idx="513" formatCode="0.00%">
                  <c:v>0</c:v>
                </c:pt>
                <c:pt idx="514" formatCode="0.00%">
                  <c:v>0</c:v>
                </c:pt>
                <c:pt idx="515" formatCode="0.00%">
                  <c:v>0</c:v>
                </c:pt>
                <c:pt idx="516" formatCode="0.00%">
                  <c:v>0</c:v>
                </c:pt>
                <c:pt idx="517" formatCode="0.00%">
                  <c:v>0</c:v>
                </c:pt>
                <c:pt idx="518" formatCode="0.00%">
                  <c:v>0</c:v>
                </c:pt>
                <c:pt idx="519" formatCode="0.00%">
                  <c:v>0</c:v>
                </c:pt>
                <c:pt idx="520" formatCode="0.00%">
                  <c:v>0</c:v>
                </c:pt>
                <c:pt idx="521" formatCode="0.00%">
                  <c:v>0</c:v>
                </c:pt>
                <c:pt idx="522" formatCode="0.00%">
                  <c:v>0</c:v>
                </c:pt>
                <c:pt idx="523" formatCode="0.00%">
                  <c:v>0</c:v>
                </c:pt>
                <c:pt idx="524" formatCode="0.00%">
                  <c:v>0</c:v>
                </c:pt>
                <c:pt idx="525" formatCode="0.00%">
                  <c:v>0</c:v>
                </c:pt>
                <c:pt idx="526" formatCode="0.00%">
                  <c:v>0</c:v>
                </c:pt>
                <c:pt idx="527" formatCode="0.00%">
                  <c:v>0</c:v>
                </c:pt>
                <c:pt idx="528" formatCode="0.00%">
                  <c:v>0</c:v>
                </c:pt>
                <c:pt idx="529" formatCode="0.00%">
                  <c:v>0</c:v>
                </c:pt>
                <c:pt idx="530" formatCode="0.00%">
                  <c:v>0</c:v>
                </c:pt>
                <c:pt idx="531" formatCode="0.00%">
                  <c:v>0</c:v>
                </c:pt>
                <c:pt idx="532" formatCode="0.00%">
                  <c:v>0</c:v>
                </c:pt>
                <c:pt idx="533" formatCode="0.00%">
                  <c:v>0</c:v>
                </c:pt>
                <c:pt idx="534" formatCode="0.00%">
                  <c:v>4.1799999999999997E-2</c:v>
                </c:pt>
                <c:pt idx="535" formatCode="0.00%">
                  <c:v>0</c:v>
                </c:pt>
                <c:pt idx="536" formatCode="0.00%">
                  <c:v>0</c:v>
                </c:pt>
                <c:pt idx="537" formatCode="0.00%">
                  <c:v>0</c:v>
                </c:pt>
                <c:pt idx="538" formatCode="0.00%">
                  <c:v>0</c:v>
                </c:pt>
                <c:pt idx="539" formatCode="0.00%">
                  <c:v>0</c:v>
                </c:pt>
                <c:pt idx="540" formatCode="0.00%">
                  <c:v>0</c:v>
                </c:pt>
                <c:pt idx="541" formatCode="0.00%">
                  <c:v>0</c:v>
                </c:pt>
                <c:pt idx="542" formatCode="0.00%">
                  <c:v>0</c:v>
                </c:pt>
                <c:pt idx="543" formatCode="0.00%">
                  <c:v>0</c:v>
                </c:pt>
                <c:pt idx="544" formatCode="0.00%">
                  <c:v>0</c:v>
                </c:pt>
                <c:pt idx="545" formatCode="0.00%">
                  <c:v>0</c:v>
                </c:pt>
                <c:pt idx="546" formatCode="0.00%">
                  <c:v>0</c:v>
                </c:pt>
                <c:pt idx="547" formatCode="0.00%">
                  <c:v>0</c:v>
                </c:pt>
                <c:pt idx="548" formatCode="0.00%">
                  <c:v>0</c:v>
                </c:pt>
                <c:pt idx="549" formatCode="0.00%">
                  <c:v>0</c:v>
                </c:pt>
                <c:pt idx="550" formatCode="0.00%">
                  <c:v>0</c:v>
                </c:pt>
                <c:pt idx="551" formatCode="0.00%">
                  <c:v>0</c:v>
                </c:pt>
                <c:pt idx="552" formatCode="0.00%">
                  <c:v>0</c:v>
                </c:pt>
                <c:pt idx="553" formatCode="0.00%">
                  <c:v>0</c:v>
                </c:pt>
                <c:pt idx="554" formatCode="0.00%">
                  <c:v>0</c:v>
                </c:pt>
                <c:pt idx="555" formatCode="0.00%">
                  <c:v>0</c:v>
                </c:pt>
                <c:pt idx="556" formatCode="0.00%">
                  <c:v>0</c:v>
                </c:pt>
                <c:pt idx="557" formatCode="0.00%">
                  <c:v>0</c:v>
                </c:pt>
                <c:pt idx="558" formatCode="0.00%">
                  <c:v>0</c:v>
                </c:pt>
                <c:pt idx="559" formatCode="0.00%">
                  <c:v>0</c:v>
                </c:pt>
                <c:pt idx="560" formatCode="0.00%">
                  <c:v>0</c:v>
                </c:pt>
                <c:pt idx="561" formatCode="0.00%">
                  <c:v>0</c:v>
                </c:pt>
                <c:pt idx="562" formatCode="0.00%">
                  <c:v>0</c:v>
                </c:pt>
                <c:pt idx="563" formatCode="0.00%">
                  <c:v>0</c:v>
                </c:pt>
                <c:pt idx="564" formatCode="0.00%">
                  <c:v>0</c:v>
                </c:pt>
                <c:pt idx="565" formatCode="0.00%">
                  <c:v>0</c:v>
                </c:pt>
                <c:pt idx="566" formatCode="0.00%">
                  <c:v>0</c:v>
                </c:pt>
                <c:pt idx="567" formatCode="0.00%">
                  <c:v>0</c:v>
                </c:pt>
                <c:pt idx="568" formatCode="0.00%">
                  <c:v>0</c:v>
                </c:pt>
                <c:pt idx="569" formatCode="0.00%">
                  <c:v>0</c:v>
                </c:pt>
                <c:pt idx="570" formatCode="0.00%">
                  <c:v>0</c:v>
                </c:pt>
                <c:pt idx="571" formatCode="0.00%">
                  <c:v>0</c:v>
                </c:pt>
                <c:pt idx="572" formatCode="0.00%">
                  <c:v>0</c:v>
                </c:pt>
                <c:pt idx="573" formatCode="0.00%">
                  <c:v>0</c:v>
                </c:pt>
                <c:pt idx="574" formatCode="0.00%">
                  <c:v>0</c:v>
                </c:pt>
                <c:pt idx="575" formatCode="0.00%">
                  <c:v>0</c:v>
                </c:pt>
                <c:pt idx="576" formatCode="0.00%">
                  <c:v>0</c:v>
                </c:pt>
                <c:pt idx="577" formatCode="0.00%">
                  <c:v>0</c:v>
                </c:pt>
                <c:pt idx="578" formatCode="0.00%">
                  <c:v>0</c:v>
                </c:pt>
                <c:pt idx="579" formatCode="0.00%">
                  <c:v>0</c:v>
                </c:pt>
                <c:pt idx="580" formatCode="0.00%">
                  <c:v>0</c:v>
                </c:pt>
                <c:pt idx="581" formatCode="0.00%">
                  <c:v>0</c:v>
                </c:pt>
                <c:pt idx="582" formatCode="0.00%">
                  <c:v>0</c:v>
                </c:pt>
                <c:pt idx="583" formatCode="0.00%">
                  <c:v>0</c:v>
                </c:pt>
                <c:pt idx="584" formatCode="0.00%">
                  <c:v>0</c:v>
                </c:pt>
                <c:pt idx="585" formatCode="0.00%">
                  <c:v>0</c:v>
                </c:pt>
                <c:pt idx="586" formatCode="0.00%">
                  <c:v>0</c:v>
                </c:pt>
                <c:pt idx="587" formatCode="0.00%">
                  <c:v>0</c:v>
                </c:pt>
                <c:pt idx="588" formatCode="0.00%">
                  <c:v>0</c:v>
                </c:pt>
                <c:pt idx="589" formatCode="0.00%">
                  <c:v>0</c:v>
                </c:pt>
                <c:pt idx="590" formatCode="0.00%">
                  <c:v>0</c:v>
                </c:pt>
                <c:pt idx="591" formatCode="0.00%">
                  <c:v>0</c:v>
                </c:pt>
                <c:pt idx="592" formatCode="0.00%">
                  <c:v>0</c:v>
                </c:pt>
                <c:pt idx="593" formatCode="0.00%">
                  <c:v>0</c:v>
                </c:pt>
                <c:pt idx="594" formatCode="0.00%">
                  <c:v>0</c:v>
                </c:pt>
                <c:pt idx="595" formatCode="0.00%">
                  <c:v>0</c:v>
                </c:pt>
                <c:pt idx="596" formatCode="0.00%">
                  <c:v>0</c:v>
                </c:pt>
                <c:pt idx="597" formatCode="0.00%">
                  <c:v>0</c:v>
                </c:pt>
                <c:pt idx="598" formatCode="0.00%">
                  <c:v>0</c:v>
                </c:pt>
                <c:pt idx="599" formatCode="0.00%">
                  <c:v>0</c:v>
                </c:pt>
                <c:pt idx="600" formatCode="0.00%">
                  <c:v>0</c:v>
                </c:pt>
                <c:pt idx="601" formatCode="0.00%">
                  <c:v>0</c:v>
                </c:pt>
                <c:pt idx="602" formatCode="0.00%">
                  <c:v>0</c:v>
                </c:pt>
                <c:pt idx="603" formatCode="0.00%">
                  <c:v>0</c:v>
                </c:pt>
                <c:pt idx="604" formatCode="0.00%">
                  <c:v>0</c:v>
                </c:pt>
                <c:pt idx="605" formatCode="0.00%">
                  <c:v>0</c:v>
                </c:pt>
                <c:pt idx="606" formatCode="0.00%">
                  <c:v>0</c:v>
                </c:pt>
                <c:pt idx="607" formatCode="0.00%">
                  <c:v>0</c:v>
                </c:pt>
                <c:pt idx="608" formatCode="0.00%">
                  <c:v>0</c:v>
                </c:pt>
                <c:pt idx="609" formatCode="0.00%">
                  <c:v>0</c:v>
                </c:pt>
                <c:pt idx="610" formatCode="0.00%">
                  <c:v>0</c:v>
                </c:pt>
                <c:pt idx="611" formatCode="0.00%">
                  <c:v>0</c:v>
                </c:pt>
                <c:pt idx="612" formatCode="0.00%">
                  <c:v>0</c:v>
                </c:pt>
                <c:pt idx="613" formatCode="0.00%">
                  <c:v>0</c:v>
                </c:pt>
                <c:pt idx="614" formatCode="0.00%">
                  <c:v>0</c:v>
                </c:pt>
                <c:pt idx="615" formatCode="0.00%">
                  <c:v>0</c:v>
                </c:pt>
                <c:pt idx="616" formatCode="0.00%">
                  <c:v>0</c:v>
                </c:pt>
                <c:pt idx="617" formatCode="0.00%">
                  <c:v>0</c:v>
                </c:pt>
                <c:pt idx="618" formatCode="0.00%">
                  <c:v>0</c:v>
                </c:pt>
                <c:pt idx="619" formatCode="0.00%">
                  <c:v>0</c:v>
                </c:pt>
                <c:pt idx="620" formatCode="0.00%">
                  <c:v>0</c:v>
                </c:pt>
                <c:pt idx="621" formatCode="0.00%">
                  <c:v>0</c:v>
                </c:pt>
                <c:pt idx="622" formatCode="0.00%">
                  <c:v>0</c:v>
                </c:pt>
                <c:pt idx="623" formatCode="0.00%">
                  <c:v>0</c:v>
                </c:pt>
                <c:pt idx="624" formatCode="0.00%">
                  <c:v>0</c:v>
                </c:pt>
                <c:pt idx="625" formatCode="0.00%">
                  <c:v>0</c:v>
                </c:pt>
                <c:pt idx="626" formatCode="0.00%">
                  <c:v>4.1299999999999996E-2</c:v>
                </c:pt>
                <c:pt idx="627" formatCode="0.00%">
                  <c:v>0</c:v>
                </c:pt>
                <c:pt idx="628" formatCode="0.00%">
                  <c:v>0</c:v>
                </c:pt>
                <c:pt idx="629" formatCode="0.00%">
                  <c:v>0</c:v>
                </c:pt>
                <c:pt idx="630" formatCode="0.00%">
                  <c:v>0</c:v>
                </c:pt>
                <c:pt idx="631" formatCode="0.00%">
                  <c:v>0</c:v>
                </c:pt>
                <c:pt idx="632" formatCode="0.00%">
                  <c:v>0</c:v>
                </c:pt>
                <c:pt idx="633" formatCode="0.00%">
                  <c:v>0</c:v>
                </c:pt>
                <c:pt idx="634" formatCode="0.00%">
                  <c:v>0</c:v>
                </c:pt>
                <c:pt idx="635" formatCode="0.00%">
                  <c:v>0</c:v>
                </c:pt>
                <c:pt idx="636" formatCode="0.00%">
                  <c:v>0</c:v>
                </c:pt>
                <c:pt idx="637" formatCode="0.00%">
                  <c:v>0</c:v>
                </c:pt>
                <c:pt idx="638" formatCode="0.00%">
                  <c:v>0</c:v>
                </c:pt>
                <c:pt idx="639" formatCode="0.00%">
                  <c:v>0</c:v>
                </c:pt>
                <c:pt idx="640" formatCode="0.00%">
                  <c:v>0</c:v>
                </c:pt>
                <c:pt idx="641" formatCode="0.00%">
                  <c:v>0</c:v>
                </c:pt>
                <c:pt idx="642" formatCode="0.00%">
                  <c:v>0</c:v>
                </c:pt>
                <c:pt idx="643" formatCode="0.00%">
                  <c:v>0</c:v>
                </c:pt>
                <c:pt idx="644" formatCode="0.00%">
                  <c:v>0</c:v>
                </c:pt>
                <c:pt idx="645" formatCode="0.00%">
                  <c:v>0</c:v>
                </c:pt>
                <c:pt idx="646" formatCode="0.00%">
                  <c:v>0</c:v>
                </c:pt>
                <c:pt idx="647" formatCode="0.00%">
                  <c:v>0</c:v>
                </c:pt>
                <c:pt idx="648" formatCode="0.00%">
                  <c:v>0</c:v>
                </c:pt>
                <c:pt idx="649" formatCode="0.00%">
                  <c:v>0</c:v>
                </c:pt>
                <c:pt idx="650" formatCode="0.00%">
                  <c:v>0</c:v>
                </c:pt>
                <c:pt idx="651" formatCode="0.00%">
                  <c:v>0</c:v>
                </c:pt>
                <c:pt idx="652" formatCode="0.00%">
                  <c:v>0</c:v>
                </c:pt>
                <c:pt idx="653" formatCode="0.00%">
                  <c:v>0</c:v>
                </c:pt>
                <c:pt idx="654" formatCode="0.00%">
                  <c:v>0</c:v>
                </c:pt>
                <c:pt idx="655" formatCode="0.00%">
                  <c:v>0</c:v>
                </c:pt>
                <c:pt idx="656" formatCode="0.00%">
                  <c:v>0</c:v>
                </c:pt>
                <c:pt idx="657" formatCode="0.00%">
                  <c:v>0</c:v>
                </c:pt>
                <c:pt idx="658" formatCode="0.00%">
                  <c:v>0</c:v>
                </c:pt>
                <c:pt idx="659" formatCode="0.00%">
                  <c:v>0</c:v>
                </c:pt>
                <c:pt idx="660" formatCode="0.00%">
                  <c:v>0</c:v>
                </c:pt>
                <c:pt idx="661" formatCode="0.00%">
                  <c:v>0</c:v>
                </c:pt>
                <c:pt idx="662" formatCode="0.00%">
                  <c:v>0</c:v>
                </c:pt>
                <c:pt idx="663" formatCode="0.00%">
                  <c:v>0</c:v>
                </c:pt>
                <c:pt idx="664" formatCode="0.00%">
                  <c:v>0</c:v>
                </c:pt>
                <c:pt idx="665" formatCode="0.00%">
                  <c:v>0</c:v>
                </c:pt>
                <c:pt idx="666" formatCode="0.00%">
                  <c:v>0</c:v>
                </c:pt>
                <c:pt idx="667" formatCode="0.00%">
                  <c:v>0</c:v>
                </c:pt>
                <c:pt idx="668" formatCode="0.00%">
                  <c:v>0</c:v>
                </c:pt>
                <c:pt idx="669" formatCode="0.00%">
                  <c:v>0</c:v>
                </c:pt>
                <c:pt idx="670" formatCode="0.00%">
                  <c:v>0</c:v>
                </c:pt>
                <c:pt idx="671" formatCode="0.00%">
                  <c:v>0</c:v>
                </c:pt>
                <c:pt idx="672" formatCode="0.00%">
                  <c:v>0</c:v>
                </c:pt>
                <c:pt idx="673" formatCode="0.00%">
                  <c:v>0</c:v>
                </c:pt>
                <c:pt idx="674" formatCode="0.00%">
                  <c:v>0</c:v>
                </c:pt>
                <c:pt idx="675" formatCode="0.00%">
                  <c:v>0</c:v>
                </c:pt>
                <c:pt idx="676" formatCode="0.00%">
                  <c:v>0</c:v>
                </c:pt>
                <c:pt idx="677" formatCode="0.00%">
                  <c:v>0</c:v>
                </c:pt>
                <c:pt idx="678" formatCode="0.00%">
                  <c:v>0</c:v>
                </c:pt>
                <c:pt idx="679" formatCode="0.00%">
                  <c:v>0</c:v>
                </c:pt>
                <c:pt idx="680" formatCode="0.00%">
                  <c:v>0</c:v>
                </c:pt>
                <c:pt idx="681" formatCode="0.00%">
                  <c:v>0</c:v>
                </c:pt>
                <c:pt idx="682" formatCode="0.00%">
                  <c:v>0</c:v>
                </c:pt>
                <c:pt idx="683" formatCode="0.00%">
                  <c:v>0</c:v>
                </c:pt>
                <c:pt idx="684" formatCode="0.00%">
                  <c:v>0</c:v>
                </c:pt>
                <c:pt idx="685" formatCode="0.00%">
                  <c:v>0</c:v>
                </c:pt>
                <c:pt idx="686" formatCode="0.00%">
                  <c:v>0</c:v>
                </c:pt>
                <c:pt idx="687" formatCode="0.00%">
                  <c:v>0</c:v>
                </c:pt>
                <c:pt idx="688" formatCode="0.00%">
                  <c:v>0</c:v>
                </c:pt>
                <c:pt idx="689" formatCode="0.00%">
                  <c:v>0</c:v>
                </c:pt>
                <c:pt idx="690" formatCode="0.00%">
                  <c:v>0</c:v>
                </c:pt>
                <c:pt idx="691" formatCode="0.00%">
                  <c:v>0</c:v>
                </c:pt>
                <c:pt idx="692" formatCode="0.00%">
                  <c:v>0</c:v>
                </c:pt>
                <c:pt idx="693" formatCode="0.00%">
                  <c:v>0</c:v>
                </c:pt>
                <c:pt idx="694" formatCode="0.00%">
                  <c:v>0</c:v>
                </c:pt>
                <c:pt idx="695" formatCode="0.00%">
                  <c:v>0</c:v>
                </c:pt>
                <c:pt idx="696" formatCode="0.00%">
                  <c:v>0</c:v>
                </c:pt>
                <c:pt idx="697" formatCode="0.00%">
                  <c:v>0</c:v>
                </c:pt>
                <c:pt idx="698" formatCode="0.00%">
                  <c:v>0</c:v>
                </c:pt>
                <c:pt idx="699" formatCode="0.00%">
                  <c:v>0</c:v>
                </c:pt>
                <c:pt idx="700" formatCode="0.00%">
                  <c:v>0</c:v>
                </c:pt>
                <c:pt idx="701" formatCode="0.00%">
                  <c:v>0</c:v>
                </c:pt>
                <c:pt idx="702" formatCode="0.00%">
                  <c:v>0</c:v>
                </c:pt>
                <c:pt idx="703" formatCode="0.00%">
                  <c:v>0</c:v>
                </c:pt>
                <c:pt idx="704" formatCode="0.00%">
                  <c:v>0</c:v>
                </c:pt>
                <c:pt idx="705" formatCode="0.00%">
                  <c:v>0</c:v>
                </c:pt>
                <c:pt idx="706" formatCode="0.00%">
                  <c:v>0</c:v>
                </c:pt>
                <c:pt idx="707" formatCode="0.00%">
                  <c:v>0</c:v>
                </c:pt>
                <c:pt idx="708" formatCode="0.00%">
                  <c:v>0</c:v>
                </c:pt>
                <c:pt idx="709" formatCode="0.00%">
                  <c:v>0</c:v>
                </c:pt>
                <c:pt idx="710" formatCode="0.00%">
                  <c:v>0</c:v>
                </c:pt>
                <c:pt idx="711" formatCode="0.00%">
                  <c:v>0</c:v>
                </c:pt>
                <c:pt idx="712" formatCode="0.00%">
                  <c:v>0</c:v>
                </c:pt>
                <c:pt idx="713" formatCode="0.00%">
                  <c:v>0</c:v>
                </c:pt>
                <c:pt idx="714" formatCode="0.00%">
                  <c:v>0</c:v>
                </c:pt>
                <c:pt idx="715" formatCode="0.00%">
                  <c:v>0</c:v>
                </c:pt>
                <c:pt idx="716" formatCode="0.00%">
                  <c:v>4.1100000000000005E-2</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9-6AA0-4047-B35A-B2EC76E0E237}"/>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AII target</c:v>
                </c:tx>
                <c:spPr>
                  <a:ln w="28575" cap="rnd">
                    <a:noFill/>
                    <a:round/>
                  </a:ln>
                  <a:effectLst/>
                </c:spPr>
                <c:marker>
                  <c:symbol val="triangle"/>
                  <c:size val="5"/>
                  <c:spPr>
                    <a:solidFill>
                      <a:schemeClr val="accent6"/>
                    </a:solidFill>
                    <a:ln w="9525">
                      <a:solidFill>
                        <a:schemeClr val="accent6"/>
                      </a:solidFill>
                    </a:ln>
                    <a:effectLst/>
                  </c:spPr>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FV_evolution_MbyM!$BE$4:$BE$1000</c15:sqref>
                        </c15:formulaRef>
                      </c:ext>
                    </c:extLst>
                    <c:numCache>
                      <c:formatCode>0.00%</c:formatCode>
                      <c:ptCount val="9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3.215140372090531E-2</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3.5117795068400327E-2</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3.4714436386656257E-2</c:v>
                      </c:pt>
                      <c:pt idx="534">
                        <c:v>3.3907764006552245E-2</c:v>
                      </c:pt>
                      <c:pt idx="626">
                        <c:v>3.2368035879110649E-2</c:v>
                      </c:pt>
                    </c:numCache>
                  </c:numRef>
                </c:val>
                <c:smooth val="0"/>
                <c:extLst>
                  <c:ext xmlns:c16="http://schemas.microsoft.com/office/drawing/2014/chart" uri="{C3380CC4-5D6E-409C-BE32-E72D297353CC}">
                    <c16:uniqueId val="{00000008-6AA0-4047-B35A-B2EC76E0E237}"/>
                  </c:ext>
                </c:extLst>
              </c15:ser>
            </c15:filteredLineSeries>
            <c15:filteredLineSeries>
              <c15:ser>
                <c:idx val="7"/>
                <c:order val="7"/>
                <c:tx>
                  <c:v>previuos model</c:v>
                </c:tx>
                <c:spPr>
                  <a:ln w="19050" cap="rnd">
                    <a:solidFill>
                      <a:schemeClr val="accent4"/>
                    </a:solidFill>
                    <a:prstDash val="dash"/>
                    <a:round/>
                  </a:ln>
                  <a:effectLst/>
                </c:spPr>
                <c:marker>
                  <c:symbol val="none"/>
                </c:marker>
                <c:cat>
                  <c:numRef>
                    <c:extLst xmlns:c15="http://schemas.microsoft.com/office/drawing/2012/chart">
                      <c:ext xmlns:c15="http://schemas.microsoft.com/office/drawing/2012/char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xmlns:c15="http://schemas.microsoft.com/office/drawing/2012/chart">
                      <c:ext xmlns:c15="http://schemas.microsoft.com/office/drawing/2012/chart" uri="{02D57815-91ED-43cb-92C2-25804820EDAC}">
                        <c15:formulaRef>
                          <c15:sqref>FV_evolution_MbyM!$AF$4:$AF$630</c15:sqref>
                        </c15:formulaRef>
                      </c:ext>
                    </c:extLst>
                    <c:numCache>
                      <c:formatCode>0.00%</c:formatCode>
                      <c:ptCount val="627"/>
                      <c:pt idx="0">
                        <c:v>3.8790999999999999E-2</c:v>
                      </c:pt>
                      <c:pt idx="1">
                        <c:v>3.9293999999999996E-2</c:v>
                      </c:pt>
                      <c:pt idx="2">
                        <c:v>3.9162000000000002E-2</c:v>
                      </c:pt>
                      <c:pt idx="3">
                        <c:v>3.9988000000000003E-2</c:v>
                      </c:pt>
                      <c:pt idx="4">
                        <c:v>4.0457E-2</c:v>
                      </c:pt>
                      <c:pt idx="5">
                        <c:v>4.0305000000000001E-2</c:v>
                      </c:pt>
                      <c:pt idx="6">
                        <c:v>4.0133000000000002E-2</c:v>
                      </c:pt>
                      <c:pt idx="7">
                        <c:v>4.0282999999999999E-2</c:v>
                      </c:pt>
                      <c:pt idx="8">
                        <c:v>3.9657999999999999E-2</c:v>
                      </c:pt>
                      <c:pt idx="9">
                        <c:v>3.9390000000000001E-2</c:v>
                      </c:pt>
                      <c:pt idx="10">
                        <c:v>3.9390000000000001E-2</c:v>
                      </c:pt>
                      <c:pt idx="11">
                        <c:v>4.0580999999999999E-2</c:v>
                      </c:pt>
                      <c:pt idx="12">
                        <c:v>4.1019E-2</c:v>
                      </c:pt>
                      <c:pt idx="13">
                        <c:v>4.1420000000000005E-2</c:v>
                      </c:pt>
                      <c:pt idx="14">
                        <c:v>4.1226000000000006E-2</c:v>
                      </c:pt>
                      <c:pt idx="15">
                        <c:v>4.1051999999999998E-2</c:v>
                      </c:pt>
                      <c:pt idx="16">
                        <c:v>4.1281999999999999E-2</c:v>
                      </c:pt>
                      <c:pt idx="17">
                        <c:v>4.1761999999999994E-2</c:v>
                      </c:pt>
                      <c:pt idx="18">
                        <c:v>4.1184000000000005E-2</c:v>
                      </c:pt>
                      <c:pt idx="19">
                        <c:v>4.1373E-2</c:v>
                      </c:pt>
                      <c:pt idx="20">
                        <c:v>4.0739999999999998E-2</c:v>
                      </c:pt>
                      <c:pt idx="21">
                        <c:v>4.0319000000000001E-2</c:v>
                      </c:pt>
                      <c:pt idx="22">
                        <c:v>3.9123999999999999E-2</c:v>
                      </c:pt>
                      <c:pt idx="23">
                        <c:v>3.8801999999999996E-2</c:v>
                      </c:pt>
                      <c:pt idx="24">
                        <c:v>4.0198999999999999E-2</c:v>
                      </c:pt>
                      <c:pt idx="25">
                        <c:v>4.1578999999999998E-2</c:v>
                      </c:pt>
                      <c:pt idx="26">
                        <c:v>4.0999999999999995E-2</c:v>
                      </c:pt>
                      <c:pt idx="27">
                        <c:v>4.1211000000000005E-2</c:v>
                      </c:pt>
                      <c:pt idx="28">
                        <c:v>4.1540000000000001E-2</c:v>
                      </c:pt>
                      <c:pt idx="29">
                        <c:v>4.1753999999999999E-2</c:v>
                      </c:pt>
                      <c:pt idx="30">
                        <c:v>4.1792999999999997E-2</c:v>
                      </c:pt>
                      <c:pt idx="31">
                        <c:v>4.3143000000000001E-2</c:v>
                      </c:pt>
                      <c:pt idx="32">
                        <c:v>4.2554000000000002E-2</c:v>
                      </c:pt>
                      <c:pt idx="33">
                        <c:v>4.2300000000000004E-2</c:v>
                      </c:pt>
                      <c:pt idx="34">
                        <c:v>4.2792000000000004E-2</c:v>
                      </c:pt>
                      <c:pt idx="35">
                        <c:v>4.2792000000000004E-2</c:v>
                      </c:pt>
                      <c:pt idx="36">
                        <c:v>4.2752999999999999E-2</c:v>
                      </c:pt>
                      <c:pt idx="37">
                        <c:v>4.3186999999999996E-2</c:v>
                      </c:pt>
                      <c:pt idx="38">
                        <c:v>4.3207000000000002E-2</c:v>
                      </c:pt>
                      <c:pt idx="39">
                        <c:v>4.2480000000000004E-2</c:v>
                      </c:pt>
                      <c:pt idx="40">
                        <c:v>4.2795E-2</c:v>
                      </c:pt>
                      <c:pt idx="41">
                        <c:v>4.3032000000000001E-2</c:v>
                      </c:pt>
                      <c:pt idx="42">
                        <c:v>4.2638999999999996E-2</c:v>
                      </c:pt>
                      <c:pt idx="43">
                        <c:v>4.2502000000000005E-2</c:v>
                      </c:pt>
                      <c:pt idx="44">
                        <c:v>4.1798000000000002E-2</c:v>
                      </c:pt>
                      <c:pt idx="45">
                        <c:v>4.2131000000000002E-2</c:v>
                      </c:pt>
                      <c:pt idx="46">
                        <c:v>4.1524999999999999E-2</c:v>
                      </c:pt>
                      <c:pt idx="47">
                        <c:v>4.1020000000000001E-2</c:v>
                      </c:pt>
                      <c:pt idx="48">
                        <c:v>4.0827000000000002E-2</c:v>
                      </c:pt>
                      <c:pt idx="49">
                        <c:v>4.0749000000000007E-2</c:v>
                      </c:pt>
                      <c:pt idx="50">
                        <c:v>4.0982000000000005E-2</c:v>
                      </c:pt>
                      <c:pt idx="51">
                        <c:v>4.1506999999999995E-2</c:v>
                      </c:pt>
                      <c:pt idx="52">
                        <c:v>4.1898999999999999E-2</c:v>
                      </c:pt>
                      <c:pt idx="53">
                        <c:v>4.2903000000000004E-2</c:v>
                      </c:pt>
                      <c:pt idx="54">
                        <c:v>4.3063000000000004E-2</c:v>
                      </c:pt>
                      <c:pt idx="55">
                        <c:v>4.3242000000000003E-2</c:v>
                      </c:pt>
                      <c:pt idx="56">
                        <c:v>4.2925000000000005E-2</c:v>
                      </c:pt>
                      <c:pt idx="57">
                        <c:v>4.2728000000000002E-2</c:v>
                      </c:pt>
                      <c:pt idx="58">
                        <c:v>4.2668999999999999E-2</c:v>
                      </c:pt>
                      <c:pt idx="59">
                        <c:v>4.1981000000000004E-2</c:v>
                      </c:pt>
                      <c:pt idx="60">
                        <c:v>4.2453999999999999E-2</c:v>
                      </c:pt>
                      <c:pt idx="61">
                        <c:v>4.2315999999999999E-2</c:v>
                      </c:pt>
                      <c:pt idx="62">
                        <c:v>4.1902999999999996E-2</c:v>
                      </c:pt>
                      <c:pt idx="63">
                        <c:v>4.2003000000000006E-2</c:v>
                      </c:pt>
                      <c:pt idx="64">
                        <c:v>4.2003000000000006E-2</c:v>
                      </c:pt>
                      <c:pt idx="65">
                        <c:v>4.3091999999999998E-2</c:v>
                      </c:pt>
                      <c:pt idx="66">
                        <c:v>4.3491000000000002E-2</c:v>
                      </c:pt>
                      <c:pt idx="67">
                        <c:v>4.3471999999999997E-2</c:v>
                      </c:pt>
                      <c:pt idx="68">
                        <c:v>4.3094E-2</c:v>
                      </c:pt>
                      <c:pt idx="69">
                        <c:v>4.4016E-2</c:v>
                      </c:pt>
                      <c:pt idx="70">
                        <c:v>4.4198000000000001E-2</c:v>
                      </c:pt>
                      <c:pt idx="71">
                        <c:v>4.3616000000000002E-2</c:v>
                      </c:pt>
                      <c:pt idx="72">
                        <c:v>4.5434999999999996E-2</c:v>
                      </c:pt>
                      <c:pt idx="73">
                        <c:v>4.5865000000000003E-2</c:v>
                      </c:pt>
                      <c:pt idx="74">
                        <c:v>4.5216000000000006E-2</c:v>
                      </c:pt>
                      <c:pt idx="75">
                        <c:v>4.6013999999999999E-2</c:v>
                      </c:pt>
                      <c:pt idx="76">
                        <c:v>4.6674E-2</c:v>
                      </c:pt>
                      <c:pt idx="77">
                        <c:v>4.5872999999999997E-2</c:v>
                      </c:pt>
                      <c:pt idx="78">
                        <c:v>4.6325999999999999E-2</c:v>
                      </c:pt>
                      <c:pt idx="79">
                        <c:v>4.6207000000000005E-2</c:v>
                      </c:pt>
                      <c:pt idx="80">
                        <c:v>4.6085000000000001E-2</c:v>
                      </c:pt>
                      <c:pt idx="81">
                        <c:v>4.6003999999999996E-2</c:v>
                      </c:pt>
                      <c:pt idx="82">
                        <c:v>4.6417E-2</c:v>
                      </c:pt>
                      <c:pt idx="83">
                        <c:v>4.7038999999999997E-2</c:v>
                      </c:pt>
                      <c:pt idx="84">
                        <c:v>4.6630000000000005E-2</c:v>
                      </c:pt>
                      <c:pt idx="85">
                        <c:v>4.6135999999999996E-2</c:v>
                      </c:pt>
                      <c:pt idx="86">
                        <c:v>4.6797999999999999E-2</c:v>
                      </c:pt>
                      <c:pt idx="87">
                        <c:v>4.6283000000000005E-2</c:v>
                      </c:pt>
                      <c:pt idx="88">
                        <c:v>4.5811000000000004E-2</c:v>
                      </c:pt>
                      <c:pt idx="89">
                        <c:v>4.5076999999999999E-2</c:v>
                      </c:pt>
                      <c:pt idx="90">
                        <c:v>4.4873999999999997E-2</c:v>
                      </c:pt>
                      <c:pt idx="91">
                        <c:v>4.4569999999999999E-2</c:v>
                      </c:pt>
                      <c:pt idx="92">
                        <c:v>4.4936999999999998E-2</c:v>
                      </c:pt>
                      <c:pt idx="93">
                        <c:v>4.4531000000000001E-2</c:v>
                      </c:pt>
                      <c:pt idx="94">
                        <c:v>4.4962999999999996E-2</c:v>
                      </c:pt>
                      <c:pt idx="95">
                        <c:v>4.4865000000000002E-2</c:v>
                      </c:pt>
                      <c:pt idx="96">
                        <c:v>4.4394000000000003E-2</c:v>
                      </c:pt>
                      <c:pt idx="97">
                        <c:v>4.3400000000000001E-2</c:v>
                      </c:pt>
                      <c:pt idx="98">
                        <c:v>4.3749999999999997E-2</c:v>
                      </c:pt>
                      <c:pt idx="99">
                        <c:v>4.4198000000000001E-2</c:v>
                      </c:pt>
                      <c:pt idx="100">
                        <c:v>4.4433E-2</c:v>
                      </c:pt>
                      <c:pt idx="101">
                        <c:v>4.4119999999999999E-2</c:v>
                      </c:pt>
                      <c:pt idx="102">
                        <c:v>4.4218E-2</c:v>
                      </c:pt>
                      <c:pt idx="103">
                        <c:v>4.4767000000000001E-2</c:v>
                      </c:pt>
                      <c:pt idx="104">
                        <c:v>4.4649999999999995E-2</c:v>
                      </c:pt>
                      <c:pt idx="105">
                        <c:v>4.4649999999999995E-2</c:v>
                      </c:pt>
                      <c:pt idx="106">
                        <c:v>4.5499999999999999E-2</c:v>
                      </c:pt>
                      <c:pt idx="107">
                        <c:v>4.6116999999999998E-2</c:v>
                      </c:pt>
                      <c:pt idx="108">
                        <c:v>4.546E-2</c:v>
                      </c:pt>
                      <c:pt idx="109">
                        <c:v>4.4984999999999997E-2</c:v>
                      </c:pt>
                      <c:pt idx="110">
                        <c:v>4.3883999999999999E-2</c:v>
                      </c:pt>
                      <c:pt idx="111">
                        <c:v>4.3258999999999999E-2</c:v>
                      </c:pt>
                      <c:pt idx="112">
                        <c:v>4.2755000000000001E-2</c:v>
                      </c:pt>
                      <c:pt idx="113">
                        <c:v>4.2869999999999998E-2</c:v>
                      </c:pt>
                      <c:pt idx="114">
                        <c:v>4.4335000000000006E-2</c:v>
                      </c:pt>
                      <c:pt idx="115">
                        <c:v>4.4669999999999994E-2</c:v>
                      </c:pt>
                      <c:pt idx="116">
                        <c:v>4.4039999999999996E-2</c:v>
                      </c:pt>
                      <c:pt idx="117">
                        <c:v>4.3159999999999997E-2</c:v>
                      </c:pt>
                      <c:pt idx="118">
                        <c:v>4.2442000000000001E-2</c:v>
                      </c:pt>
                      <c:pt idx="119">
                        <c:v>4.2209000000000003E-2</c:v>
                      </c:pt>
                      <c:pt idx="120">
                        <c:v>4.2809E-2</c:v>
                      </c:pt>
                      <c:pt idx="121">
                        <c:v>4.2226999999999994E-2</c:v>
                      </c:pt>
                      <c:pt idx="122">
                        <c:v>4.2226999999999994E-2</c:v>
                      </c:pt>
                      <c:pt idx="123">
                        <c:v>4.2594E-2</c:v>
                      </c:pt>
                      <c:pt idx="124">
                        <c:v>4.2554000000000002E-2</c:v>
                      </c:pt>
                      <c:pt idx="125">
                        <c:v>4.2320999999999998E-2</c:v>
                      </c:pt>
                      <c:pt idx="126">
                        <c:v>4.2476E-2</c:v>
                      </c:pt>
                      <c:pt idx="127">
                        <c:v>4.3293999999999999E-2</c:v>
                      </c:pt>
                      <c:pt idx="128">
                        <c:v>4.2864000000000006E-2</c:v>
                      </c:pt>
                      <c:pt idx="129">
                        <c:v>4.3961E-2</c:v>
                      </c:pt>
                      <c:pt idx="130">
                        <c:v>4.4612999999999993E-2</c:v>
                      </c:pt>
                      <c:pt idx="131">
                        <c:v>4.4316000000000001E-2</c:v>
                      </c:pt>
                      <c:pt idx="132">
                        <c:v>4.3587000000000001E-2</c:v>
                      </c:pt>
                      <c:pt idx="133">
                        <c:v>4.3587000000000001E-2</c:v>
                      </c:pt>
                      <c:pt idx="134">
                        <c:v>4.2784000000000003E-2</c:v>
                      </c:pt>
                      <c:pt idx="135">
                        <c:v>4.2782999999999995E-2</c:v>
                      </c:pt>
                      <c:pt idx="136">
                        <c:v>4.2958999999999997E-2</c:v>
                      </c:pt>
                      <c:pt idx="137">
                        <c:v>4.2840999999999997E-2</c:v>
                      </c:pt>
                      <c:pt idx="138">
                        <c:v>4.2101E-2</c:v>
                      </c:pt>
                      <c:pt idx="139">
                        <c:v>4.1828999999999998E-2</c:v>
                      </c:pt>
                      <c:pt idx="140">
                        <c:v>4.2293999999999998E-2</c:v>
                      </c:pt>
                      <c:pt idx="141">
                        <c:v>4.1576000000000002E-2</c:v>
                      </c:pt>
                      <c:pt idx="142">
                        <c:v>4.1576000000000002E-2</c:v>
                      </c:pt>
                      <c:pt idx="143">
                        <c:v>4.2020999999999996E-2</c:v>
                      </c:pt>
                      <c:pt idx="144">
                        <c:v>4.2389000000000003E-2</c:v>
                      </c:pt>
                      <c:pt idx="145">
                        <c:v>4.2525000000000007E-2</c:v>
                      </c:pt>
                      <c:pt idx="146">
                        <c:v>4.2506000000000002E-2</c:v>
                      </c:pt>
                      <c:pt idx="147">
                        <c:v>4.2838000000000001E-2</c:v>
                      </c:pt>
                      <c:pt idx="148">
                        <c:v>4.2407E-2</c:v>
                      </c:pt>
                      <c:pt idx="149">
                        <c:v>4.1939000000000004E-2</c:v>
                      </c:pt>
                      <c:pt idx="150">
                        <c:v>4.1744000000000003E-2</c:v>
                      </c:pt>
                      <c:pt idx="151">
                        <c:v>4.1394E-2</c:v>
                      </c:pt>
                      <c:pt idx="152">
                        <c:v>4.0296000000000005E-2</c:v>
                      </c:pt>
                      <c:pt idx="153">
                        <c:v>3.9759999999999997E-2</c:v>
                      </c:pt>
                      <c:pt idx="154">
                        <c:v>3.7904E-2</c:v>
                      </c:pt>
                      <c:pt idx="155">
                        <c:v>3.7884000000000001E-2</c:v>
                      </c:pt>
                      <c:pt idx="156">
                        <c:v>3.8919000000000002E-2</c:v>
                      </c:pt>
                      <c:pt idx="157">
                        <c:v>3.9431000000000001E-2</c:v>
                      </c:pt>
                      <c:pt idx="158">
                        <c:v>3.9876999999999996E-2</c:v>
                      </c:pt>
                      <c:pt idx="159">
                        <c:v>3.9398000000000002E-2</c:v>
                      </c:pt>
                      <c:pt idx="160">
                        <c:v>3.9035E-2</c:v>
                      </c:pt>
                      <c:pt idx="161">
                        <c:v>3.8427999999999997E-2</c:v>
                      </c:pt>
                      <c:pt idx="162">
                        <c:v>3.8351999999999997E-2</c:v>
                      </c:pt>
                      <c:pt idx="163">
                        <c:v>3.9130999999999999E-2</c:v>
                      </c:pt>
                      <c:pt idx="164">
                        <c:v>3.8825999999999999E-2</c:v>
                      </c:pt>
                      <c:pt idx="165">
                        <c:v>3.8711000000000002E-2</c:v>
                      </c:pt>
                      <c:pt idx="166">
                        <c:v>3.8067000000000004E-2</c:v>
                      </c:pt>
                      <c:pt idx="167">
                        <c:v>3.8010000000000002E-2</c:v>
                      </c:pt>
                      <c:pt idx="168">
                        <c:v>3.8521E-2</c:v>
                      </c:pt>
                      <c:pt idx="169">
                        <c:v>3.7989999999999996E-2</c:v>
                      </c:pt>
                      <c:pt idx="170">
                        <c:v>3.8159999999999999E-2</c:v>
                      </c:pt>
                      <c:pt idx="171">
                        <c:v>3.8216E-2</c:v>
                      </c:pt>
                      <c:pt idx="172">
                        <c:v>3.8349000000000001E-2</c:v>
                      </c:pt>
                      <c:pt idx="173">
                        <c:v>3.8614999999999997E-2</c:v>
                      </c:pt>
                      <c:pt idx="174">
                        <c:v>3.9033999999999999E-2</c:v>
                      </c:pt>
                      <c:pt idx="175">
                        <c:v>3.9033999999999999E-2</c:v>
                      </c:pt>
                      <c:pt idx="176">
                        <c:v>3.8309999999999997E-2</c:v>
                      </c:pt>
                      <c:pt idx="177">
                        <c:v>3.7552000000000002E-2</c:v>
                      </c:pt>
                      <c:pt idx="178">
                        <c:v>3.7269000000000004E-2</c:v>
                      </c:pt>
                      <c:pt idx="179">
                        <c:v>3.7080000000000002E-2</c:v>
                      </c:pt>
                      <c:pt idx="180">
                        <c:v>3.7004000000000002E-2</c:v>
                      </c:pt>
                      <c:pt idx="181">
                        <c:v>3.6423000000000004E-2</c:v>
                      </c:pt>
                      <c:pt idx="182">
                        <c:v>3.6533999999999997E-2</c:v>
                      </c:pt>
                      <c:pt idx="183">
                        <c:v>3.6740000000000002E-2</c:v>
                      </c:pt>
                      <c:pt idx="184">
                        <c:v>3.6512999999999997E-2</c:v>
                      </c:pt>
                      <c:pt idx="185">
                        <c:v>3.6176E-2</c:v>
                      </c:pt>
                      <c:pt idx="186">
                        <c:v>3.6456000000000002E-2</c:v>
                      </c:pt>
                      <c:pt idx="187">
                        <c:v>3.7038000000000001E-2</c:v>
                      </c:pt>
                      <c:pt idx="188">
                        <c:v>3.7130999999999997E-2</c:v>
                      </c:pt>
                      <c:pt idx="189">
                        <c:v>3.7413000000000002E-2</c:v>
                      </c:pt>
                      <c:pt idx="190">
                        <c:v>3.7489000000000001E-2</c:v>
                      </c:pt>
                      <c:pt idx="191">
                        <c:v>3.7280000000000001E-2</c:v>
                      </c:pt>
                      <c:pt idx="192">
                        <c:v>3.7849000000000001E-2</c:v>
                      </c:pt>
                      <c:pt idx="193">
                        <c:v>3.7962999999999997E-2</c:v>
                      </c:pt>
                      <c:pt idx="194">
                        <c:v>3.7505999999999998E-2</c:v>
                      </c:pt>
                      <c:pt idx="195">
                        <c:v>3.7809000000000002E-2</c:v>
                      </c:pt>
                      <c:pt idx="196">
                        <c:v>3.7315000000000001E-2</c:v>
                      </c:pt>
                      <c:pt idx="197">
                        <c:v>3.7809000000000002E-2</c:v>
                      </c:pt>
                      <c:pt idx="198">
                        <c:v>3.8457999999999999E-2</c:v>
                      </c:pt>
                      <c:pt idx="199">
                        <c:v>3.9671999999999999E-2</c:v>
                      </c:pt>
                      <c:pt idx="200">
                        <c:v>4.0256E-2</c:v>
                      </c:pt>
                      <c:pt idx="201">
                        <c:v>4.0118999999999995E-2</c:v>
                      </c:pt>
                      <c:pt idx="202">
                        <c:v>4.0726000000000005E-2</c:v>
                      </c:pt>
                      <c:pt idx="203">
                        <c:v>4.0608000000000005E-2</c:v>
                      </c:pt>
                      <c:pt idx="204">
                        <c:v>4.1002999999999998E-2</c:v>
                      </c:pt>
                      <c:pt idx="205">
                        <c:v>4.1002999999999998E-2</c:v>
                      </c:pt>
                      <c:pt idx="206">
                        <c:v>4.0316999999999999E-2</c:v>
                      </c:pt>
                      <c:pt idx="207">
                        <c:v>4.0121999999999998E-2</c:v>
                      </c:pt>
                      <c:pt idx="208">
                        <c:v>4.0906000000000005E-2</c:v>
                      </c:pt>
                      <c:pt idx="209">
                        <c:v>4.0827999999999996E-2</c:v>
                      </c:pt>
                      <c:pt idx="210">
                        <c:v>4.1956E-2</c:v>
                      </c:pt>
                      <c:pt idx="211">
                        <c:v>4.2076000000000002E-2</c:v>
                      </c:pt>
                      <c:pt idx="212">
                        <c:v>4.2455999999999994E-2</c:v>
                      </c:pt>
                      <c:pt idx="213">
                        <c:v>4.2118000000000003E-2</c:v>
                      </c:pt>
                      <c:pt idx="214">
                        <c:v>4.2398999999999992E-2</c:v>
                      </c:pt>
                      <c:pt idx="215">
                        <c:v>4.2820999999999998E-2</c:v>
                      </c:pt>
                      <c:pt idx="216">
                        <c:v>4.2541000000000002E-2</c:v>
                      </c:pt>
                      <c:pt idx="217">
                        <c:v>4.3004000000000001E-2</c:v>
                      </c:pt>
                      <c:pt idx="218">
                        <c:v>4.2844E-2</c:v>
                      </c:pt>
                      <c:pt idx="219">
                        <c:v>4.3836000000000007E-2</c:v>
                      </c:pt>
                      <c:pt idx="220">
                        <c:v>4.2846999999999996E-2</c:v>
                      </c:pt>
                      <c:pt idx="221">
                        <c:v>4.2708000000000003E-2</c:v>
                      </c:pt>
                      <c:pt idx="222">
                        <c:v>4.4315E-2</c:v>
                      </c:pt>
                      <c:pt idx="223">
                        <c:v>4.3257000000000004E-2</c:v>
                      </c:pt>
                      <c:pt idx="224">
                        <c:v>4.3042999999999998E-2</c:v>
                      </c:pt>
                      <c:pt idx="225">
                        <c:v>4.3042999999999998E-2</c:v>
                      </c:pt>
                      <c:pt idx="226">
                        <c:v>4.4275000000000002E-2</c:v>
                      </c:pt>
                      <c:pt idx="227">
                        <c:v>4.4512000000000003E-2</c:v>
                      </c:pt>
                      <c:pt idx="228">
                        <c:v>4.4353999999999998E-2</c:v>
                      </c:pt>
                      <c:pt idx="229">
                        <c:v>4.4394000000000003E-2</c:v>
                      </c:pt>
                      <c:pt idx="230">
                        <c:v>4.4138000000000004E-2</c:v>
                      </c:pt>
                      <c:pt idx="231">
                        <c:v>4.3962000000000001E-2</c:v>
                      </c:pt>
                      <c:pt idx="232">
                        <c:v>4.41E-2</c:v>
                      </c:pt>
                      <c:pt idx="233">
                        <c:v>4.4218E-2</c:v>
                      </c:pt>
                      <c:pt idx="234">
                        <c:v>4.4001999999999999E-2</c:v>
                      </c:pt>
                      <c:pt idx="235">
                        <c:v>4.2731000000000005E-2</c:v>
                      </c:pt>
                      <c:pt idx="236">
                        <c:v>4.3061999999999996E-2</c:v>
                      </c:pt>
                      <c:pt idx="237">
                        <c:v>4.2633999999999998E-2</c:v>
                      </c:pt>
                      <c:pt idx="238">
                        <c:v>4.2633999999999998E-2</c:v>
                      </c:pt>
                      <c:pt idx="239">
                        <c:v>4.1685E-2</c:v>
                      </c:pt>
                      <c:pt idx="240">
                        <c:v>4.1897000000000004E-2</c:v>
                      </c:pt>
                      <c:pt idx="241">
                        <c:v>4.2244999999999998E-2</c:v>
                      </c:pt>
                      <c:pt idx="242">
                        <c:v>4.1799999999999997E-2</c:v>
                      </c:pt>
                      <c:pt idx="243">
                        <c:v>4.1761E-2</c:v>
                      </c:pt>
                      <c:pt idx="244">
                        <c:v>4.1528999999999996E-2</c:v>
                      </c:pt>
                      <c:pt idx="245">
                        <c:v>4.2012000000000001E-2</c:v>
                      </c:pt>
                      <c:pt idx="246">
                        <c:v>4.2263000000000002E-2</c:v>
                      </c:pt>
                      <c:pt idx="247">
                        <c:v>4.2710999999999999E-2</c:v>
                      </c:pt>
                      <c:pt idx="248">
                        <c:v>4.3277999999999997E-2</c:v>
                      </c:pt>
                      <c:pt idx="249">
                        <c:v>4.3966999999999999E-2</c:v>
                      </c:pt>
                      <c:pt idx="250">
                        <c:v>4.3966999999999999E-2</c:v>
                      </c:pt>
                      <c:pt idx="251">
                        <c:v>4.3986999999999998E-2</c:v>
                      </c:pt>
                      <c:pt idx="252">
                        <c:v>4.514E-2</c:v>
                      </c:pt>
                      <c:pt idx="253">
                        <c:v>4.5621000000000002E-2</c:v>
                      </c:pt>
                      <c:pt idx="254">
                        <c:v>4.5221999999999998E-2</c:v>
                      </c:pt>
                      <c:pt idx="255">
                        <c:v>4.5865000000000003E-2</c:v>
                      </c:pt>
                      <c:pt idx="256">
                        <c:v>4.5887000000000004E-2</c:v>
                      </c:pt>
                      <c:pt idx="257">
                        <c:v>4.5887000000000004E-2</c:v>
                      </c:pt>
                      <c:pt idx="258">
                        <c:v>4.5827E-2</c:v>
                      </c:pt>
                      <c:pt idx="259">
                        <c:v>4.6253000000000002E-2</c:v>
                      </c:pt>
                      <c:pt idx="260">
                        <c:v>4.5326999999999999E-2</c:v>
                      </c:pt>
                      <c:pt idx="261">
                        <c:v>4.5690000000000001E-2</c:v>
                      </c:pt>
                      <c:pt idx="262">
                        <c:v>4.5690000000000001E-2</c:v>
                      </c:pt>
                      <c:pt idx="263">
                        <c:v>4.5589999999999999E-2</c:v>
                      </c:pt>
                      <c:pt idx="264">
                        <c:v>4.5975000000000002E-2</c:v>
                      </c:pt>
                      <c:pt idx="265">
                        <c:v>#N/A</c:v>
                      </c:pt>
                      <c:pt idx="266">
                        <c:v>#N/A</c:v>
                      </c:pt>
                      <c:pt idx="267">
                        <c:v>4.6300000000000001E-2</c:v>
                      </c:pt>
                      <c:pt idx="268">
                        <c:v>4.6849999999999996E-2</c:v>
                      </c:pt>
                      <c:pt idx="269">
                        <c:v>4.6891999999999996E-2</c:v>
                      </c:pt>
                      <c:pt idx="270">
                        <c:v>4.6893000000000004E-2</c:v>
                      </c:pt>
                      <c:pt idx="271">
                        <c:v>4.7591999999999995E-2</c:v>
                      </c:pt>
                      <c:pt idx="272">
                        <c:v>#N/A</c:v>
                      </c:pt>
                      <c:pt idx="273">
                        <c:v>#N/A</c:v>
                      </c:pt>
                      <c:pt idx="274">
                        <c:v>4.7778999999999995E-2</c:v>
                      </c:pt>
                      <c:pt idx="275">
                        <c:v>4.7923999999999994E-2</c:v>
                      </c:pt>
                      <c:pt idx="276">
                        <c:v>4.6531000000000003E-2</c:v>
                      </c:pt>
                      <c:pt idx="277">
                        <c:v>4.6124999999999999E-2</c:v>
                      </c:pt>
                      <c:pt idx="278">
                        <c:v>4.6269999999999999E-2</c:v>
                      </c:pt>
                      <c:pt idx="279">
                        <c:v>#N/A</c:v>
                      </c:pt>
                      <c:pt idx="280">
                        <c:v>#N/A</c:v>
                      </c:pt>
                      <c:pt idx="281">
                        <c:v>4.6269999999999999E-2</c:v>
                      </c:pt>
                      <c:pt idx="282">
                        <c:v>4.5763999999999999E-2</c:v>
                      </c:pt>
                      <c:pt idx="283">
                        <c:v>4.6108999999999997E-2</c:v>
                      </c:pt>
                      <c:pt idx="284">
                        <c:v>4.6436000000000005E-2</c:v>
                      </c:pt>
                      <c:pt idx="285">
                        <c:v>4.6214000000000005E-2</c:v>
                      </c:pt>
                      <c:pt idx="286">
                        <c:v>#N/A</c:v>
                      </c:pt>
                      <c:pt idx="287">
                        <c:v>#N/A</c:v>
                      </c:pt>
                      <c:pt idx="288">
                        <c:v>4.5343000000000001E-2</c:v>
                      </c:pt>
                      <c:pt idx="289">
                        <c:v>4.5323000000000002E-2</c:v>
                      </c:pt>
                      <c:pt idx="290">
                        <c:v>4.5284000000000005E-2</c:v>
                      </c:pt>
                      <c:pt idx="291">
                        <c:v>4.5163000000000002E-2</c:v>
                      </c:pt>
                      <c:pt idx="292">
                        <c:v>4.5387000000000004E-2</c:v>
                      </c:pt>
                      <c:pt idx="293">
                        <c:v>#N/A</c:v>
                      </c:pt>
                      <c:pt idx="294">
                        <c:v>#N/A</c:v>
                      </c:pt>
                      <c:pt idx="295">
                        <c:v>4.555E-2</c:v>
                      </c:pt>
                      <c:pt idx="296">
                        <c:v>4.5105000000000006E-2</c:v>
                      </c:pt>
                      <c:pt idx="297">
                        <c:v>4.4180999999999998E-2</c:v>
                      </c:pt>
                      <c:pt idx="298">
                        <c:v>4.4341999999999999E-2</c:v>
                      </c:pt>
                      <c:pt idx="299">
                        <c:v>4.4947000000000001E-2</c:v>
                      </c:pt>
                      <c:pt idx="300">
                        <c:v>#N/A</c:v>
                      </c:pt>
                      <c:pt idx="301">
                        <c:v>#N/A</c:v>
                      </c:pt>
                      <c:pt idx="302">
                        <c:v>4.4968000000000001E-2</c:v>
                      </c:pt>
                      <c:pt idx="303">
                        <c:v>4.5351999999999996E-2</c:v>
                      </c:pt>
                      <c:pt idx="304">
                        <c:v>4.6207999999999999E-2</c:v>
                      </c:pt>
                      <c:pt idx="305">
                        <c:v>4.5288000000000002E-2</c:v>
                      </c:pt>
                      <c:pt idx="306">
                        <c:v>4.4762000000000003E-2</c:v>
                      </c:pt>
                      <c:pt idx="307">
                        <c:v>#N/A</c:v>
                      </c:pt>
                      <c:pt idx="308">
                        <c:v>#N/A</c:v>
                      </c:pt>
                      <c:pt idx="309">
                        <c:v>4.4762000000000003E-2</c:v>
                      </c:pt>
                      <c:pt idx="310">
                        <c:v>4.5503000000000002E-2</c:v>
                      </c:pt>
                      <c:pt idx="311">
                        <c:v>4.5326999999999999E-2</c:v>
                      </c:pt>
                      <c:pt idx="312">
                        <c:v>4.5053000000000003E-2</c:v>
                      </c:pt>
                      <c:pt idx="313">
                        <c:v>4.4313000000000005E-2</c:v>
                      </c:pt>
                      <c:pt idx="314">
                        <c:v>#N/A</c:v>
                      </c:pt>
                      <c:pt idx="315">
                        <c:v>#N/A</c:v>
                      </c:pt>
                      <c:pt idx="316">
                        <c:v>4.4002999999999994E-2</c:v>
                      </c:pt>
                      <c:pt idx="317">
                        <c:v>4.2945000000000004E-2</c:v>
                      </c:pt>
                      <c:pt idx="318">
                        <c:v>4.2561999999999996E-2</c:v>
                      </c:pt>
                      <c:pt idx="319">
                        <c:v>4.2598999999999998E-2</c:v>
                      </c:pt>
                      <c:pt idx="320">
                        <c:v>4.2081999999999994E-2</c:v>
                      </c:pt>
                      <c:pt idx="321">
                        <c:v>#N/A</c:v>
                      </c:pt>
                      <c:pt idx="322">
                        <c:v>#N/A</c:v>
                      </c:pt>
                      <c:pt idx="323">
                        <c:v>4.1550999999999998E-2</c:v>
                      </c:pt>
                      <c:pt idx="324">
                        <c:v>4.2442000000000001E-2</c:v>
                      </c:pt>
                      <c:pt idx="325">
                        <c:v>4.2785000000000004E-2</c:v>
                      </c:pt>
                      <c:pt idx="326">
                        <c:v>4.2784000000000003E-2</c:v>
                      </c:pt>
                      <c:pt idx="327">
                        <c:v>4.3011000000000001E-2</c:v>
                      </c:pt>
                      <c:pt idx="328">
                        <c:v>#N/A</c:v>
                      </c:pt>
                      <c:pt idx="329">
                        <c:v>#N/A</c:v>
                      </c:pt>
                      <c:pt idx="330">
                        <c:v>4.2131000000000002E-2</c:v>
                      </c:pt>
                      <c:pt idx="331">
                        <c:v>4.2798999999999997E-2</c:v>
                      </c:pt>
                      <c:pt idx="332">
                        <c:v>4.3124000000000003E-2</c:v>
                      </c:pt>
                      <c:pt idx="333">
                        <c:v>4.2682000000000005E-2</c:v>
                      </c:pt>
                      <c:pt idx="334">
                        <c:v>4.3121E-2</c:v>
                      </c:pt>
                      <c:pt idx="335">
                        <c:v>#N/A</c:v>
                      </c:pt>
                      <c:pt idx="336">
                        <c:v>#N/A</c:v>
                      </c:pt>
                      <c:pt idx="337">
                        <c:v>4.2984999999999995E-2</c:v>
                      </c:pt>
                      <c:pt idx="338">
                        <c:v>4.2831000000000001E-2</c:v>
                      </c:pt>
                      <c:pt idx="339">
                        <c:v>4.2428E-2</c:v>
                      </c:pt>
                      <c:pt idx="340">
                        <c:v>4.2369000000000004E-2</c:v>
                      </c:pt>
                      <c:pt idx="341">
                        <c:v>4.2462E-2</c:v>
                      </c:pt>
                      <c:pt idx="342">
                        <c:v>#N/A</c:v>
                      </c:pt>
                      <c:pt idx="343">
                        <c:v>#N/A</c:v>
                      </c:pt>
                      <c:pt idx="344">
                        <c:v>4.3346000000000003E-2</c:v>
                      </c:pt>
                      <c:pt idx="345">
                        <c:v>4.3132999999999998E-2</c:v>
                      </c:pt>
                      <c:pt idx="346">
                        <c:v>4.3518999999999995E-2</c:v>
                      </c:pt>
                      <c:pt idx="347">
                        <c:v>4.3594999999999995E-2</c:v>
                      </c:pt>
                      <c:pt idx="348">
                        <c:v>4.2493999999999997E-2</c:v>
                      </c:pt>
                      <c:pt idx="349">
                        <c:v>#N/A</c:v>
                      </c:pt>
                      <c:pt idx="350">
                        <c:v>#N/A</c:v>
                      </c:pt>
                      <c:pt idx="351">
                        <c:v>4.2053E-2</c:v>
                      </c:pt>
                      <c:pt idx="352">
                        <c:v>4.1688999999999997E-2</c:v>
                      </c:pt>
                      <c:pt idx="353">
                        <c:v>4.1307000000000003E-2</c:v>
                      </c:pt>
                      <c:pt idx="354">
                        <c:v>4.0286000000000002E-2</c:v>
                      </c:pt>
                      <c:pt idx="355">
                        <c:v>3.9942999999999999E-2</c:v>
                      </c:pt>
                      <c:pt idx="356">
                        <c:v>#N/A</c:v>
                      </c:pt>
                      <c:pt idx="357">
                        <c:v>#N/A</c:v>
                      </c:pt>
                      <c:pt idx="358">
                        <c:v>4.1835000000000004E-2</c:v>
                      </c:pt>
                      <c:pt idx="359">
                        <c:v>4.2929000000000002E-2</c:v>
                      </c:pt>
                      <c:pt idx="360">
                        <c:v>4.3314999999999999E-2</c:v>
                      </c:pt>
                      <c:pt idx="361">
                        <c:v>4.4249000000000004E-2</c:v>
                      </c:pt>
                      <c:pt idx="362">
                        <c:v>4.4894999999999997E-2</c:v>
                      </c:pt>
                      <c:pt idx="363">
                        <c:v>#N/A</c:v>
                      </c:pt>
                      <c:pt idx="364">
                        <c:v>#N/A</c:v>
                      </c:pt>
                      <c:pt idx="365">
                        <c:v>4.3739E-2</c:v>
                      </c:pt>
                      <c:pt idx="366">
                        <c:v>4.333E-2</c:v>
                      </c:pt>
                      <c:pt idx="367">
                        <c:v>4.2768E-2</c:v>
                      </c:pt>
                      <c:pt idx="368">
                        <c:v>4.3249000000000003E-2</c:v>
                      </c:pt>
                      <c:pt idx="369">
                        <c:v>4.3249000000000003E-2</c:v>
                      </c:pt>
                      <c:pt idx="370">
                        <c:v>#N/A</c:v>
                      </c:pt>
                      <c:pt idx="371">
                        <c:v>#N/A</c:v>
                      </c:pt>
                      <c:pt idx="372">
                        <c:v>4.4105999999999999E-2</c:v>
                      </c:pt>
                      <c:pt idx="373">
                        <c:v>4.4008000000000005E-2</c:v>
                      </c:pt>
                      <c:pt idx="374">
                        <c:v>4.3811999999999997E-2</c:v>
                      </c:pt>
                      <c:pt idx="375">
                        <c:v>4.3149E-2</c:v>
                      </c:pt>
                      <c:pt idx="376">
                        <c:v>4.2352999999999995E-2</c:v>
                      </c:pt>
                      <c:pt idx="377">
                        <c:v>#N/A</c:v>
                      </c:pt>
                      <c:pt idx="378">
                        <c:v>#N/A</c:v>
                      </c:pt>
                      <c:pt idx="379">
                        <c:v>4.2081999999999994E-2</c:v>
                      </c:pt>
                      <c:pt idx="380">
                        <c:v>4.1715999999999996E-2</c:v>
                      </c:pt>
                      <c:pt idx="381">
                        <c:v>4.1619000000000003E-2</c:v>
                      </c:pt>
                      <c:pt idx="382">
                        <c:v>4.2175999999999998E-2</c:v>
                      </c:pt>
                      <c:pt idx="383">
                        <c:v>4.3083000000000003E-2</c:v>
                      </c:pt>
                      <c:pt idx="384">
                        <c:v>#N/A</c:v>
                      </c:pt>
                      <c:pt idx="385">
                        <c:v>#N/A</c:v>
                      </c:pt>
                      <c:pt idx="386">
                        <c:v>4.3432999999999999E-2</c:v>
                      </c:pt>
                      <c:pt idx="387">
                        <c:v>4.2945999999999998E-2</c:v>
                      </c:pt>
                      <c:pt idx="388">
                        <c:v>4.2694000000000003E-2</c:v>
                      </c:pt>
                      <c:pt idx="389">
                        <c:v>4.3784999999999998E-2</c:v>
                      </c:pt>
                      <c:pt idx="390">
                        <c:v>4.3784999999999998E-2</c:v>
                      </c:pt>
                      <c:pt idx="391">
                        <c:v>#N/A</c:v>
                      </c:pt>
                      <c:pt idx="392">
                        <c:v>#N/A</c:v>
                      </c:pt>
                      <c:pt idx="393">
                        <c:v>4.4709000000000006E-2</c:v>
                      </c:pt>
                      <c:pt idx="394">
                        <c:v>4.4808000000000001E-2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xmlns:c15="http://schemas.microsoft.com/office/drawing/2012/chart">
                  <c:ext xmlns:c16="http://schemas.microsoft.com/office/drawing/2014/chart" uri="{C3380CC4-5D6E-409C-BE32-E72D297353CC}">
                    <c16:uniqueId val="{0000000A-6AA0-4047-B35A-B2EC76E0E237}"/>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3.0000000000000006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0"/>
          <c:y val="0.87529228935258363"/>
          <c:w val="0.95431284747553524"/>
          <c:h val="6.698584221563172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30Y fair value month-by</a:t>
            </a:r>
            <a:r>
              <a:rPr lang="en-GB" b="1" baseline="0">
                <a:solidFill>
                  <a:srgbClr val="003C64"/>
                </a:solidFill>
              </a:rPr>
              <a:t>-month </a:t>
            </a:r>
            <a:r>
              <a:rPr lang="en-GB" b="1">
                <a:solidFill>
                  <a:srgbClr val="003C64"/>
                </a:solidFill>
              </a:rPr>
              <a:t>projection</a:t>
            </a:r>
          </a:p>
        </c:rich>
      </c:tx>
      <c:layout>
        <c:manualLayout>
          <c:xMode val="edge"/>
          <c:yMode val="edge"/>
          <c:x val="0.17296319589444287"/>
          <c:y val="0"/>
        </c:manualLayout>
      </c:layout>
      <c:overlay val="0"/>
      <c:spPr>
        <a:noFill/>
        <a:ln>
          <a:noFill/>
        </a:ln>
        <a:effectLst/>
      </c:spPr>
    </c:title>
    <c:autoTitleDeleted val="0"/>
    <c:plotArea>
      <c:layout>
        <c:manualLayout>
          <c:layoutTarget val="inner"/>
          <c:xMode val="edge"/>
          <c:yMode val="edge"/>
          <c:x val="9.9267942944831572E-2"/>
          <c:y val="0.11546931595242291"/>
          <c:w val="0.87537901727036682"/>
          <c:h val="0.674476654255178"/>
        </c:manualLayout>
      </c:layout>
      <c:lineChart>
        <c:grouping val="standard"/>
        <c:varyColors val="0"/>
        <c:ser>
          <c:idx val="0"/>
          <c:order val="0"/>
          <c:tx>
            <c:strRef>
              <c:f>FV_evolution_MbyM!$AS$3</c:f>
              <c:strCache>
                <c:ptCount val="1"/>
                <c:pt idx="0">
                  <c:v>FV 30Y</c:v>
                </c:pt>
              </c:strCache>
            </c:strRef>
          </c:tx>
          <c:spPr>
            <a:ln w="19050" cap="rnd">
              <a:solidFill>
                <a:srgbClr val="004F9F"/>
              </a:solidFill>
              <a:round/>
            </a:ln>
            <a:effectLst/>
          </c:spPr>
          <c:marker>
            <c:symbol val="none"/>
          </c:marker>
          <c:dLbls>
            <c:dLbl>
              <c:idx val="401"/>
              <c:layout>
                <c:manualLayout>
                  <c:x val="-6.070287539936102E-2"/>
                  <c:y val="-0.2635611400551640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B56-4791-853E-5C70973967F2}"/>
                </c:ext>
              </c:extLst>
            </c:dLbl>
            <c:dLbl>
              <c:idx val="430"/>
              <c:layout>
                <c:manualLayout>
                  <c:x val="-2.1180096098211365E-2"/>
                  <c:y val="0.14499265204475847"/>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EF-45C1-96A1-0441A5ECFDD7}"/>
                </c:ext>
              </c:extLst>
            </c:dLbl>
            <c:dLbl>
              <c:idx val="616"/>
              <c:layout>
                <c:manualLayout>
                  <c:x val="-4.50079243289477E-2"/>
                  <c:y val="0.13177646772087906"/>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EF-45C1-96A1-0441A5ECFDD7}"/>
                </c:ext>
              </c:extLst>
            </c:dLbl>
            <c:spPr>
              <a:solidFill>
                <a:schemeClr val="accent4">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FV_evolution_MbyM!$AS$4:$AS$1000</c:f>
              <c:numCache>
                <c:formatCode>0.00%</c:formatCode>
                <c:ptCount val="997"/>
                <c:pt idx="0">
                  <c:v>4.0121436142008887E-2</c:v>
                </c:pt>
                <c:pt idx="1">
                  <c:v>4.0121436142008887E-2</c:v>
                </c:pt>
                <c:pt idx="2">
                  <c:v>4.0121436142008887E-2</c:v>
                </c:pt>
                <c:pt idx="3">
                  <c:v>4.0121436142008887E-2</c:v>
                </c:pt>
                <c:pt idx="4">
                  <c:v>4.0121436142008887E-2</c:v>
                </c:pt>
                <c:pt idx="5">
                  <c:v>4.0121436142008887E-2</c:v>
                </c:pt>
                <c:pt idx="6">
                  <c:v>4.0121436142008887E-2</c:v>
                </c:pt>
                <c:pt idx="7">
                  <c:v>4.0121436142008887E-2</c:v>
                </c:pt>
                <c:pt idx="8">
                  <c:v>4.0121436142008887E-2</c:v>
                </c:pt>
                <c:pt idx="9">
                  <c:v>4.0121436142008887E-2</c:v>
                </c:pt>
                <c:pt idx="10">
                  <c:v>4.0121436142008887E-2</c:v>
                </c:pt>
                <c:pt idx="11">
                  <c:v>4.0121436142008887E-2</c:v>
                </c:pt>
                <c:pt idx="12">
                  <c:v>4.0121436142008887E-2</c:v>
                </c:pt>
                <c:pt idx="13">
                  <c:v>4.0121436142008887E-2</c:v>
                </c:pt>
                <c:pt idx="14">
                  <c:v>4.0121436142008887E-2</c:v>
                </c:pt>
                <c:pt idx="15">
                  <c:v>4.0121436142008887E-2</c:v>
                </c:pt>
                <c:pt idx="16">
                  <c:v>4.0121436142008887E-2</c:v>
                </c:pt>
                <c:pt idx="17">
                  <c:v>4.0121436142008887E-2</c:v>
                </c:pt>
                <c:pt idx="18">
                  <c:v>4.0121436142008887E-2</c:v>
                </c:pt>
                <c:pt idx="19">
                  <c:v>4.0121436142008887E-2</c:v>
                </c:pt>
                <c:pt idx="20">
                  <c:v>4.0121436142008887E-2</c:v>
                </c:pt>
                <c:pt idx="21">
                  <c:v>4.0121436142008887E-2</c:v>
                </c:pt>
                <c:pt idx="22">
                  <c:v>4.0121436142008887E-2</c:v>
                </c:pt>
                <c:pt idx="23">
                  <c:v>4.2071630917202105E-2</c:v>
                </c:pt>
                <c:pt idx="24">
                  <c:v>4.2071630917202105E-2</c:v>
                </c:pt>
                <c:pt idx="25">
                  <c:v>4.2071630917202105E-2</c:v>
                </c:pt>
                <c:pt idx="26">
                  <c:v>4.2071630917202105E-2</c:v>
                </c:pt>
                <c:pt idx="27">
                  <c:v>4.2071630917202105E-2</c:v>
                </c:pt>
                <c:pt idx="28">
                  <c:v>4.2071630917202105E-2</c:v>
                </c:pt>
                <c:pt idx="29">
                  <c:v>4.2071630917202105E-2</c:v>
                </c:pt>
                <c:pt idx="30">
                  <c:v>4.2071630917202105E-2</c:v>
                </c:pt>
                <c:pt idx="31">
                  <c:v>4.2071630917202105E-2</c:v>
                </c:pt>
                <c:pt idx="32">
                  <c:v>4.2071630917202105E-2</c:v>
                </c:pt>
                <c:pt idx="33">
                  <c:v>4.2071630917202105E-2</c:v>
                </c:pt>
                <c:pt idx="34">
                  <c:v>4.2071630917202105E-2</c:v>
                </c:pt>
                <c:pt idx="35">
                  <c:v>4.2071630917202105E-2</c:v>
                </c:pt>
                <c:pt idx="36">
                  <c:v>4.2071630917202105E-2</c:v>
                </c:pt>
                <c:pt idx="37">
                  <c:v>4.2071630917202105E-2</c:v>
                </c:pt>
                <c:pt idx="38">
                  <c:v>4.2071630917202105E-2</c:v>
                </c:pt>
                <c:pt idx="39">
                  <c:v>4.2071630917202105E-2</c:v>
                </c:pt>
                <c:pt idx="40">
                  <c:v>4.2071630917202105E-2</c:v>
                </c:pt>
                <c:pt idx="41">
                  <c:v>4.2071630917202105E-2</c:v>
                </c:pt>
                <c:pt idx="42">
                  <c:v>4.2071630917202105E-2</c:v>
                </c:pt>
                <c:pt idx="43">
                  <c:v>4.2071630917202105E-2</c:v>
                </c:pt>
                <c:pt idx="44">
                  <c:v>4.2471703657272826E-2</c:v>
                </c:pt>
                <c:pt idx="45">
                  <c:v>4.2471703657272826E-2</c:v>
                </c:pt>
                <c:pt idx="46">
                  <c:v>4.2471703657272826E-2</c:v>
                </c:pt>
                <c:pt idx="47">
                  <c:v>4.2471703657272826E-2</c:v>
                </c:pt>
                <c:pt idx="48">
                  <c:v>4.2471703657272826E-2</c:v>
                </c:pt>
                <c:pt idx="49">
                  <c:v>4.2471703657272826E-2</c:v>
                </c:pt>
                <c:pt idx="50">
                  <c:v>4.2471703657272826E-2</c:v>
                </c:pt>
                <c:pt idx="51">
                  <c:v>4.2471703657272826E-2</c:v>
                </c:pt>
                <c:pt idx="52">
                  <c:v>4.2471703657272826E-2</c:v>
                </c:pt>
                <c:pt idx="53">
                  <c:v>4.2471703657272826E-2</c:v>
                </c:pt>
                <c:pt idx="54">
                  <c:v>4.2471703657272826E-2</c:v>
                </c:pt>
                <c:pt idx="55">
                  <c:v>4.2471703657272826E-2</c:v>
                </c:pt>
                <c:pt idx="56">
                  <c:v>4.2471703657272826E-2</c:v>
                </c:pt>
                <c:pt idx="57">
                  <c:v>4.2471703657272826E-2</c:v>
                </c:pt>
                <c:pt idx="58">
                  <c:v>4.2471703657272826E-2</c:v>
                </c:pt>
                <c:pt idx="59">
                  <c:v>4.2471703657272826E-2</c:v>
                </c:pt>
                <c:pt idx="60">
                  <c:v>4.2471703657272826E-2</c:v>
                </c:pt>
                <c:pt idx="61">
                  <c:v>4.2471703657272826E-2</c:v>
                </c:pt>
                <c:pt idx="62">
                  <c:v>4.2471703657272826E-2</c:v>
                </c:pt>
                <c:pt idx="63">
                  <c:v>4.2471703657272826E-2</c:v>
                </c:pt>
                <c:pt idx="64">
                  <c:v>4.2471703657272826E-2</c:v>
                </c:pt>
                <c:pt idx="65">
                  <c:v>4.6442207201794802E-2</c:v>
                </c:pt>
                <c:pt idx="66">
                  <c:v>4.6442207201794802E-2</c:v>
                </c:pt>
                <c:pt idx="67">
                  <c:v>4.6442207201794802E-2</c:v>
                </c:pt>
                <c:pt idx="68">
                  <c:v>4.6442207201794802E-2</c:v>
                </c:pt>
                <c:pt idx="69">
                  <c:v>4.6442207201794802E-2</c:v>
                </c:pt>
                <c:pt idx="70">
                  <c:v>4.6442207201794802E-2</c:v>
                </c:pt>
                <c:pt idx="71">
                  <c:v>4.6442207201794802E-2</c:v>
                </c:pt>
                <c:pt idx="72">
                  <c:v>4.6442207201794802E-2</c:v>
                </c:pt>
                <c:pt idx="73">
                  <c:v>4.6442207201794802E-2</c:v>
                </c:pt>
                <c:pt idx="74">
                  <c:v>4.6442207201794802E-2</c:v>
                </c:pt>
                <c:pt idx="75">
                  <c:v>4.6442207201794802E-2</c:v>
                </c:pt>
                <c:pt idx="76">
                  <c:v>4.6442207201794802E-2</c:v>
                </c:pt>
                <c:pt idx="77">
                  <c:v>4.6442207201794802E-2</c:v>
                </c:pt>
                <c:pt idx="78">
                  <c:v>4.6442207201794802E-2</c:v>
                </c:pt>
                <c:pt idx="79">
                  <c:v>4.6442207201794802E-2</c:v>
                </c:pt>
                <c:pt idx="80">
                  <c:v>4.6442207201794802E-2</c:v>
                </c:pt>
                <c:pt idx="81">
                  <c:v>4.6442207201794802E-2</c:v>
                </c:pt>
                <c:pt idx="82">
                  <c:v>4.6442207201794802E-2</c:v>
                </c:pt>
                <c:pt idx="83">
                  <c:v>4.6442207201794802E-2</c:v>
                </c:pt>
                <c:pt idx="84">
                  <c:v>4.6442207201794802E-2</c:v>
                </c:pt>
                <c:pt idx="85">
                  <c:v>4.6442207201794802E-2</c:v>
                </c:pt>
                <c:pt idx="86">
                  <c:v>4.6442207201794802E-2</c:v>
                </c:pt>
                <c:pt idx="87">
                  <c:v>4.5400035369070661E-2</c:v>
                </c:pt>
                <c:pt idx="88">
                  <c:v>4.5400035369070661E-2</c:v>
                </c:pt>
                <c:pt idx="89">
                  <c:v>4.5400035369070661E-2</c:v>
                </c:pt>
                <c:pt idx="90">
                  <c:v>4.5400035369070661E-2</c:v>
                </c:pt>
                <c:pt idx="91">
                  <c:v>4.5400035369070661E-2</c:v>
                </c:pt>
                <c:pt idx="92">
                  <c:v>4.5400035369070661E-2</c:v>
                </c:pt>
                <c:pt idx="93">
                  <c:v>4.5400035369070661E-2</c:v>
                </c:pt>
                <c:pt idx="94">
                  <c:v>4.5400035369070661E-2</c:v>
                </c:pt>
                <c:pt idx="95">
                  <c:v>4.5400035369070661E-2</c:v>
                </c:pt>
                <c:pt idx="96">
                  <c:v>4.5400035369070661E-2</c:v>
                </c:pt>
                <c:pt idx="97">
                  <c:v>4.5400035369070661E-2</c:v>
                </c:pt>
                <c:pt idx="98">
                  <c:v>4.5400035369070661E-2</c:v>
                </c:pt>
                <c:pt idx="99">
                  <c:v>4.5400035369070661E-2</c:v>
                </c:pt>
                <c:pt idx="100">
                  <c:v>4.5400035369070661E-2</c:v>
                </c:pt>
                <c:pt idx="101">
                  <c:v>4.5400035369070661E-2</c:v>
                </c:pt>
                <c:pt idx="102">
                  <c:v>4.5400035369070661E-2</c:v>
                </c:pt>
                <c:pt idx="103">
                  <c:v>4.5400035369070661E-2</c:v>
                </c:pt>
                <c:pt idx="104">
                  <c:v>4.5400035369070661E-2</c:v>
                </c:pt>
                <c:pt idx="105">
                  <c:v>4.5400035369070661E-2</c:v>
                </c:pt>
                <c:pt idx="106">
                  <c:v>4.5400035369070661E-2</c:v>
                </c:pt>
                <c:pt idx="107">
                  <c:v>4.5400035369070661E-2</c:v>
                </c:pt>
                <c:pt idx="108">
                  <c:v>4.5400035369070661E-2</c:v>
                </c:pt>
                <c:pt idx="109">
                  <c:v>4.5400035369070661E-2</c:v>
                </c:pt>
                <c:pt idx="110">
                  <c:v>4.3562288676335735E-2</c:v>
                </c:pt>
                <c:pt idx="111">
                  <c:v>4.3562288676335735E-2</c:v>
                </c:pt>
                <c:pt idx="112">
                  <c:v>4.3562288676335735E-2</c:v>
                </c:pt>
                <c:pt idx="113">
                  <c:v>4.3562288676335735E-2</c:v>
                </c:pt>
                <c:pt idx="114">
                  <c:v>4.3562288676335735E-2</c:v>
                </c:pt>
                <c:pt idx="115">
                  <c:v>4.3562288676335735E-2</c:v>
                </c:pt>
                <c:pt idx="116">
                  <c:v>4.3562288676335735E-2</c:v>
                </c:pt>
                <c:pt idx="117">
                  <c:v>4.3562288676335735E-2</c:v>
                </c:pt>
                <c:pt idx="118">
                  <c:v>4.3562288676335735E-2</c:v>
                </c:pt>
                <c:pt idx="119">
                  <c:v>4.3562288676335735E-2</c:v>
                </c:pt>
                <c:pt idx="120">
                  <c:v>4.3562288676335735E-2</c:v>
                </c:pt>
                <c:pt idx="121">
                  <c:v>4.3562288676335735E-2</c:v>
                </c:pt>
                <c:pt idx="122">
                  <c:v>4.3562288676335735E-2</c:v>
                </c:pt>
                <c:pt idx="123">
                  <c:v>4.3562288676335735E-2</c:v>
                </c:pt>
                <c:pt idx="124">
                  <c:v>4.3562288676335735E-2</c:v>
                </c:pt>
                <c:pt idx="125">
                  <c:v>4.3562288676335735E-2</c:v>
                </c:pt>
                <c:pt idx="126">
                  <c:v>4.3562288676335735E-2</c:v>
                </c:pt>
                <c:pt idx="127">
                  <c:v>4.3562288676335735E-2</c:v>
                </c:pt>
                <c:pt idx="128">
                  <c:v>4.3562288676335735E-2</c:v>
                </c:pt>
                <c:pt idx="129">
                  <c:v>4.3562288676335735E-2</c:v>
                </c:pt>
                <c:pt idx="130">
                  <c:v>4.0288056598844525E-2</c:v>
                </c:pt>
                <c:pt idx="131">
                  <c:v>4.0288056598844525E-2</c:v>
                </c:pt>
                <c:pt idx="132">
                  <c:v>4.0288056598844525E-2</c:v>
                </c:pt>
                <c:pt idx="133">
                  <c:v>4.0288056598844525E-2</c:v>
                </c:pt>
                <c:pt idx="134">
                  <c:v>4.0288056598844525E-2</c:v>
                </c:pt>
                <c:pt idx="135">
                  <c:v>4.0288056598844525E-2</c:v>
                </c:pt>
                <c:pt idx="136">
                  <c:v>4.0288056598844525E-2</c:v>
                </c:pt>
                <c:pt idx="137">
                  <c:v>4.0288056598844525E-2</c:v>
                </c:pt>
                <c:pt idx="138">
                  <c:v>4.0288056598844525E-2</c:v>
                </c:pt>
                <c:pt idx="139">
                  <c:v>4.0288056598844525E-2</c:v>
                </c:pt>
                <c:pt idx="140">
                  <c:v>4.0288056598844525E-2</c:v>
                </c:pt>
                <c:pt idx="141">
                  <c:v>4.0288056598844525E-2</c:v>
                </c:pt>
                <c:pt idx="142">
                  <c:v>4.0288056598844525E-2</c:v>
                </c:pt>
                <c:pt idx="143">
                  <c:v>4.0288056598844525E-2</c:v>
                </c:pt>
                <c:pt idx="144">
                  <c:v>4.0288056598844525E-2</c:v>
                </c:pt>
                <c:pt idx="145">
                  <c:v>4.0288056598844525E-2</c:v>
                </c:pt>
                <c:pt idx="146">
                  <c:v>4.0288056598844525E-2</c:v>
                </c:pt>
                <c:pt idx="147">
                  <c:v>4.0288056598844525E-2</c:v>
                </c:pt>
                <c:pt idx="148">
                  <c:v>4.0288056598844525E-2</c:v>
                </c:pt>
                <c:pt idx="149">
                  <c:v>4.0288056598844525E-2</c:v>
                </c:pt>
                <c:pt idx="150">
                  <c:v>4.0288056598844525E-2</c:v>
                </c:pt>
                <c:pt idx="151">
                  <c:v>4.0288056598844525E-2</c:v>
                </c:pt>
                <c:pt idx="152">
                  <c:v>4.0288056598844525E-2</c:v>
                </c:pt>
                <c:pt idx="153">
                  <c:v>3.9112640560101948E-2</c:v>
                </c:pt>
                <c:pt idx="154">
                  <c:v>3.9112640560101948E-2</c:v>
                </c:pt>
                <c:pt idx="155">
                  <c:v>3.9112640560101948E-2</c:v>
                </c:pt>
                <c:pt idx="156">
                  <c:v>3.9112640560101948E-2</c:v>
                </c:pt>
                <c:pt idx="157">
                  <c:v>3.9112640560101948E-2</c:v>
                </c:pt>
                <c:pt idx="158">
                  <c:v>3.9112640560101948E-2</c:v>
                </c:pt>
                <c:pt idx="159">
                  <c:v>3.9112640560101948E-2</c:v>
                </c:pt>
                <c:pt idx="160">
                  <c:v>3.9112640560101948E-2</c:v>
                </c:pt>
                <c:pt idx="161">
                  <c:v>3.9112640560101948E-2</c:v>
                </c:pt>
                <c:pt idx="162">
                  <c:v>3.9112640560101948E-2</c:v>
                </c:pt>
                <c:pt idx="163">
                  <c:v>3.9112640560101948E-2</c:v>
                </c:pt>
                <c:pt idx="164">
                  <c:v>3.9112640560101948E-2</c:v>
                </c:pt>
                <c:pt idx="165">
                  <c:v>3.9112640560101948E-2</c:v>
                </c:pt>
                <c:pt idx="166">
                  <c:v>3.9112640560101948E-2</c:v>
                </c:pt>
                <c:pt idx="167">
                  <c:v>3.9112640560101948E-2</c:v>
                </c:pt>
                <c:pt idx="168">
                  <c:v>3.9112640560101948E-2</c:v>
                </c:pt>
                <c:pt idx="169">
                  <c:v>3.9112640560101948E-2</c:v>
                </c:pt>
                <c:pt idx="170">
                  <c:v>3.9112640560101948E-2</c:v>
                </c:pt>
                <c:pt idx="171">
                  <c:v>3.9112640560101948E-2</c:v>
                </c:pt>
                <c:pt idx="172">
                  <c:v>3.9112640560101948E-2</c:v>
                </c:pt>
                <c:pt idx="173">
                  <c:v>3.9112640560101948E-2</c:v>
                </c:pt>
                <c:pt idx="174">
                  <c:v>3.9112640560101948E-2</c:v>
                </c:pt>
                <c:pt idx="175">
                  <c:v>3.8881434540673318E-2</c:v>
                </c:pt>
                <c:pt idx="176">
                  <c:v>3.8881434540673318E-2</c:v>
                </c:pt>
                <c:pt idx="177">
                  <c:v>3.8881434540673318E-2</c:v>
                </c:pt>
                <c:pt idx="178">
                  <c:v>3.8881434540673318E-2</c:v>
                </c:pt>
                <c:pt idx="179">
                  <c:v>3.8881434540673318E-2</c:v>
                </c:pt>
                <c:pt idx="180">
                  <c:v>3.8881434540673318E-2</c:v>
                </c:pt>
                <c:pt idx="181">
                  <c:v>3.8881434540673318E-2</c:v>
                </c:pt>
                <c:pt idx="182">
                  <c:v>3.8881434540673318E-2</c:v>
                </c:pt>
                <c:pt idx="183">
                  <c:v>3.8881434540673318E-2</c:v>
                </c:pt>
                <c:pt idx="184">
                  <c:v>3.8881434540673318E-2</c:v>
                </c:pt>
                <c:pt idx="185">
                  <c:v>3.8881434540673318E-2</c:v>
                </c:pt>
                <c:pt idx="186">
                  <c:v>3.8881434540673318E-2</c:v>
                </c:pt>
                <c:pt idx="187">
                  <c:v>3.8881434540673318E-2</c:v>
                </c:pt>
                <c:pt idx="188">
                  <c:v>3.8881434540673318E-2</c:v>
                </c:pt>
                <c:pt idx="189">
                  <c:v>3.8881434540673318E-2</c:v>
                </c:pt>
                <c:pt idx="190">
                  <c:v>3.8881434540673318E-2</c:v>
                </c:pt>
                <c:pt idx="191">
                  <c:v>3.8881434540673318E-2</c:v>
                </c:pt>
                <c:pt idx="192">
                  <c:v>3.8881434540673318E-2</c:v>
                </c:pt>
                <c:pt idx="193">
                  <c:v>3.8881434540673318E-2</c:v>
                </c:pt>
                <c:pt idx="194">
                  <c:v>3.8881434540673318E-2</c:v>
                </c:pt>
                <c:pt idx="195">
                  <c:v>3.8881434540673318E-2</c:v>
                </c:pt>
                <c:pt idx="196">
                  <c:v>4.2706490877235576E-2</c:v>
                </c:pt>
                <c:pt idx="197">
                  <c:v>4.2706490877235576E-2</c:v>
                </c:pt>
                <c:pt idx="198">
                  <c:v>4.2706490877235576E-2</c:v>
                </c:pt>
                <c:pt idx="199">
                  <c:v>4.2706490877235576E-2</c:v>
                </c:pt>
                <c:pt idx="200">
                  <c:v>4.2706490877235576E-2</c:v>
                </c:pt>
                <c:pt idx="201">
                  <c:v>4.2706490877235576E-2</c:v>
                </c:pt>
                <c:pt idx="202">
                  <c:v>4.2706490877235576E-2</c:v>
                </c:pt>
                <c:pt idx="203">
                  <c:v>4.2706490877235576E-2</c:v>
                </c:pt>
                <c:pt idx="204">
                  <c:v>4.2706490877235576E-2</c:v>
                </c:pt>
                <c:pt idx="205">
                  <c:v>4.2706490877235576E-2</c:v>
                </c:pt>
                <c:pt idx="206">
                  <c:v>4.2706490877235576E-2</c:v>
                </c:pt>
                <c:pt idx="207">
                  <c:v>4.2706490877235576E-2</c:v>
                </c:pt>
                <c:pt idx="208">
                  <c:v>4.2706490877235576E-2</c:v>
                </c:pt>
                <c:pt idx="209">
                  <c:v>4.2706490877235576E-2</c:v>
                </c:pt>
                <c:pt idx="210">
                  <c:v>4.2706490877235576E-2</c:v>
                </c:pt>
                <c:pt idx="211">
                  <c:v>4.2706490877235576E-2</c:v>
                </c:pt>
                <c:pt idx="212">
                  <c:v>4.2706490877235576E-2</c:v>
                </c:pt>
                <c:pt idx="213">
                  <c:v>4.2706490877235576E-2</c:v>
                </c:pt>
                <c:pt idx="214">
                  <c:v>4.2706490877235576E-2</c:v>
                </c:pt>
                <c:pt idx="215">
                  <c:v>4.2706490877235576E-2</c:v>
                </c:pt>
                <c:pt idx="216">
                  <c:v>4.2706490877235576E-2</c:v>
                </c:pt>
                <c:pt idx="217">
                  <c:v>4.2706490877235576E-2</c:v>
                </c:pt>
                <c:pt idx="218">
                  <c:v>4.2706490877235576E-2</c:v>
                </c:pt>
                <c:pt idx="219">
                  <c:v>4.1409361285847344E-2</c:v>
                </c:pt>
                <c:pt idx="220">
                  <c:v>4.1409361285847344E-2</c:v>
                </c:pt>
                <c:pt idx="221">
                  <c:v>4.1409361285847344E-2</c:v>
                </c:pt>
                <c:pt idx="222">
                  <c:v>4.1409361285847344E-2</c:v>
                </c:pt>
                <c:pt idx="223">
                  <c:v>4.1409361285847344E-2</c:v>
                </c:pt>
                <c:pt idx="224">
                  <c:v>4.1409361285847344E-2</c:v>
                </c:pt>
                <c:pt idx="225">
                  <c:v>4.1409361285847344E-2</c:v>
                </c:pt>
                <c:pt idx="226">
                  <c:v>4.1409361285847344E-2</c:v>
                </c:pt>
                <c:pt idx="227">
                  <c:v>4.1409361285847344E-2</c:v>
                </c:pt>
                <c:pt idx="228">
                  <c:v>4.1409361285847344E-2</c:v>
                </c:pt>
                <c:pt idx="229">
                  <c:v>4.1409361285847344E-2</c:v>
                </c:pt>
                <c:pt idx="230">
                  <c:v>4.1409361285847344E-2</c:v>
                </c:pt>
                <c:pt idx="231">
                  <c:v>4.1409361285847344E-2</c:v>
                </c:pt>
                <c:pt idx="232">
                  <c:v>4.1409361285847344E-2</c:v>
                </c:pt>
                <c:pt idx="233">
                  <c:v>4.1409361285847344E-2</c:v>
                </c:pt>
                <c:pt idx="234">
                  <c:v>4.1409361285847344E-2</c:v>
                </c:pt>
                <c:pt idx="235">
                  <c:v>4.1409361285847344E-2</c:v>
                </c:pt>
                <c:pt idx="236">
                  <c:v>4.1409361285847344E-2</c:v>
                </c:pt>
                <c:pt idx="237">
                  <c:v>4.1409361285847344E-2</c:v>
                </c:pt>
                <c:pt idx="238">
                  <c:v>4.1409361285847344E-2</c:v>
                </c:pt>
                <c:pt idx="239">
                  <c:v>4.1409361285847344E-2</c:v>
                </c:pt>
                <c:pt idx="240">
                  <c:v>4.4241043228213338E-2</c:v>
                </c:pt>
                <c:pt idx="241">
                  <c:v>4.4241043228213338E-2</c:v>
                </c:pt>
                <c:pt idx="242">
                  <c:v>4.4241043228213338E-2</c:v>
                </c:pt>
                <c:pt idx="243">
                  <c:v>4.4241043228213338E-2</c:v>
                </c:pt>
                <c:pt idx="244">
                  <c:v>4.4241043228213338E-2</c:v>
                </c:pt>
                <c:pt idx="245">
                  <c:v>4.4241043228213338E-2</c:v>
                </c:pt>
                <c:pt idx="246">
                  <c:v>4.4241043228213338E-2</c:v>
                </c:pt>
                <c:pt idx="247">
                  <c:v>4.4241043228213338E-2</c:v>
                </c:pt>
                <c:pt idx="248">
                  <c:v>4.4241043228213338E-2</c:v>
                </c:pt>
                <c:pt idx="249">
                  <c:v>4.4241043228213338E-2</c:v>
                </c:pt>
                <c:pt idx="250">
                  <c:v>4.4241043228213338E-2</c:v>
                </c:pt>
                <c:pt idx="251">
                  <c:v>4.4241043228213338E-2</c:v>
                </c:pt>
                <c:pt idx="252">
                  <c:v>4.4241043228213338E-2</c:v>
                </c:pt>
                <c:pt idx="253">
                  <c:v>4.4241043228213338E-2</c:v>
                </c:pt>
                <c:pt idx="254">
                  <c:v>4.4241043228213338E-2</c:v>
                </c:pt>
                <c:pt idx="255">
                  <c:v>4.4241043228213338E-2</c:v>
                </c:pt>
                <c:pt idx="256">
                  <c:v>4.4241043228213338E-2</c:v>
                </c:pt>
                <c:pt idx="257">
                  <c:v>4.4241043228213338E-2</c:v>
                </c:pt>
                <c:pt idx="258">
                  <c:v>4.4241043228213338E-2</c:v>
                </c:pt>
                <c:pt idx="259">
                  <c:v>4.4241043228213338E-2</c:v>
                </c:pt>
                <c:pt idx="260">
                  <c:v>4.4241043228213338E-2</c:v>
                </c:pt>
                <c:pt idx="261">
                  <c:v>4.4241043228213338E-2</c:v>
                </c:pt>
                <c:pt idx="262">
                  <c:v>4.5598077290283957E-2</c:v>
                </c:pt>
                <c:pt idx="263">
                  <c:v>4.5598077290283957E-2</c:v>
                </c:pt>
                <c:pt idx="264">
                  <c:v>4.5598077290283957E-2</c:v>
                </c:pt>
                <c:pt idx="265">
                  <c:v>4.5598077290283957E-2</c:v>
                </c:pt>
                <c:pt idx="266">
                  <c:v>4.5598077290283957E-2</c:v>
                </c:pt>
                <c:pt idx="267">
                  <c:v>4.5598077290283957E-2</c:v>
                </c:pt>
                <c:pt idx="268">
                  <c:v>4.5598077290283957E-2</c:v>
                </c:pt>
                <c:pt idx="269">
                  <c:v>4.5598077290283957E-2</c:v>
                </c:pt>
                <c:pt idx="270">
                  <c:v>4.5598077290283957E-2</c:v>
                </c:pt>
                <c:pt idx="271">
                  <c:v>4.5598077290283957E-2</c:v>
                </c:pt>
                <c:pt idx="272">
                  <c:v>4.5598077290283957E-2</c:v>
                </c:pt>
                <c:pt idx="273">
                  <c:v>4.5598077290283957E-2</c:v>
                </c:pt>
                <c:pt idx="274">
                  <c:v>4.5598077290283957E-2</c:v>
                </c:pt>
                <c:pt idx="275">
                  <c:v>4.5598077290283957E-2</c:v>
                </c:pt>
                <c:pt idx="276">
                  <c:v>4.5598077290283957E-2</c:v>
                </c:pt>
                <c:pt idx="277">
                  <c:v>4.5598077290283957E-2</c:v>
                </c:pt>
                <c:pt idx="278">
                  <c:v>4.5598077290283957E-2</c:v>
                </c:pt>
                <c:pt idx="279">
                  <c:v>4.5598077290283957E-2</c:v>
                </c:pt>
                <c:pt idx="280">
                  <c:v>4.5598077290283957E-2</c:v>
                </c:pt>
                <c:pt idx="281">
                  <c:v>4.5598077290283957E-2</c:v>
                </c:pt>
                <c:pt idx="282">
                  <c:v>4.5598077290283957E-2</c:v>
                </c:pt>
                <c:pt idx="283">
                  <c:v>4.5598077290283957E-2</c:v>
                </c:pt>
                <c:pt idx="284">
                  <c:v>4.5598077290283957E-2</c:v>
                </c:pt>
                <c:pt idx="285">
                  <c:v>4.5598077290283957E-2</c:v>
                </c:pt>
                <c:pt idx="286">
                  <c:v>4.5598077290283957E-2</c:v>
                </c:pt>
                <c:pt idx="287">
                  <c:v>4.5598077290283957E-2</c:v>
                </c:pt>
                <c:pt idx="288">
                  <c:v>4.5598077290283957E-2</c:v>
                </c:pt>
                <c:pt idx="289">
                  <c:v>4.5598077290283957E-2</c:v>
                </c:pt>
                <c:pt idx="290">
                  <c:v>4.5598077290283957E-2</c:v>
                </c:pt>
                <c:pt idx="291">
                  <c:v>4.5598077290283957E-2</c:v>
                </c:pt>
                <c:pt idx="292">
                  <c:v>4.5598077290283957E-2</c:v>
                </c:pt>
                <c:pt idx="293">
                  <c:v>4.2107311245112258E-2</c:v>
                </c:pt>
                <c:pt idx="294">
                  <c:v>4.2107311245112258E-2</c:v>
                </c:pt>
                <c:pt idx="295">
                  <c:v>4.2107311245112258E-2</c:v>
                </c:pt>
                <c:pt idx="296">
                  <c:v>4.2107311245112258E-2</c:v>
                </c:pt>
                <c:pt idx="297">
                  <c:v>4.2107311245112258E-2</c:v>
                </c:pt>
                <c:pt idx="298">
                  <c:v>4.2107311245112258E-2</c:v>
                </c:pt>
                <c:pt idx="299">
                  <c:v>4.2107311245112258E-2</c:v>
                </c:pt>
                <c:pt idx="300">
                  <c:v>4.2107311245112258E-2</c:v>
                </c:pt>
                <c:pt idx="301">
                  <c:v>4.2107311245112258E-2</c:v>
                </c:pt>
                <c:pt idx="302">
                  <c:v>4.2107311245112258E-2</c:v>
                </c:pt>
                <c:pt idx="303">
                  <c:v>4.2107311245112258E-2</c:v>
                </c:pt>
                <c:pt idx="304">
                  <c:v>4.2107311245112258E-2</c:v>
                </c:pt>
                <c:pt idx="305">
                  <c:v>4.2107311245112258E-2</c:v>
                </c:pt>
                <c:pt idx="306">
                  <c:v>4.2107311245112258E-2</c:v>
                </c:pt>
                <c:pt idx="307">
                  <c:v>4.2107311245112258E-2</c:v>
                </c:pt>
                <c:pt idx="308">
                  <c:v>4.2107311245112258E-2</c:v>
                </c:pt>
                <c:pt idx="309">
                  <c:v>4.2107311245112258E-2</c:v>
                </c:pt>
                <c:pt idx="310">
                  <c:v>4.2107311245112258E-2</c:v>
                </c:pt>
                <c:pt idx="311">
                  <c:v>4.2107311245112258E-2</c:v>
                </c:pt>
                <c:pt idx="312">
                  <c:v>4.2107311245112258E-2</c:v>
                </c:pt>
                <c:pt idx="313">
                  <c:v>4.2107311245112258E-2</c:v>
                </c:pt>
                <c:pt idx="314">
                  <c:v>4.2107311245112258E-2</c:v>
                </c:pt>
                <c:pt idx="315">
                  <c:v>4.2107311245112258E-2</c:v>
                </c:pt>
                <c:pt idx="316">
                  <c:v>4.2107311245112258E-2</c:v>
                </c:pt>
                <c:pt idx="317">
                  <c:v>4.2107311245112258E-2</c:v>
                </c:pt>
                <c:pt idx="318">
                  <c:v>4.2107311245112258E-2</c:v>
                </c:pt>
                <c:pt idx="319">
                  <c:v>4.2107311245112258E-2</c:v>
                </c:pt>
                <c:pt idx="320">
                  <c:v>4.2107311245112258E-2</c:v>
                </c:pt>
                <c:pt idx="321">
                  <c:v>4.1882301401897984E-2</c:v>
                </c:pt>
                <c:pt idx="322">
                  <c:v>4.1882301401897984E-2</c:v>
                </c:pt>
                <c:pt idx="323">
                  <c:v>4.1882301401897984E-2</c:v>
                </c:pt>
                <c:pt idx="324">
                  <c:v>4.1882301401897984E-2</c:v>
                </c:pt>
                <c:pt idx="325">
                  <c:v>4.1882301401897984E-2</c:v>
                </c:pt>
                <c:pt idx="326">
                  <c:v>4.1882301401897984E-2</c:v>
                </c:pt>
                <c:pt idx="327">
                  <c:v>4.1882301401897984E-2</c:v>
                </c:pt>
                <c:pt idx="328">
                  <c:v>4.1882301401897984E-2</c:v>
                </c:pt>
                <c:pt idx="329">
                  <c:v>4.1882301401897984E-2</c:v>
                </c:pt>
                <c:pt idx="330">
                  <c:v>4.1882301401897984E-2</c:v>
                </c:pt>
                <c:pt idx="331">
                  <c:v>4.1882301401897984E-2</c:v>
                </c:pt>
                <c:pt idx="332">
                  <c:v>4.1882301401897984E-2</c:v>
                </c:pt>
                <c:pt idx="333">
                  <c:v>4.1882301401897984E-2</c:v>
                </c:pt>
                <c:pt idx="334">
                  <c:v>4.1882301401897984E-2</c:v>
                </c:pt>
                <c:pt idx="335">
                  <c:v>4.1882301401897984E-2</c:v>
                </c:pt>
                <c:pt idx="336">
                  <c:v>4.1882301401897984E-2</c:v>
                </c:pt>
                <c:pt idx="337">
                  <c:v>4.1882301401897984E-2</c:v>
                </c:pt>
                <c:pt idx="338">
                  <c:v>4.1882301401897984E-2</c:v>
                </c:pt>
                <c:pt idx="339">
                  <c:v>4.1882301401897984E-2</c:v>
                </c:pt>
                <c:pt idx="340">
                  <c:v>4.1882301401897984E-2</c:v>
                </c:pt>
                <c:pt idx="341">
                  <c:v>4.1882301401897984E-2</c:v>
                </c:pt>
                <c:pt idx="342">
                  <c:v>4.1882301401897984E-2</c:v>
                </c:pt>
                <c:pt idx="343">
                  <c:v>4.1882301401897984E-2</c:v>
                </c:pt>
                <c:pt idx="344">
                  <c:v>4.1882301401897984E-2</c:v>
                </c:pt>
                <c:pt idx="345">
                  <c:v>4.1882301401897984E-2</c:v>
                </c:pt>
                <c:pt idx="346">
                  <c:v>4.1882301401897984E-2</c:v>
                </c:pt>
                <c:pt idx="347">
                  <c:v>4.1882301401897984E-2</c:v>
                </c:pt>
                <c:pt idx="348">
                  <c:v>4.1882301401897984E-2</c:v>
                </c:pt>
                <c:pt idx="349">
                  <c:v>4.1882301401897984E-2</c:v>
                </c:pt>
                <c:pt idx="350">
                  <c:v>4.1882301401897984E-2</c:v>
                </c:pt>
                <c:pt idx="351">
                  <c:v>4.1882301401897984E-2</c:v>
                </c:pt>
                <c:pt idx="352">
                  <c:v>3.9515589546608235E-2</c:v>
                </c:pt>
                <c:pt idx="353">
                  <c:v>3.9515589546608235E-2</c:v>
                </c:pt>
                <c:pt idx="354">
                  <c:v>3.9515589546608235E-2</c:v>
                </c:pt>
                <c:pt idx="355">
                  <c:v>3.9515589546608235E-2</c:v>
                </c:pt>
                <c:pt idx="356">
                  <c:v>3.9515589546608235E-2</c:v>
                </c:pt>
                <c:pt idx="357">
                  <c:v>3.9515589546608235E-2</c:v>
                </c:pt>
                <c:pt idx="358">
                  <c:v>3.9515589546608235E-2</c:v>
                </c:pt>
                <c:pt idx="359">
                  <c:v>3.9515589546608235E-2</c:v>
                </c:pt>
                <c:pt idx="360">
                  <c:v>3.9515589546608235E-2</c:v>
                </c:pt>
                <c:pt idx="361">
                  <c:v>3.9515589546608235E-2</c:v>
                </c:pt>
                <c:pt idx="362">
                  <c:v>3.9515589546608235E-2</c:v>
                </c:pt>
                <c:pt idx="363">
                  <c:v>3.9515589546608235E-2</c:v>
                </c:pt>
                <c:pt idx="364">
                  <c:v>3.9515589546608235E-2</c:v>
                </c:pt>
                <c:pt idx="365">
                  <c:v>3.9515589546608235E-2</c:v>
                </c:pt>
                <c:pt idx="366">
                  <c:v>3.9515589546608235E-2</c:v>
                </c:pt>
                <c:pt idx="367">
                  <c:v>3.9515589546608235E-2</c:v>
                </c:pt>
                <c:pt idx="368">
                  <c:v>3.9515589546608235E-2</c:v>
                </c:pt>
                <c:pt idx="369">
                  <c:v>3.9515589546608235E-2</c:v>
                </c:pt>
                <c:pt idx="370">
                  <c:v>3.9515589546608235E-2</c:v>
                </c:pt>
                <c:pt idx="371">
                  <c:v>3.9515589546608235E-2</c:v>
                </c:pt>
                <c:pt idx="372">
                  <c:v>3.9515589546608235E-2</c:v>
                </c:pt>
                <c:pt idx="373">
                  <c:v>3.9515589546608235E-2</c:v>
                </c:pt>
                <c:pt idx="374">
                  <c:v>3.9515589546608235E-2</c:v>
                </c:pt>
                <c:pt idx="375">
                  <c:v>3.9515589546608235E-2</c:v>
                </c:pt>
                <c:pt idx="376">
                  <c:v>3.9515589546608235E-2</c:v>
                </c:pt>
                <c:pt idx="377">
                  <c:v>3.9515589546608235E-2</c:v>
                </c:pt>
                <c:pt idx="378">
                  <c:v>3.9515589546608235E-2</c:v>
                </c:pt>
                <c:pt idx="379">
                  <c:v>3.9515589546608235E-2</c:v>
                </c:pt>
                <c:pt idx="380">
                  <c:v>3.9515589546608235E-2</c:v>
                </c:pt>
                <c:pt idx="381">
                  <c:v>3.9515589546608235E-2</c:v>
                </c:pt>
                <c:pt idx="382">
                  <c:v>4.2907151477160392E-2</c:v>
                </c:pt>
                <c:pt idx="383">
                  <c:v>4.2907151477160392E-2</c:v>
                </c:pt>
                <c:pt idx="384">
                  <c:v>4.2907151477160392E-2</c:v>
                </c:pt>
                <c:pt idx="385">
                  <c:v>4.2907151477160392E-2</c:v>
                </c:pt>
                <c:pt idx="386">
                  <c:v>4.2907151477160392E-2</c:v>
                </c:pt>
                <c:pt idx="387">
                  <c:v>4.2907151477160392E-2</c:v>
                </c:pt>
                <c:pt idx="388">
                  <c:v>4.2907151477160392E-2</c:v>
                </c:pt>
                <c:pt idx="389">
                  <c:v>4.2907151477160392E-2</c:v>
                </c:pt>
                <c:pt idx="390">
                  <c:v>4.2907151477160392E-2</c:v>
                </c:pt>
                <c:pt idx="391">
                  <c:v>4.2907151477160392E-2</c:v>
                </c:pt>
                <c:pt idx="392">
                  <c:v>4.2907151477160392E-2</c:v>
                </c:pt>
                <c:pt idx="393">
                  <c:v>4.2907151477160392E-2</c:v>
                </c:pt>
                <c:pt idx="394">
                  <c:v>4.2907151477160392E-2</c:v>
                </c:pt>
                <c:pt idx="395">
                  <c:v>4.2907151477160392E-2</c:v>
                </c:pt>
                <c:pt idx="396">
                  <c:v>4.2907151477160392E-2</c:v>
                </c:pt>
                <c:pt idx="397">
                  <c:v>4.2907151477160392E-2</c:v>
                </c:pt>
                <c:pt idx="398">
                  <c:v>4.2907151477160392E-2</c:v>
                </c:pt>
                <c:pt idx="399">
                  <c:v>4.2907151477160392E-2</c:v>
                </c:pt>
                <c:pt idx="400">
                  <c:v>4.2907151477160392E-2</c:v>
                </c:pt>
                <c:pt idx="401">
                  <c:v>4.2907151477160392E-2</c:v>
                </c:pt>
                <c:pt idx="402">
                  <c:v>4.2907151477160392E-2</c:v>
                </c:pt>
                <c:pt idx="403">
                  <c:v>4.2907151477160392E-2</c:v>
                </c:pt>
                <c:pt idx="404">
                  <c:v>4.2907151477160392E-2</c:v>
                </c:pt>
                <c:pt idx="405">
                  <c:v>4.2907151477160392E-2</c:v>
                </c:pt>
                <c:pt idx="406">
                  <c:v>4.2907151477160392E-2</c:v>
                </c:pt>
                <c:pt idx="407">
                  <c:v>4.2907151477160392E-2</c:v>
                </c:pt>
                <c:pt idx="408">
                  <c:v>4.2907151477160392E-2</c:v>
                </c:pt>
                <c:pt idx="409">
                  <c:v>4.2907151477160392E-2</c:v>
                </c:pt>
                <c:pt idx="410">
                  <c:v>4.2907151477160392E-2</c:v>
                </c:pt>
                <c:pt idx="411">
                  <c:v>4.2907151477160392E-2</c:v>
                </c:pt>
                <c:pt idx="412">
                  <c:v>4.2907151477160392E-2</c:v>
                </c:pt>
                <c:pt idx="413">
                  <c:v>4.2513291768290266E-2</c:v>
                </c:pt>
                <c:pt idx="414">
                  <c:v>4.2513291768290266E-2</c:v>
                </c:pt>
                <c:pt idx="415">
                  <c:v>4.2513291768290266E-2</c:v>
                </c:pt>
                <c:pt idx="416">
                  <c:v>4.2513291768290266E-2</c:v>
                </c:pt>
                <c:pt idx="417">
                  <c:v>4.2513291768290266E-2</c:v>
                </c:pt>
                <c:pt idx="418">
                  <c:v>4.2513291768290266E-2</c:v>
                </c:pt>
                <c:pt idx="419">
                  <c:v>4.2513291768290266E-2</c:v>
                </c:pt>
                <c:pt idx="420">
                  <c:v>4.2513291768290266E-2</c:v>
                </c:pt>
                <c:pt idx="421">
                  <c:v>4.2513291768290266E-2</c:v>
                </c:pt>
                <c:pt idx="422">
                  <c:v>4.2513291768290266E-2</c:v>
                </c:pt>
                <c:pt idx="423">
                  <c:v>4.2513291768290266E-2</c:v>
                </c:pt>
                <c:pt idx="424">
                  <c:v>4.2513291768290266E-2</c:v>
                </c:pt>
                <c:pt idx="425">
                  <c:v>4.2513291768290266E-2</c:v>
                </c:pt>
                <c:pt idx="426">
                  <c:v>4.2513291768290266E-2</c:v>
                </c:pt>
                <c:pt idx="427">
                  <c:v>4.2513291768290266E-2</c:v>
                </c:pt>
                <c:pt idx="428">
                  <c:v>4.2513291768290266E-2</c:v>
                </c:pt>
                <c:pt idx="429">
                  <c:v>4.2513291768290266E-2</c:v>
                </c:pt>
                <c:pt idx="430">
                  <c:v>4.2513291768290266E-2</c:v>
                </c:pt>
                <c:pt idx="431">
                  <c:v>4.2513291768290266E-2</c:v>
                </c:pt>
                <c:pt idx="432">
                  <c:v>4.2513291768290266E-2</c:v>
                </c:pt>
                <c:pt idx="433">
                  <c:v>4.2513291768290266E-2</c:v>
                </c:pt>
                <c:pt idx="434">
                  <c:v>4.2513291768290266E-2</c:v>
                </c:pt>
                <c:pt idx="435">
                  <c:v>4.2513291768290266E-2</c:v>
                </c:pt>
                <c:pt idx="436">
                  <c:v>4.2513291768290266E-2</c:v>
                </c:pt>
                <c:pt idx="437">
                  <c:v>4.2513291768290266E-2</c:v>
                </c:pt>
                <c:pt idx="438">
                  <c:v>4.2513291768290266E-2</c:v>
                </c:pt>
                <c:pt idx="439">
                  <c:v>4.2513291768290266E-2</c:v>
                </c:pt>
                <c:pt idx="440">
                  <c:v>4.2513291768290266E-2</c:v>
                </c:pt>
                <c:pt idx="441">
                  <c:v>4.2513291768290266E-2</c:v>
                </c:pt>
                <c:pt idx="442">
                  <c:v>4.2513291768290266E-2</c:v>
                </c:pt>
                <c:pt idx="443">
                  <c:v>4.2321275357803598E-2</c:v>
                </c:pt>
                <c:pt idx="444">
                  <c:v>4.2321275357803598E-2</c:v>
                </c:pt>
                <c:pt idx="445">
                  <c:v>4.2321275357803598E-2</c:v>
                </c:pt>
                <c:pt idx="446">
                  <c:v>4.2321275357803598E-2</c:v>
                </c:pt>
                <c:pt idx="447">
                  <c:v>4.2321275357803598E-2</c:v>
                </c:pt>
                <c:pt idx="448">
                  <c:v>4.2321275357803598E-2</c:v>
                </c:pt>
                <c:pt idx="449">
                  <c:v>4.2321275357803598E-2</c:v>
                </c:pt>
                <c:pt idx="450">
                  <c:v>4.2321275357803598E-2</c:v>
                </c:pt>
                <c:pt idx="451">
                  <c:v>4.2321275357803598E-2</c:v>
                </c:pt>
                <c:pt idx="452">
                  <c:v>4.2321275357803598E-2</c:v>
                </c:pt>
                <c:pt idx="453">
                  <c:v>4.2321275357803598E-2</c:v>
                </c:pt>
                <c:pt idx="454">
                  <c:v>4.2321275357803598E-2</c:v>
                </c:pt>
                <c:pt idx="455">
                  <c:v>4.2321275357803598E-2</c:v>
                </c:pt>
                <c:pt idx="456">
                  <c:v>4.2321275357803598E-2</c:v>
                </c:pt>
                <c:pt idx="457">
                  <c:v>4.2321275357803598E-2</c:v>
                </c:pt>
                <c:pt idx="458">
                  <c:v>4.2321275357803598E-2</c:v>
                </c:pt>
                <c:pt idx="459">
                  <c:v>4.2321275357803598E-2</c:v>
                </c:pt>
                <c:pt idx="460">
                  <c:v>4.2321275357803598E-2</c:v>
                </c:pt>
                <c:pt idx="461">
                  <c:v>4.2321275357803598E-2</c:v>
                </c:pt>
                <c:pt idx="462">
                  <c:v>4.2321275357803598E-2</c:v>
                </c:pt>
                <c:pt idx="463">
                  <c:v>4.2321275357803598E-2</c:v>
                </c:pt>
                <c:pt idx="464">
                  <c:v>4.2321275357803598E-2</c:v>
                </c:pt>
                <c:pt idx="465">
                  <c:v>4.2321275357803598E-2</c:v>
                </c:pt>
                <c:pt idx="466">
                  <c:v>4.2321275357803598E-2</c:v>
                </c:pt>
                <c:pt idx="467">
                  <c:v>4.2321275357803598E-2</c:v>
                </c:pt>
                <c:pt idx="468">
                  <c:v>4.2321275357803598E-2</c:v>
                </c:pt>
                <c:pt idx="469">
                  <c:v>4.2321275357803598E-2</c:v>
                </c:pt>
                <c:pt idx="470">
                  <c:v>4.2321275357803598E-2</c:v>
                </c:pt>
                <c:pt idx="471">
                  <c:v>4.2321275357803598E-2</c:v>
                </c:pt>
                <c:pt idx="472">
                  <c:v>4.2321275357803598E-2</c:v>
                </c:pt>
                <c:pt idx="473">
                  <c:v>4.2321275357803598E-2</c:v>
                </c:pt>
                <c:pt idx="474">
                  <c:v>4.2129258947316894E-2</c:v>
                </c:pt>
                <c:pt idx="475">
                  <c:v>4.2129258947316894E-2</c:v>
                </c:pt>
                <c:pt idx="476">
                  <c:v>4.2129258947316894E-2</c:v>
                </c:pt>
                <c:pt idx="477">
                  <c:v>4.2129258947316894E-2</c:v>
                </c:pt>
                <c:pt idx="478">
                  <c:v>4.2129258947316894E-2</c:v>
                </c:pt>
                <c:pt idx="479">
                  <c:v>4.2129258947316894E-2</c:v>
                </c:pt>
                <c:pt idx="480">
                  <c:v>4.2129258947316894E-2</c:v>
                </c:pt>
                <c:pt idx="481">
                  <c:v>4.2129258947316894E-2</c:v>
                </c:pt>
                <c:pt idx="482">
                  <c:v>4.2129258947316894E-2</c:v>
                </c:pt>
                <c:pt idx="483">
                  <c:v>4.2129258947316894E-2</c:v>
                </c:pt>
                <c:pt idx="484">
                  <c:v>4.2129258947316894E-2</c:v>
                </c:pt>
                <c:pt idx="485">
                  <c:v>4.2129258947316894E-2</c:v>
                </c:pt>
                <c:pt idx="486">
                  <c:v>4.2129258947316894E-2</c:v>
                </c:pt>
                <c:pt idx="487">
                  <c:v>4.2129258947316894E-2</c:v>
                </c:pt>
                <c:pt idx="488">
                  <c:v>4.2129258947316894E-2</c:v>
                </c:pt>
                <c:pt idx="489">
                  <c:v>4.2129258947316894E-2</c:v>
                </c:pt>
                <c:pt idx="490">
                  <c:v>4.2129258947316894E-2</c:v>
                </c:pt>
                <c:pt idx="491">
                  <c:v>4.2129258947316894E-2</c:v>
                </c:pt>
                <c:pt idx="492">
                  <c:v>4.2129258947316894E-2</c:v>
                </c:pt>
                <c:pt idx="493">
                  <c:v>4.2129258947316894E-2</c:v>
                </c:pt>
                <c:pt idx="494">
                  <c:v>4.2129258947316894E-2</c:v>
                </c:pt>
                <c:pt idx="495">
                  <c:v>4.2129258947316894E-2</c:v>
                </c:pt>
                <c:pt idx="496">
                  <c:v>4.2129258947316894E-2</c:v>
                </c:pt>
                <c:pt idx="497">
                  <c:v>4.2129258947316894E-2</c:v>
                </c:pt>
                <c:pt idx="498">
                  <c:v>4.2129258947316894E-2</c:v>
                </c:pt>
                <c:pt idx="499">
                  <c:v>4.2129258947316894E-2</c:v>
                </c:pt>
                <c:pt idx="500">
                  <c:v>4.2129258947316894E-2</c:v>
                </c:pt>
                <c:pt idx="501">
                  <c:v>4.2129258947316894E-2</c:v>
                </c:pt>
                <c:pt idx="502">
                  <c:v>4.2129258947316894E-2</c:v>
                </c:pt>
                <c:pt idx="503">
                  <c:v>4.2129258947316894E-2</c:v>
                </c:pt>
                <c:pt idx="504">
                  <c:v>4.2129258947316894E-2</c:v>
                </c:pt>
                <c:pt idx="505">
                  <c:v>4.1999071034242205E-2</c:v>
                </c:pt>
                <c:pt idx="506">
                  <c:v>4.1999071034242205E-2</c:v>
                </c:pt>
                <c:pt idx="507">
                  <c:v>4.1999071034242205E-2</c:v>
                </c:pt>
                <c:pt idx="508">
                  <c:v>4.1999071034242205E-2</c:v>
                </c:pt>
                <c:pt idx="509">
                  <c:v>4.1999071034242205E-2</c:v>
                </c:pt>
                <c:pt idx="510">
                  <c:v>4.1999071034242205E-2</c:v>
                </c:pt>
                <c:pt idx="511">
                  <c:v>4.1999071034242205E-2</c:v>
                </c:pt>
                <c:pt idx="512">
                  <c:v>4.1999071034242205E-2</c:v>
                </c:pt>
                <c:pt idx="513">
                  <c:v>4.1999071034242205E-2</c:v>
                </c:pt>
                <c:pt idx="514">
                  <c:v>4.1999071034242205E-2</c:v>
                </c:pt>
                <c:pt idx="515">
                  <c:v>4.1999071034242205E-2</c:v>
                </c:pt>
                <c:pt idx="516">
                  <c:v>4.1999071034242205E-2</c:v>
                </c:pt>
                <c:pt idx="517">
                  <c:v>4.1999071034242205E-2</c:v>
                </c:pt>
                <c:pt idx="518">
                  <c:v>4.1999071034242205E-2</c:v>
                </c:pt>
                <c:pt idx="519">
                  <c:v>4.1999071034242205E-2</c:v>
                </c:pt>
                <c:pt idx="520">
                  <c:v>4.1999071034242205E-2</c:v>
                </c:pt>
                <c:pt idx="521">
                  <c:v>4.1999071034242205E-2</c:v>
                </c:pt>
                <c:pt idx="522">
                  <c:v>4.1999071034242205E-2</c:v>
                </c:pt>
                <c:pt idx="523">
                  <c:v>4.1999071034242205E-2</c:v>
                </c:pt>
                <c:pt idx="524">
                  <c:v>4.1999071034242205E-2</c:v>
                </c:pt>
                <c:pt idx="525">
                  <c:v>4.1999071034242205E-2</c:v>
                </c:pt>
                <c:pt idx="526">
                  <c:v>4.1999071034242205E-2</c:v>
                </c:pt>
                <c:pt idx="527">
                  <c:v>4.1999071034242205E-2</c:v>
                </c:pt>
                <c:pt idx="528">
                  <c:v>4.1999071034242205E-2</c:v>
                </c:pt>
                <c:pt idx="529">
                  <c:v>4.1999071034242205E-2</c:v>
                </c:pt>
                <c:pt idx="530">
                  <c:v>4.1999071034242205E-2</c:v>
                </c:pt>
                <c:pt idx="531">
                  <c:v>4.1999071034242205E-2</c:v>
                </c:pt>
                <c:pt idx="532">
                  <c:v>4.1999071034242205E-2</c:v>
                </c:pt>
                <c:pt idx="533">
                  <c:v>4.1999071034242205E-2</c:v>
                </c:pt>
                <c:pt idx="534">
                  <c:v>4.1999071034242205E-2</c:v>
                </c:pt>
                <c:pt idx="535">
                  <c:v>4.1774780899346588E-2</c:v>
                </c:pt>
                <c:pt idx="536">
                  <c:v>4.1774780899346588E-2</c:v>
                </c:pt>
                <c:pt idx="537">
                  <c:v>4.1774780899346588E-2</c:v>
                </c:pt>
                <c:pt idx="538">
                  <c:v>4.1774780899346588E-2</c:v>
                </c:pt>
                <c:pt idx="539">
                  <c:v>4.1774780899346588E-2</c:v>
                </c:pt>
                <c:pt idx="540">
                  <c:v>4.1774780899346588E-2</c:v>
                </c:pt>
                <c:pt idx="541">
                  <c:v>4.1774780899346588E-2</c:v>
                </c:pt>
                <c:pt idx="542">
                  <c:v>4.1774780899346588E-2</c:v>
                </c:pt>
                <c:pt idx="543">
                  <c:v>4.1774780899346588E-2</c:v>
                </c:pt>
                <c:pt idx="544">
                  <c:v>4.1774780899346588E-2</c:v>
                </c:pt>
                <c:pt idx="545">
                  <c:v>4.1774780899346588E-2</c:v>
                </c:pt>
                <c:pt idx="546">
                  <c:v>4.1774780899346588E-2</c:v>
                </c:pt>
                <c:pt idx="547">
                  <c:v>4.1774780899346588E-2</c:v>
                </c:pt>
                <c:pt idx="548">
                  <c:v>4.1774780899346588E-2</c:v>
                </c:pt>
                <c:pt idx="549">
                  <c:v>4.1774780899346588E-2</c:v>
                </c:pt>
                <c:pt idx="550">
                  <c:v>4.1774780899346588E-2</c:v>
                </c:pt>
                <c:pt idx="551">
                  <c:v>4.1774780899346588E-2</c:v>
                </c:pt>
                <c:pt idx="552">
                  <c:v>4.1774780899346588E-2</c:v>
                </c:pt>
                <c:pt idx="553">
                  <c:v>4.1774780899346588E-2</c:v>
                </c:pt>
                <c:pt idx="554">
                  <c:v>4.1774780899346588E-2</c:v>
                </c:pt>
                <c:pt idx="555">
                  <c:v>4.1774780899346588E-2</c:v>
                </c:pt>
                <c:pt idx="556">
                  <c:v>4.1774780899346588E-2</c:v>
                </c:pt>
                <c:pt idx="557">
                  <c:v>4.1774780899346588E-2</c:v>
                </c:pt>
                <c:pt idx="558">
                  <c:v>4.1774780899346588E-2</c:v>
                </c:pt>
                <c:pt idx="559">
                  <c:v>4.1774780899346588E-2</c:v>
                </c:pt>
                <c:pt idx="560">
                  <c:v>4.1774780899346588E-2</c:v>
                </c:pt>
                <c:pt idx="561">
                  <c:v>4.1774780899346588E-2</c:v>
                </c:pt>
                <c:pt idx="562">
                  <c:v>4.1774780899346588E-2</c:v>
                </c:pt>
                <c:pt idx="563">
                  <c:v>4.1774780899346588E-2</c:v>
                </c:pt>
                <c:pt idx="564">
                  <c:v>4.1774780899346588E-2</c:v>
                </c:pt>
                <c:pt idx="565">
                  <c:v>4.1774780899346588E-2</c:v>
                </c:pt>
                <c:pt idx="566">
                  <c:v>4.1588958566617505E-2</c:v>
                </c:pt>
                <c:pt idx="567">
                  <c:v>4.1588958566617505E-2</c:v>
                </c:pt>
                <c:pt idx="568">
                  <c:v>4.1588958566617505E-2</c:v>
                </c:pt>
                <c:pt idx="569">
                  <c:v>4.1588958566617505E-2</c:v>
                </c:pt>
                <c:pt idx="570">
                  <c:v>4.1588958566617505E-2</c:v>
                </c:pt>
                <c:pt idx="571">
                  <c:v>4.1588958566617505E-2</c:v>
                </c:pt>
                <c:pt idx="572">
                  <c:v>4.1588958566617505E-2</c:v>
                </c:pt>
                <c:pt idx="573">
                  <c:v>4.1588958566617505E-2</c:v>
                </c:pt>
                <c:pt idx="574">
                  <c:v>4.1588958566617505E-2</c:v>
                </c:pt>
                <c:pt idx="575">
                  <c:v>4.1588958566617505E-2</c:v>
                </c:pt>
                <c:pt idx="576">
                  <c:v>4.1588958566617505E-2</c:v>
                </c:pt>
                <c:pt idx="577">
                  <c:v>4.1588958566617505E-2</c:v>
                </c:pt>
                <c:pt idx="578">
                  <c:v>4.1588958566617505E-2</c:v>
                </c:pt>
                <c:pt idx="579">
                  <c:v>4.1588958566617505E-2</c:v>
                </c:pt>
                <c:pt idx="580">
                  <c:v>4.1588958566617505E-2</c:v>
                </c:pt>
                <c:pt idx="581">
                  <c:v>4.1588958566617505E-2</c:v>
                </c:pt>
                <c:pt idx="582">
                  <c:v>4.1588958566617505E-2</c:v>
                </c:pt>
                <c:pt idx="583">
                  <c:v>4.1588958566617505E-2</c:v>
                </c:pt>
                <c:pt idx="584">
                  <c:v>4.1588958566617505E-2</c:v>
                </c:pt>
                <c:pt idx="585">
                  <c:v>4.1588958566617505E-2</c:v>
                </c:pt>
                <c:pt idx="586">
                  <c:v>4.1588958566617505E-2</c:v>
                </c:pt>
                <c:pt idx="587">
                  <c:v>4.1588958566617505E-2</c:v>
                </c:pt>
                <c:pt idx="588">
                  <c:v>4.1588958566617505E-2</c:v>
                </c:pt>
                <c:pt idx="589">
                  <c:v>4.1588958566617505E-2</c:v>
                </c:pt>
                <c:pt idx="590">
                  <c:v>4.1588958566617505E-2</c:v>
                </c:pt>
                <c:pt idx="591">
                  <c:v>4.1588958566617505E-2</c:v>
                </c:pt>
                <c:pt idx="592">
                  <c:v>4.1588958566617505E-2</c:v>
                </c:pt>
                <c:pt idx="593">
                  <c:v>4.1588958566617505E-2</c:v>
                </c:pt>
                <c:pt idx="594">
                  <c:v>4.1588958566617505E-2</c:v>
                </c:pt>
                <c:pt idx="595">
                  <c:v>4.1588958566617505E-2</c:v>
                </c:pt>
                <c:pt idx="596">
                  <c:v>4.1395217072547681E-2</c:v>
                </c:pt>
                <c:pt idx="597">
                  <c:v>4.1395217072547681E-2</c:v>
                </c:pt>
                <c:pt idx="598">
                  <c:v>4.1395217072547681E-2</c:v>
                </c:pt>
                <c:pt idx="599">
                  <c:v>4.1395217072547681E-2</c:v>
                </c:pt>
                <c:pt idx="600">
                  <c:v>4.1395217072547681E-2</c:v>
                </c:pt>
                <c:pt idx="601">
                  <c:v>4.1395217072547681E-2</c:v>
                </c:pt>
                <c:pt idx="602">
                  <c:v>4.1395217072547681E-2</c:v>
                </c:pt>
                <c:pt idx="603">
                  <c:v>4.1395217072547681E-2</c:v>
                </c:pt>
                <c:pt idx="604">
                  <c:v>4.1395217072547681E-2</c:v>
                </c:pt>
                <c:pt idx="605">
                  <c:v>4.1395217072547681E-2</c:v>
                </c:pt>
                <c:pt idx="606">
                  <c:v>4.1395217072547681E-2</c:v>
                </c:pt>
                <c:pt idx="607">
                  <c:v>4.1395217072547681E-2</c:v>
                </c:pt>
                <c:pt idx="608">
                  <c:v>4.1395217072547681E-2</c:v>
                </c:pt>
                <c:pt idx="609">
                  <c:v>4.1395217072547681E-2</c:v>
                </c:pt>
                <c:pt idx="610">
                  <c:v>4.1395217072547681E-2</c:v>
                </c:pt>
                <c:pt idx="611">
                  <c:v>4.1395217072547681E-2</c:v>
                </c:pt>
                <c:pt idx="612">
                  <c:v>4.1395217072547681E-2</c:v>
                </c:pt>
                <c:pt idx="613">
                  <c:v>4.1395217072547681E-2</c:v>
                </c:pt>
                <c:pt idx="614">
                  <c:v>4.1395217072547681E-2</c:v>
                </c:pt>
                <c:pt idx="615">
                  <c:v>4.1395217072547681E-2</c:v>
                </c:pt>
                <c:pt idx="616">
                  <c:v>4.1395217072547681E-2</c:v>
                </c:pt>
                <c:pt idx="617">
                  <c:v>4.1395217072547681E-2</c:v>
                </c:pt>
                <c:pt idx="618">
                  <c:v>4.1395217072547681E-2</c:v>
                </c:pt>
                <c:pt idx="619">
                  <c:v>4.1395217072547681E-2</c:v>
                </c:pt>
                <c:pt idx="620">
                  <c:v>4.1395217072547681E-2</c:v>
                </c:pt>
                <c:pt idx="621">
                  <c:v>4.1395217072547681E-2</c:v>
                </c:pt>
                <c:pt idx="622">
                  <c:v>4.1395217072547681E-2</c:v>
                </c:pt>
                <c:pt idx="623">
                  <c:v>4.1395217072547681E-2</c:v>
                </c:pt>
                <c:pt idx="624">
                  <c:v>4.1395217072547681E-2</c:v>
                </c:pt>
                <c:pt idx="625">
                  <c:v>4.1395217072547681E-2</c:v>
                </c:pt>
                <c:pt idx="626">
                  <c:v>4.1395217072547681E-2</c:v>
                </c:pt>
                <c:pt idx="627">
                  <c:v>4.1465967909248266E-2</c:v>
                </c:pt>
                <c:pt idx="628">
                  <c:v>4.1465967909248266E-2</c:v>
                </c:pt>
                <c:pt idx="629">
                  <c:v>4.1465967909248266E-2</c:v>
                </c:pt>
                <c:pt idx="630">
                  <c:v>4.1465967909248266E-2</c:v>
                </c:pt>
                <c:pt idx="631">
                  <c:v>4.1465967909248266E-2</c:v>
                </c:pt>
                <c:pt idx="632">
                  <c:v>4.1465967909248266E-2</c:v>
                </c:pt>
                <c:pt idx="633">
                  <c:v>4.1465967909248266E-2</c:v>
                </c:pt>
                <c:pt idx="634">
                  <c:v>4.1465967909248266E-2</c:v>
                </c:pt>
                <c:pt idx="635">
                  <c:v>4.1465967909248266E-2</c:v>
                </c:pt>
                <c:pt idx="636">
                  <c:v>4.1465967909248266E-2</c:v>
                </c:pt>
                <c:pt idx="637">
                  <c:v>4.1465967909248266E-2</c:v>
                </c:pt>
                <c:pt idx="638">
                  <c:v>4.1465967909248266E-2</c:v>
                </c:pt>
                <c:pt idx="639">
                  <c:v>4.1465967909248266E-2</c:v>
                </c:pt>
                <c:pt idx="640">
                  <c:v>4.1465967909248266E-2</c:v>
                </c:pt>
                <c:pt idx="641">
                  <c:v>4.1465967909248266E-2</c:v>
                </c:pt>
                <c:pt idx="642">
                  <c:v>4.1465967909248266E-2</c:v>
                </c:pt>
                <c:pt idx="643">
                  <c:v>4.1465967909248266E-2</c:v>
                </c:pt>
                <c:pt idx="644">
                  <c:v>4.1465967909248266E-2</c:v>
                </c:pt>
                <c:pt idx="645">
                  <c:v>4.1465967909248266E-2</c:v>
                </c:pt>
                <c:pt idx="646">
                  <c:v>4.1465967909248266E-2</c:v>
                </c:pt>
                <c:pt idx="647">
                  <c:v>4.1465967909248266E-2</c:v>
                </c:pt>
                <c:pt idx="648">
                  <c:v>4.1465967909248266E-2</c:v>
                </c:pt>
                <c:pt idx="649">
                  <c:v>4.1465967909248266E-2</c:v>
                </c:pt>
                <c:pt idx="650">
                  <c:v>4.1465967909248266E-2</c:v>
                </c:pt>
                <c:pt idx="651">
                  <c:v>4.1465967909248266E-2</c:v>
                </c:pt>
                <c:pt idx="652">
                  <c:v>4.1465967909248266E-2</c:v>
                </c:pt>
                <c:pt idx="653">
                  <c:v>4.1465967909248266E-2</c:v>
                </c:pt>
                <c:pt idx="654">
                  <c:v>4.1465967909248266E-2</c:v>
                </c:pt>
                <c:pt idx="655">
                  <c:v>4.1465967909248266E-2</c:v>
                </c:pt>
                <c:pt idx="656">
                  <c:v>4.1465967909248266E-2</c:v>
                </c:pt>
                <c:pt idx="657">
                  <c:v>4.1465967909248266E-2</c:v>
                </c:pt>
                <c:pt idx="658">
                  <c:v>4.1529871890784248E-2</c:v>
                </c:pt>
                <c:pt idx="659">
                  <c:v>4.1529871890784248E-2</c:v>
                </c:pt>
                <c:pt idx="660">
                  <c:v>4.1529871890784248E-2</c:v>
                </c:pt>
                <c:pt idx="661">
                  <c:v>4.1529871890784248E-2</c:v>
                </c:pt>
                <c:pt idx="662">
                  <c:v>4.1529871890784248E-2</c:v>
                </c:pt>
                <c:pt idx="663">
                  <c:v>4.1529871890784248E-2</c:v>
                </c:pt>
                <c:pt idx="664">
                  <c:v>4.1529871890784248E-2</c:v>
                </c:pt>
                <c:pt idx="665">
                  <c:v>4.1529871890784248E-2</c:v>
                </c:pt>
                <c:pt idx="666">
                  <c:v>4.1529871890784248E-2</c:v>
                </c:pt>
                <c:pt idx="667">
                  <c:v>4.1529871890784248E-2</c:v>
                </c:pt>
                <c:pt idx="668">
                  <c:v>4.1529871890784248E-2</c:v>
                </c:pt>
                <c:pt idx="669">
                  <c:v>4.1529871890784248E-2</c:v>
                </c:pt>
                <c:pt idx="670">
                  <c:v>4.1529871890784248E-2</c:v>
                </c:pt>
                <c:pt idx="671">
                  <c:v>4.1529871890784248E-2</c:v>
                </c:pt>
                <c:pt idx="672">
                  <c:v>4.1529871890784248E-2</c:v>
                </c:pt>
                <c:pt idx="673">
                  <c:v>4.1529871890784248E-2</c:v>
                </c:pt>
                <c:pt idx="674">
                  <c:v>4.1529871890784248E-2</c:v>
                </c:pt>
                <c:pt idx="675">
                  <c:v>4.1529871890784248E-2</c:v>
                </c:pt>
                <c:pt idx="676">
                  <c:v>4.1529871890784248E-2</c:v>
                </c:pt>
                <c:pt idx="677">
                  <c:v>4.1529871890784248E-2</c:v>
                </c:pt>
                <c:pt idx="678">
                  <c:v>4.1529871890784248E-2</c:v>
                </c:pt>
                <c:pt idx="679">
                  <c:v>4.1529871890784248E-2</c:v>
                </c:pt>
                <c:pt idx="680">
                  <c:v>4.1529871890784248E-2</c:v>
                </c:pt>
                <c:pt idx="681">
                  <c:v>4.1529871890784248E-2</c:v>
                </c:pt>
                <c:pt idx="682">
                  <c:v>4.1529871890784248E-2</c:v>
                </c:pt>
                <c:pt idx="683">
                  <c:v>4.1529871890784248E-2</c:v>
                </c:pt>
                <c:pt idx="684">
                  <c:v>4.1529871890784248E-2</c:v>
                </c:pt>
                <c:pt idx="685">
                  <c:v>4.1529871890784248E-2</c:v>
                </c:pt>
                <c:pt idx="686">
                  <c:v>4.1600622727484805E-2</c:v>
                </c:pt>
                <c:pt idx="687">
                  <c:v>4.1600622727484805E-2</c:v>
                </c:pt>
                <c:pt idx="688">
                  <c:v>4.1600622727484805E-2</c:v>
                </c:pt>
                <c:pt idx="689">
                  <c:v>4.1600622727484805E-2</c:v>
                </c:pt>
                <c:pt idx="690">
                  <c:v>4.1600622727484805E-2</c:v>
                </c:pt>
                <c:pt idx="691">
                  <c:v>4.1600622727484805E-2</c:v>
                </c:pt>
                <c:pt idx="692">
                  <c:v>4.1600622727484805E-2</c:v>
                </c:pt>
                <c:pt idx="693">
                  <c:v>4.1600622727484805E-2</c:v>
                </c:pt>
                <c:pt idx="694">
                  <c:v>4.1600622727484805E-2</c:v>
                </c:pt>
                <c:pt idx="695">
                  <c:v>4.1600622727484805E-2</c:v>
                </c:pt>
                <c:pt idx="696">
                  <c:v>4.1600622727484805E-2</c:v>
                </c:pt>
                <c:pt idx="697">
                  <c:v>4.1600622727484805E-2</c:v>
                </c:pt>
                <c:pt idx="698">
                  <c:v>4.1600622727484805E-2</c:v>
                </c:pt>
                <c:pt idx="699">
                  <c:v>4.1600622727484805E-2</c:v>
                </c:pt>
                <c:pt idx="700">
                  <c:v>4.1600622727484805E-2</c:v>
                </c:pt>
                <c:pt idx="701">
                  <c:v>4.1600622727484805E-2</c:v>
                </c:pt>
                <c:pt idx="702">
                  <c:v>4.1600622727484805E-2</c:v>
                </c:pt>
                <c:pt idx="703">
                  <c:v>4.1600622727484805E-2</c:v>
                </c:pt>
                <c:pt idx="704">
                  <c:v>4.1600622727484805E-2</c:v>
                </c:pt>
                <c:pt idx="705">
                  <c:v>4.1600622727484805E-2</c:v>
                </c:pt>
                <c:pt idx="706">
                  <c:v>4.1600622727484805E-2</c:v>
                </c:pt>
                <c:pt idx="707">
                  <c:v>4.1600622727484805E-2</c:v>
                </c:pt>
                <c:pt idx="708">
                  <c:v>4.1600622727484805E-2</c:v>
                </c:pt>
                <c:pt idx="709">
                  <c:v>4.1600622727484805E-2</c:v>
                </c:pt>
                <c:pt idx="710">
                  <c:v>4.1600622727484805E-2</c:v>
                </c:pt>
                <c:pt idx="711">
                  <c:v>4.1600622727484805E-2</c:v>
                </c:pt>
                <c:pt idx="712">
                  <c:v>4.1600622727484805E-2</c:v>
                </c:pt>
                <c:pt idx="713">
                  <c:v>4.1600622727484805E-2</c:v>
                </c:pt>
                <c:pt idx="714">
                  <c:v>4.1600622727484805E-2</c:v>
                </c:pt>
                <c:pt idx="715">
                  <c:v>4.1600622727484805E-2</c:v>
                </c:pt>
                <c:pt idx="716">
                  <c:v>4.1600622727484805E-2</c:v>
                </c:pt>
              </c:numCache>
            </c:numRef>
          </c:val>
          <c:smooth val="0"/>
          <c:extLst>
            <c:ext xmlns:c16="http://schemas.microsoft.com/office/drawing/2014/chart" uri="{C3380CC4-5D6E-409C-BE32-E72D297353CC}">
              <c16:uniqueId val="{00000003-C5EF-45C1-96A1-0441A5ECFDD7}"/>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FV_evolution_MbyM!$AT$4:$AT$1000</c:f>
              <c:numCache>
                <c:formatCode>0.00%</c:formatCode>
                <c:ptCount val="997"/>
                <c:pt idx="0">
                  <c:v>4.3015754830312752E-2</c:v>
                </c:pt>
                <c:pt idx="1">
                  <c:v>4.3015754830312752E-2</c:v>
                </c:pt>
                <c:pt idx="2">
                  <c:v>4.3015754830312752E-2</c:v>
                </c:pt>
                <c:pt idx="3">
                  <c:v>4.3015754830312752E-2</c:v>
                </c:pt>
                <c:pt idx="4">
                  <c:v>4.3015754830312752E-2</c:v>
                </c:pt>
                <c:pt idx="5">
                  <c:v>4.3015754830312752E-2</c:v>
                </c:pt>
                <c:pt idx="6">
                  <c:v>4.3015754830312752E-2</c:v>
                </c:pt>
                <c:pt idx="7">
                  <c:v>4.3015754830312752E-2</c:v>
                </c:pt>
                <c:pt idx="8">
                  <c:v>4.3015754830312752E-2</c:v>
                </c:pt>
                <c:pt idx="9">
                  <c:v>4.3015754830312752E-2</c:v>
                </c:pt>
                <c:pt idx="10">
                  <c:v>4.3015754830312752E-2</c:v>
                </c:pt>
                <c:pt idx="11">
                  <c:v>4.3015754830312752E-2</c:v>
                </c:pt>
                <c:pt idx="12">
                  <c:v>4.3015754830312752E-2</c:v>
                </c:pt>
                <c:pt idx="13">
                  <c:v>4.3015754830312752E-2</c:v>
                </c:pt>
                <c:pt idx="14">
                  <c:v>4.3015754830312752E-2</c:v>
                </c:pt>
                <c:pt idx="15">
                  <c:v>4.3015754830312752E-2</c:v>
                </c:pt>
                <c:pt idx="16">
                  <c:v>4.3015754830312752E-2</c:v>
                </c:pt>
                <c:pt idx="17">
                  <c:v>4.3015754830312752E-2</c:v>
                </c:pt>
                <c:pt idx="18">
                  <c:v>4.3015754830312752E-2</c:v>
                </c:pt>
                <c:pt idx="19">
                  <c:v>4.3015754830312752E-2</c:v>
                </c:pt>
                <c:pt idx="20">
                  <c:v>4.3015754830312752E-2</c:v>
                </c:pt>
                <c:pt idx="21">
                  <c:v>4.3015754830312752E-2</c:v>
                </c:pt>
                <c:pt idx="22">
                  <c:v>4.3015754830312752E-2</c:v>
                </c:pt>
                <c:pt idx="23">
                  <c:v>4.496594960550597E-2</c:v>
                </c:pt>
                <c:pt idx="24">
                  <c:v>4.496594960550597E-2</c:v>
                </c:pt>
                <c:pt idx="25">
                  <c:v>4.496594960550597E-2</c:v>
                </c:pt>
                <c:pt idx="26">
                  <c:v>4.496594960550597E-2</c:v>
                </c:pt>
                <c:pt idx="27">
                  <c:v>4.496594960550597E-2</c:v>
                </c:pt>
                <c:pt idx="28">
                  <c:v>4.496594960550597E-2</c:v>
                </c:pt>
                <c:pt idx="29">
                  <c:v>4.496594960550597E-2</c:v>
                </c:pt>
                <c:pt idx="30">
                  <c:v>4.496594960550597E-2</c:v>
                </c:pt>
                <c:pt idx="31">
                  <c:v>4.496594960550597E-2</c:v>
                </c:pt>
                <c:pt idx="32">
                  <c:v>4.496594960550597E-2</c:v>
                </c:pt>
                <c:pt idx="33">
                  <c:v>4.496594960550597E-2</c:v>
                </c:pt>
                <c:pt idx="34">
                  <c:v>4.496594960550597E-2</c:v>
                </c:pt>
                <c:pt idx="35">
                  <c:v>4.496594960550597E-2</c:v>
                </c:pt>
                <c:pt idx="36">
                  <c:v>4.496594960550597E-2</c:v>
                </c:pt>
                <c:pt idx="37">
                  <c:v>4.496594960550597E-2</c:v>
                </c:pt>
                <c:pt idx="38">
                  <c:v>4.496594960550597E-2</c:v>
                </c:pt>
                <c:pt idx="39">
                  <c:v>4.496594960550597E-2</c:v>
                </c:pt>
                <c:pt idx="40">
                  <c:v>4.496594960550597E-2</c:v>
                </c:pt>
                <c:pt idx="41">
                  <c:v>4.496594960550597E-2</c:v>
                </c:pt>
                <c:pt idx="42">
                  <c:v>4.496594960550597E-2</c:v>
                </c:pt>
                <c:pt idx="43">
                  <c:v>4.496594960550597E-2</c:v>
                </c:pt>
                <c:pt idx="44">
                  <c:v>4.5366022345576698E-2</c:v>
                </c:pt>
                <c:pt idx="45">
                  <c:v>4.5366022345576698E-2</c:v>
                </c:pt>
                <c:pt idx="46">
                  <c:v>4.5366022345576698E-2</c:v>
                </c:pt>
                <c:pt idx="47">
                  <c:v>4.5366022345576698E-2</c:v>
                </c:pt>
                <c:pt idx="48">
                  <c:v>4.5366022345576698E-2</c:v>
                </c:pt>
                <c:pt idx="49">
                  <c:v>4.5366022345576698E-2</c:v>
                </c:pt>
                <c:pt idx="50">
                  <c:v>4.5366022345576698E-2</c:v>
                </c:pt>
                <c:pt idx="51">
                  <c:v>4.5366022345576698E-2</c:v>
                </c:pt>
                <c:pt idx="52">
                  <c:v>4.5366022345576698E-2</c:v>
                </c:pt>
                <c:pt idx="53">
                  <c:v>4.5366022345576698E-2</c:v>
                </c:pt>
                <c:pt idx="54">
                  <c:v>4.5366022345576698E-2</c:v>
                </c:pt>
                <c:pt idx="55">
                  <c:v>4.5366022345576698E-2</c:v>
                </c:pt>
                <c:pt idx="56">
                  <c:v>4.5366022345576698E-2</c:v>
                </c:pt>
                <c:pt idx="57">
                  <c:v>4.5366022345576698E-2</c:v>
                </c:pt>
                <c:pt idx="58">
                  <c:v>4.5366022345576698E-2</c:v>
                </c:pt>
                <c:pt idx="59">
                  <c:v>4.5366022345576698E-2</c:v>
                </c:pt>
                <c:pt idx="60">
                  <c:v>4.5366022345576698E-2</c:v>
                </c:pt>
                <c:pt idx="61">
                  <c:v>4.5366022345576698E-2</c:v>
                </c:pt>
                <c:pt idx="62">
                  <c:v>4.5366022345576698E-2</c:v>
                </c:pt>
                <c:pt idx="63">
                  <c:v>4.5366022345576698E-2</c:v>
                </c:pt>
                <c:pt idx="64">
                  <c:v>4.5366022345576698E-2</c:v>
                </c:pt>
                <c:pt idx="65">
                  <c:v>4.9336525890098668E-2</c:v>
                </c:pt>
                <c:pt idx="66">
                  <c:v>4.9336525890098668E-2</c:v>
                </c:pt>
                <c:pt idx="67">
                  <c:v>4.9336525890098668E-2</c:v>
                </c:pt>
                <c:pt idx="68">
                  <c:v>4.9336525890098668E-2</c:v>
                </c:pt>
                <c:pt idx="69">
                  <c:v>4.9336525890098668E-2</c:v>
                </c:pt>
                <c:pt idx="70">
                  <c:v>4.9336525890098668E-2</c:v>
                </c:pt>
                <c:pt idx="71">
                  <c:v>4.9336525890098668E-2</c:v>
                </c:pt>
                <c:pt idx="72">
                  <c:v>4.9336525890098668E-2</c:v>
                </c:pt>
                <c:pt idx="73">
                  <c:v>4.9336525890098668E-2</c:v>
                </c:pt>
                <c:pt idx="74">
                  <c:v>4.9336525890098668E-2</c:v>
                </c:pt>
                <c:pt idx="75">
                  <c:v>4.9336525890098668E-2</c:v>
                </c:pt>
                <c:pt idx="76">
                  <c:v>4.9336525890098668E-2</c:v>
                </c:pt>
                <c:pt idx="77">
                  <c:v>4.9336525890098668E-2</c:v>
                </c:pt>
                <c:pt idx="78">
                  <c:v>4.9336525890098668E-2</c:v>
                </c:pt>
                <c:pt idx="79">
                  <c:v>4.9336525890098668E-2</c:v>
                </c:pt>
                <c:pt idx="80">
                  <c:v>4.9336525890098668E-2</c:v>
                </c:pt>
                <c:pt idx="81">
                  <c:v>4.9336525890098668E-2</c:v>
                </c:pt>
                <c:pt idx="82">
                  <c:v>4.9336525890098668E-2</c:v>
                </c:pt>
                <c:pt idx="83">
                  <c:v>4.9336525890098668E-2</c:v>
                </c:pt>
                <c:pt idx="84">
                  <c:v>4.9336525890098668E-2</c:v>
                </c:pt>
                <c:pt idx="85">
                  <c:v>4.9336525890098668E-2</c:v>
                </c:pt>
                <c:pt idx="86">
                  <c:v>4.9336525890098668E-2</c:v>
                </c:pt>
                <c:pt idx="87">
                  <c:v>4.8294354057374533E-2</c:v>
                </c:pt>
                <c:pt idx="88">
                  <c:v>4.8294354057374533E-2</c:v>
                </c:pt>
                <c:pt idx="89">
                  <c:v>4.8294354057374533E-2</c:v>
                </c:pt>
                <c:pt idx="90">
                  <c:v>4.8294354057374533E-2</c:v>
                </c:pt>
                <c:pt idx="91">
                  <c:v>4.8294354057374533E-2</c:v>
                </c:pt>
                <c:pt idx="92">
                  <c:v>4.8294354057374533E-2</c:v>
                </c:pt>
                <c:pt idx="93">
                  <c:v>4.8294354057374533E-2</c:v>
                </c:pt>
                <c:pt idx="94">
                  <c:v>4.8294354057374533E-2</c:v>
                </c:pt>
                <c:pt idx="95">
                  <c:v>4.8294354057374533E-2</c:v>
                </c:pt>
                <c:pt idx="96">
                  <c:v>4.8294354057374533E-2</c:v>
                </c:pt>
                <c:pt idx="97">
                  <c:v>4.8294354057374533E-2</c:v>
                </c:pt>
                <c:pt idx="98">
                  <c:v>4.8294354057374533E-2</c:v>
                </c:pt>
                <c:pt idx="99">
                  <c:v>4.8294354057374533E-2</c:v>
                </c:pt>
                <c:pt idx="100">
                  <c:v>4.8294354057374533E-2</c:v>
                </c:pt>
                <c:pt idx="101">
                  <c:v>4.8294354057374533E-2</c:v>
                </c:pt>
                <c:pt idx="102">
                  <c:v>4.8294354057374533E-2</c:v>
                </c:pt>
                <c:pt idx="103">
                  <c:v>4.8294354057374533E-2</c:v>
                </c:pt>
                <c:pt idx="104">
                  <c:v>4.8294354057374533E-2</c:v>
                </c:pt>
                <c:pt idx="105">
                  <c:v>4.8294354057374533E-2</c:v>
                </c:pt>
                <c:pt idx="106">
                  <c:v>4.8294354057374533E-2</c:v>
                </c:pt>
                <c:pt idx="107">
                  <c:v>4.8294354057374533E-2</c:v>
                </c:pt>
                <c:pt idx="108">
                  <c:v>4.8294354057374533E-2</c:v>
                </c:pt>
                <c:pt idx="109">
                  <c:v>4.8294354057374533E-2</c:v>
                </c:pt>
                <c:pt idx="110">
                  <c:v>4.6456607364639607E-2</c:v>
                </c:pt>
                <c:pt idx="111">
                  <c:v>4.6456607364639607E-2</c:v>
                </c:pt>
                <c:pt idx="112">
                  <c:v>4.6456607364639607E-2</c:v>
                </c:pt>
                <c:pt idx="113">
                  <c:v>4.6456607364639607E-2</c:v>
                </c:pt>
                <c:pt idx="114">
                  <c:v>4.6456607364639607E-2</c:v>
                </c:pt>
                <c:pt idx="115">
                  <c:v>4.6456607364639607E-2</c:v>
                </c:pt>
                <c:pt idx="116">
                  <c:v>4.6456607364639607E-2</c:v>
                </c:pt>
                <c:pt idx="117">
                  <c:v>4.6456607364639607E-2</c:v>
                </c:pt>
                <c:pt idx="118">
                  <c:v>4.6456607364639607E-2</c:v>
                </c:pt>
                <c:pt idx="119">
                  <c:v>4.6456607364639607E-2</c:v>
                </c:pt>
                <c:pt idx="120">
                  <c:v>4.6456607364639607E-2</c:v>
                </c:pt>
                <c:pt idx="121">
                  <c:v>4.6456607364639607E-2</c:v>
                </c:pt>
                <c:pt idx="122">
                  <c:v>4.6456607364639607E-2</c:v>
                </c:pt>
                <c:pt idx="123">
                  <c:v>4.6456607364639607E-2</c:v>
                </c:pt>
                <c:pt idx="124">
                  <c:v>4.6456607364639607E-2</c:v>
                </c:pt>
                <c:pt idx="125">
                  <c:v>4.6456607364639607E-2</c:v>
                </c:pt>
                <c:pt idx="126">
                  <c:v>4.6456607364639607E-2</c:v>
                </c:pt>
                <c:pt idx="127">
                  <c:v>4.6456607364639607E-2</c:v>
                </c:pt>
                <c:pt idx="128">
                  <c:v>4.6456607364639607E-2</c:v>
                </c:pt>
                <c:pt idx="129">
                  <c:v>4.6456607364639607E-2</c:v>
                </c:pt>
                <c:pt idx="130">
                  <c:v>4.3182375287148397E-2</c:v>
                </c:pt>
                <c:pt idx="131">
                  <c:v>4.3182375287148397E-2</c:v>
                </c:pt>
                <c:pt idx="132">
                  <c:v>4.3182375287148397E-2</c:v>
                </c:pt>
                <c:pt idx="133">
                  <c:v>4.3182375287148397E-2</c:v>
                </c:pt>
                <c:pt idx="134">
                  <c:v>4.3182375287148397E-2</c:v>
                </c:pt>
                <c:pt idx="135">
                  <c:v>4.3182375287148397E-2</c:v>
                </c:pt>
                <c:pt idx="136">
                  <c:v>4.3182375287148397E-2</c:v>
                </c:pt>
                <c:pt idx="137">
                  <c:v>4.3182375287148397E-2</c:v>
                </c:pt>
                <c:pt idx="138">
                  <c:v>4.3182375287148397E-2</c:v>
                </c:pt>
                <c:pt idx="139">
                  <c:v>4.3182375287148397E-2</c:v>
                </c:pt>
                <c:pt idx="140">
                  <c:v>4.3182375287148397E-2</c:v>
                </c:pt>
                <c:pt idx="141">
                  <c:v>4.3182375287148397E-2</c:v>
                </c:pt>
                <c:pt idx="142">
                  <c:v>4.3182375287148397E-2</c:v>
                </c:pt>
                <c:pt idx="143">
                  <c:v>4.3182375287148397E-2</c:v>
                </c:pt>
                <c:pt idx="144">
                  <c:v>4.3182375287148397E-2</c:v>
                </c:pt>
                <c:pt idx="145">
                  <c:v>4.3182375287148397E-2</c:v>
                </c:pt>
                <c:pt idx="146">
                  <c:v>4.3182375287148397E-2</c:v>
                </c:pt>
                <c:pt idx="147">
                  <c:v>4.3182375287148397E-2</c:v>
                </c:pt>
                <c:pt idx="148">
                  <c:v>4.3182375287148397E-2</c:v>
                </c:pt>
                <c:pt idx="149">
                  <c:v>4.3182375287148397E-2</c:v>
                </c:pt>
                <c:pt idx="150">
                  <c:v>4.3182375287148397E-2</c:v>
                </c:pt>
                <c:pt idx="151">
                  <c:v>4.3182375287148397E-2</c:v>
                </c:pt>
                <c:pt idx="152">
                  <c:v>4.3182375287148397E-2</c:v>
                </c:pt>
                <c:pt idx="153">
                  <c:v>4.200695924840582E-2</c:v>
                </c:pt>
                <c:pt idx="154">
                  <c:v>4.200695924840582E-2</c:v>
                </c:pt>
                <c:pt idx="155">
                  <c:v>4.200695924840582E-2</c:v>
                </c:pt>
                <c:pt idx="156">
                  <c:v>4.200695924840582E-2</c:v>
                </c:pt>
                <c:pt idx="157">
                  <c:v>4.200695924840582E-2</c:v>
                </c:pt>
                <c:pt idx="158">
                  <c:v>4.200695924840582E-2</c:v>
                </c:pt>
                <c:pt idx="159">
                  <c:v>4.200695924840582E-2</c:v>
                </c:pt>
                <c:pt idx="160">
                  <c:v>4.200695924840582E-2</c:v>
                </c:pt>
                <c:pt idx="161">
                  <c:v>4.200695924840582E-2</c:v>
                </c:pt>
                <c:pt idx="162">
                  <c:v>4.200695924840582E-2</c:v>
                </c:pt>
                <c:pt idx="163">
                  <c:v>4.200695924840582E-2</c:v>
                </c:pt>
                <c:pt idx="164">
                  <c:v>4.200695924840582E-2</c:v>
                </c:pt>
                <c:pt idx="165">
                  <c:v>4.200695924840582E-2</c:v>
                </c:pt>
                <c:pt idx="166">
                  <c:v>4.200695924840582E-2</c:v>
                </c:pt>
                <c:pt idx="167">
                  <c:v>4.200695924840582E-2</c:v>
                </c:pt>
                <c:pt idx="168">
                  <c:v>4.200695924840582E-2</c:v>
                </c:pt>
                <c:pt idx="169">
                  <c:v>4.200695924840582E-2</c:v>
                </c:pt>
                <c:pt idx="170">
                  <c:v>4.200695924840582E-2</c:v>
                </c:pt>
                <c:pt idx="171">
                  <c:v>4.200695924840582E-2</c:v>
                </c:pt>
                <c:pt idx="172">
                  <c:v>4.200695924840582E-2</c:v>
                </c:pt>
                <c:pt idx="173">
                  <c:v>4.200695924840582E-2</c:v>
                </c:pt>
                <c:pt idx="174">
                  <c:v>4.200695924840582E-2</c:v>
                </c:pt>
                <c:pt idx="175">
                  <c:v>4.1775753228977183E-2</c:v>
                </c:pt>
                <c:pt idx="176">
                  <c:v>4.1775753228977183E-2</c:v>
                </c:pt>
                <c:pt idx="177">
                  <c:v>4.1775753228977183E-2</c:v>
                </c:pt>
                <c:pt idx="178">
                  <c:v>4.1775753228977183E-2</c:v>
                </c:pt>
                <c:pt idx="179">
                  <c:v>4.1775753228977183E-2</c:v>
                </c:pt>
                <c:pt idx="180">
                  <c:v>4.1775753228977183E-2</c:v>
                </c:pt>
                <c:pt idx="181">
                  <c:v>4.1775753228977183E-2</c:v>
                </c:pt>
                <c:pt idx="182">
                  <c:v>4.1775753228977183E-2</c:v>
                </c:pt>
                <c:pt idx="183">
                  <c:v>4.1775753228977183E-2</c:v>
                </c:pt>
                <c:pt idx="184">
                  <c:v>4.1775753228977183E-2</c:v>
                </c:pt>
                <c:pt idx="185">
                  <c:v>4.1775753228977183E-2</c:v>
                </c:pt>
                <c:pt idx="186">
                  <c:v>4.1775753228977183E-2</c:v>
                </c:pt>
                <c:pt idx="187">
                  <c:v>4.1775753228977183E-2</c:v>
                </c:pt>
                <c:pt idx="188">
                  <c:v>4.1775753228977183E-2</c:v>
                </c:pt>
                <c:pt idx="189">
                  <c:v>4.1775753228977183E-2</c:v>
                </c:pt>
                <c:pt idx="190">
                  <c:v>4.1775753228977183E-2</c:v>
                </c:pt>
                <c:pt idx="191">
                  <c:v>4.1775753228977183E-2</c:v>
                </c:pt>
                <c:pt idx="192">
                  <c:v>4.1775753228977183E-2</c:v>
                </c:pt>
                <c:pt idx="193">
                  <c:v>4.1775753228977183E-2</c:v>
                </c:pt>
                <c:pt idx="194">
                  <c:v>4.1775753228977183E-2</c:v>
                </c:pt>
                <c:pt idx="195">
                  <c:v>4.1775753228977183E-2</c:v>
                </c:pt>
                <c:pt idx="196">
                  <c:v>4.5600809565539441E-2</c:v>
                </c:pt>
                <c:pt idx="197">
                  <c:v>4.5600809565539441E-2</c:v>
                </c:pt>
                <c:pt idx="198">
                  <c:v>4.5600809565539441E-2</c:v>
                </c:pt>
                <c:pt idx="199">
                  <c:v>4.5600809565539441E-2</c:v>
                </c:pt>
                <c:pt idx="200">
                  <c:v>4.5600809565539441E-2</c:v>
                </c:pt>
                <c:pt idx="201">
                  <c:v>4.5600809565539441E-2</c:v>
                </c:pt>
                <c:pt idx="202">
                  <c:v>4.5600809565539441E-2</c:v>
                </c:pt>
                <c:pt idx="203">
                  <c:v>4.5600809565539441E-2</c:v>
                </c:pt>
                <c:pt idx="204">
                  <c:v>4.5600809565539441E-2</c:v>
                </c:pt>
                <c:pt idx="205">
                  <c:v>4.5600809565539441E-2</c:v>
                </c:pt>
                <c:pt idx="206">
                  <c:v>4.5600809565539441E-2</c:v>
                </c:pt>
                <c:pt idx="207">
                  <c:v>4.5600809565539441E-2</c:v>
                </c:pt>
                <c:pt idx="208">
                  <c:v>4.5600809565539441E-2</c:v>
                </c:pt>
                <c:pt idx="209">
                  <c:v>4.5600809565539441E-2</c:v>
                </c:pt>
                <c:pt idx="210">
                  <c:v>4.5600809565539441E-2</c:v>
                </c:pt>
                <c:pt idx="211">
                  <c:v>4.5600809565539441E-2</c:v>
                </c:pt>
                <c:pt idx="212">
                  <c:v>4.5600809565539441E-2</c:v>
                </c:pt>
                <c:pt idx="213">
                  <c:v>4.5600809565539441E-2</c:v>
                </c:pt>
                <c:pt idx="214">
                  <c:v>4.5600809565539441E-2</c:v>
                </c:pt>
                <c:pt idx="215">
                  <c:v>4.5600809565539441E-2</c:v>
                </c:pt>
                <c:pt idx="216">
                  <c:v>4.5600809565539441E-2</c:v>
                </c:pt>
                <c:pt idx="217">
                  <c:v>4.5600809565539441E-2</c:v>
                </c:pt>
                <c:pt idx="218">
                  <c:v>4.5600809565539441E-2</c:v>
                </c:pt>
                <c:pt idx="219">
                  <c:v>4.4303679974151217E-2</c:v>
                </c:pt>
                <c:pt idx="220">
                  <c:v>4.4303679974151217E-2</c:v>
                </c:pt>
                <c:pt idx="221">
                  <c:v>4.4303679974151217E-2</c:v>
                </c:pt>
                <c:pt idx="222">
                  <c:v>4.4303679974151217E-2</c:v>
                </c:pt>
                <c:pt idx="223">
                  <c:v>4.4303679974151217E-2</c:v>
                </c:pt>
                <c:pt idx="224">
                  <c:v>4.4303679974151217E-2</c:v>
                </c:pt>
                <c:pt idx="225">
                  <c:v>4.4303679974151217E-2</c:v>
                </c:pt>
                <c:pt idx="226">
                  <c:v>4.4303679974151217E-2</c:v>
                </c:pt>
                <c:pt idx="227">
                  <c:v>4.4303679974151217E-2</c:v>
                </c:pt>
                <c:pt idx="228">
                  <c:v>4.4303679974151217E-2</c:v>
                </c:pt>
                <c:pt idx="229">
                  <c:v>4.4303679974151217E-2</c:v>
                </c:pt>
                <c:pt idx="230">
                  <c:v>4.4303679974151217E-2</c:v>
                </c:pt>
                <c:pt idx="231">
                  <c:v>4.4303679974151217E-2</c:v>
                </c:pt>
                <c:pt idx="232">
                  <c:v>4.4303679974151217E-2</c:v>
                </c:pt>
                <c:pt idx="233">
                  <c:v>4.4303679974151217E-2</c:v>
                </c:pt>
                <c:pt idx="234">
                  <c:v>4.4303679974151217E-2</c:v>
                </c:pt>
                <c:pt idx="235">
                  <c:v>4.4303679974151217E-2</c:v>
                </c:pt>
                <c:pt idx="236">
                  <c:v>4.4303679974151217E-2</c:v>
                </c:pt>
                <c:pt idx="237">
                  <c:v>4.4303679974151217E-2</c:v>
                </c:pt>
                <c:pt idx="238">
                  <c:v>4.4303679974151217E-2</c:v>
                </c:pt>
                <c:pt idx="239">
                  <c:v>4.4303679974151217E-2</c:v>
                </c:pt>
                <c:pt idx="240">
                  <c:v>4.713536191651721E-2</c:v>
                </c:pt>
                <c:pt idx="241">
                  <c:v>4.713536191651721E-2</c:v>
                </c:pt>
                <c:pt idx="242">
                  <c:v>4.713536191651721E-2</c:v>
                </c:pt>
                <c:pt idx="243">
                  <c:v>4.713536191651721E-2</c:v>
                </c:pt>
                <c:pt idx="244">
                  <c:v>4.713536191651721E-2</c:v>
                </c:pt>
                <c:pt idx="245">
                  <c:v>4.713536191651721E-2</c:v>
                </c:pt>
                <c:pt idx="246">
                  <c:v>4.713536191651721E-2</c:v>
                </c:pt>
                <c:pt idx="247">
                  <c:v>4.713536191651721E-2</c:v>
                </c:pt>
                <c:pt idx="248">
                  <c:v>4.713536191651721E-2</c:v>
                </c:pt>
                <c:pt idx="249">
                  <c:v>4.713536191651721E-2</c:v>
                </c:pt>
                <c:pt idx="250">
                  <c:v>4.713536191651721E-2</c:v>
                </c:pt>
                <c:pt idx="251">
                  <c:v>4.713536191651721E-2</c:v>
                </c:pt>
                <c:pt idx="252">
                  <c:v>4.713536191651721E-2</c:v>
                </c:pt>
                <c:pt idx="253">
                  <c:v>4.713536191651721E-2</c:v>
                </c:pt>
                <c:pt idx="254">
                  <c:v>4.713536191651721E-2</c:v>
                </c:pt>
                <c:pt idx="255">
                  <c:v>4.713536191651721E-2</c:v>
                </c:pt>
                <c:pt idx="256">
                  <c:v>4.713536191651721E-2</c:v>
                </c:pt>
                <c:pt idx="257">
                  <c:v>4.713536191651721E-2</c:v>
                </c:pt>
                <c:pt idx="258">
                  <c:v>4.713536191651721E-2</c:v>
                </c:pt>
                <c:pt idx="259">
                  <c:v>4.713536191651721E-2</c:v>
                </c:pt>
                <c:pt idx="260">
                  <c:v>4.713536191651721E-2</c:v>
                </c:pt>
                <c:pt idx="261">
                  <c:v>4.713536191651721E-2</c:v>
                </c:pt>
                <c:pt idx="262">
                  <c:v>4.8492395978587829E-2</c:v>
                </c:pt>
                <c:pt idx="263">
                  <c:v>4.8492395978587829E-2</c:v>
                </c:pt>
                <c:pt idx="264">
                  <c:v>4.8492395978587829E-2</c:v>
                </c:pt>
                <c:pt idx="265">
                  <c:v>4.8492395978587829E-2</c:v>
                </c:pt>
                <c:pt idx="266">
                  <c:v>4.8492395978587829E-2</c:v>
                </c:pt>
                <c:pt idx="267">
                  <c:v>4.8492395978587829E-2</c:v>
                </c:pt>
                <c:pt idx="268">
                  <c:v>4.8492395978587829E-2</c:v>
                </c:pt>
                <c:pt idx="269">
                  <c:v>4.8492395978587829E-2</c:v>
                </c:pt>
                <c:pt idx="270">
                  <c:v>4.8492395978587829E-2</c:v>
                </c:pt>
                <c:pt idx="271">
                  <c:v>4.8492395978587829E-2</c:v>
                </c:pt>
                <c:pt idx="272">
                  <c:v>4.8492395978587829E-2</c:v>
                </c:pt>
                <c:pt idx="273">
                  <c:v>4.8492395978587829E-2</c:v>
                </c:pt>
                <c:pt idx="274">
                  <c:v>4.8492395978587829E-2</c:v>
                </c:pt>
                <c:pt idx="275">
                  <c:v>4.8492395978587829E-2</c:v>
                </c:pt>
                <c:pt idx="276">
                  <c:v>4.8492395978587829E-2</c:v>
                </c:pt>
                <c:pt idx="277">
                  <c:v>4.8492395978587829E-2</c:v>
                </c:pt>
                <c:pt idx="278">
                  <c:v>4.8492395978587829E-2</c:v>
                </c:pt>
                <c:pt idx="279">
                  <c:v>4.8492395978587829E-2</c:v>
                </c:pt>
                <c:pt idx="280">
                  <c:v>4.8492395978587829E-2</c:v>
                </c:pt>
                <c:pt idx="281">
                  <c:v>4.8492395978587829E-2</c:v>
                </c:pt>
                <c:pt idx="282">
                  <c:v>4.8492395978587829E-2</c:v>
                </c:pt>
                <c:pt idx="283">
                  <c:v>4.8492395978587829E-2</c:v>
                </c:pt>
                <c:pt idx="284">
                  <c:v>4.8492395978587829E-2</c:v>
                </c:pt>
                <c:pt idx="285">
                  <c:v>4.8492395978587829E-2</c:v>
                </c:pt>
                <c:pt idx="286">
                  <c:v>4.8492395978587829E-2</c:v>
                </c:pt>
                <c:pt idx="287">
                  <c:v>4.8492395978587829E-2</c:v>
                </c:pt>
                <c:pt idx="288">
                  <c:v>4.8492395978587829E-2</c:v>
                </c:pt>
                <c:pt idx="289">
                  <c:v>4.8492395978587829E-2</c:v>
                </c:pt>
                <c:pt idx="290">
                  <c:v>4.8492395978587829E-2</c:v>
                </c:pt>
                <c:pt idx="291">
                  <c:v>4.8492395978587829E-2</c:v>
                </c:pt>
                <c:pt idx="292">
                  <c:v>4.8492395978587829E-2</c:v>
                </c:pt>
                <c:pt idx="293">
                  <c:v>4.5001629933416123E-2</c:v>
                </c:pt>
                <c:pt idx="294">
                  <c:v>4.5001629933416123E-2</c:v>
                </c:pt>
                <c:pt idx="295">
                  <c:v>4.5001629933416123E-2</c:v>
                </c:pt>
                <c:pt idx="296">
                  <c:v>4.5001629933416123E-2</c:v>
                </c:pt>
                <c:pt idx="297">
                  <c:v>4.5001629933416123E-2</c:v>
                </c:pt>
                <c:pt idx="298">
                  <c:v>4.5001629933416123E-2</c:v>
                </c:pt>
                <c:pt idx="299">
                  <c:v>4.5001629933416123E-2</c:v>
                </c:pt>
                <c:pt idx="300">
                  <c:v>4.5001629933416123E-2</c:v>
                </c:pt>
                <c:pt idx="301">
                  <c:v>4.5001629933416123E-2</c:v>
                </c:pt>
                <c:pt idx="302">
                  <c:v>4.5001629933416123E-2</c:v>
                </c:pt>
                <c:pt idx="303">
                  <c:v>4.5001629933416123E-2</c:v>
                </c:pt>
                <c:pt idx="304">
                  <c:v>4.5001629933416123E-2</c:v>
                </c:pt>
                <c:pt idx="305">
                  <c:v>4.5001629933416123E-2</c:v>
                </c:pt>
                <c:pt idx="306">
                  <c:v>4.5001629933416123E-2</c:v>
                </c:pt>
                <c:pt idx="307">
                  <c:v>4.5001629933416123E-2</c:v>
                </c:pt>
                <c:pt idx="308">
                  <c:v>4.5001629933416123E-2</c:v>
                </c:pt>
                <c:pt idx="309">
                  <c:v>4.5001629933416123E-2</c:v>
                </c:pt>
                <c:pt idx="310">
                  <c:v>4.5001629933416123E-2</c:v>
                </c:pt>
                <c:pt idx="311">
                  <c:v>4.5001629933416123E-2</c:v>
                </c:pt>
                <c:pt idx="312">
                  <c:v>4.5001629933416123E-2</c:v>
                </c:pt>
                <c:pt idx="313">
                  <c:v>4.5001629933416123E-2</c:v>
                </c:pt>
                <c:pt idx="314">
                  <c:v>4.5001629933416123E-2</c:v>
                </c:pt>
                <c:pt idx="315">
                  <c:v>4.5001629933416123E-2</c:v>
                </c:pt>
                <c:pt idx="316">
                  <c:v>4.5001629933416123E-2</c:v>
                </c:pt>
                <c:pt idx="317">
                  <c:v>4.5001629933416123E-2</c:v>
                </c:pt>
                <c:pt idx="318">
                  <c:v>4.5001629933416123E-2</c:v>
                </c:pt>
                <c:pt idx="319">
                  <c:v>4.5001629933416123E-2</c:v>
                </c:pt>
                <c:pt idx="320">
                  <c:v>4.5001629933416123E-2</c:v>
                </c:pt>
                <c:pt idx="321">
                  <c:v>4.4776620090201849E-2</c:v>
                </c:pt>
                <c:pt idx="322">
                  <c:v>4.4776620090201849E-2</c:v>
                </c:pt>
                <c:pt idx="323">
                  <c:v>4.4776620090201849E-2</c:v>
                </c:pt>
                <c:pt idx="324">
                  <c:v>4.4776620090201849E-2</c:v>
                </c:pt>
                <c:pt idx="325">
                  <c:v>4.4776620090201849E-2</c:v>
                </c:pt>
                <c:pt idx="326">
                  <c:v>4.4776620090201849E-2</c:v>
                </c:pt>
                <c:pt idx="327">
                  <c:v>4.4776620090201849E-2</c:v>
                </c:pt>
                <c:pt idx="328">
                  <c:v>4.4776620090201849E-2</c:v>
                </c:pt>
                <c:pt idx="329">
                  <c:v>4.4776620090201849E-2</c:v>
                </c:pt>
                <c:pt idx="330">
                  <c:v>4.4776620090201849E-2</c:v>
                </c:pt>
                <c:pt idx="331">
                  <c:v>4.4776620090201849E-2</c:v>
                </c:pt>
                <c:pt idx="332">
                  <c:v>4.4776620090201849E-2</c:v>
                </c:pt>
                <c:pt idx="333">
                  <c:v>4.4776620090201849E-2</c:v>
                </c:pt>
                <c:pt idx="334">
                  <c:v>4.4776620090201849E-2</c:v>
                </c:pt>
                <c:pt idx="335">
                  <c:v>4.4776620090201849E-2</c:v>
                </c:pt>
                <c:pt idx="336">
                  <c:v>4.4776620090201849E-2</c:v>
                </c:pt>
                <c:pt idx="337">
                  <c:v>4.4776620090201849E-2</c:v>
                </c:pt>
                <c:pt idx="338">
                  <c:v>4.4776620090201849E-2</c:v>
                </c:pt>
                <c:pt idx="339">
                  <c:v>4.4776620090201849E-2</c:v>
                </c:pt>
                <c:pt idx="340">
                  <c:v>4.4776620090201849E-2</c:v>
                </c:pt>
                <c:pt idx="341">
                  <c:v>4.4776620090201849E-2</c:v>
                </c:pt>
                <c:pt idx="342">
                  <c:v>4.4776620090201849E-2</c:v>
                </c:pt>
                <c:pt idx="343">
                  <c:v>4.4776620090201849E-2</c:v>
                </c:pt>
                <c:pt idx="344">
                  <c:v>4.4776620090201849E-2</c:v>
                </c:pt>
                <c:pt idx="345">
                  <c:v>4.4776620090201849E-2</c:v>
                </c:pt>
                <c:pt idx="346">
                  <c:v>4.4776620090201849E-2</c:v>
                </c:pt>
                <c:pt idx="347">
                  <c:v>4.4776620090201849E-2</c:v>
                </c:pt>
                <c:pt idx="348">
                  <c:v>4.4776620090201849E-2</c:v>
                </c:pt>
                <c:pt idx="349">
                  <c:v>4.4776620090201849E-2</c:v>
                </c:pt>
                <c:pt idx="350">
                  <c:v>4.4776620090201849E-2</c:v>
                </c:pt>
                <c:pt idx="351">
                  <c:v>4.4776620090201849E-2</c:v>
                </c:pt>
                <c:pt idx="352">
                  <c:v>4.24099082349121E-2</c:v>
                </c:pt>
                <c:pt idx="353">
                  <c:v>4.24099082349121E-2</c:v>
                </c:pt>
                <c:pt idx="354">
                  <c:v>4.24099082349121E-2</c:v>
                </c:pt>
                <c:pt idx="355">
                  <c:v>4.24099082349121E-2</c:v>
                </c:pt>
                <c:pt idx="356">
                  <c:v>4.24099082349121E-2</c:v>
                </c:pt>
                <c:pt idx="357">
                  <c:v>4.24099082349121E-2</c:v>
                </c:pt>
                <c:pt idx="358">
                  <c:v>4.24099082349121E-2</c:v>
                </c:pt>
                <c:pt idx="359">
                  <c:v>4.24099082349121E-2</c:v>
                </c:pt>
                <c:pt idx="360">
                  <c:v>4.24099082349121E-2</c:v>
                </c:pt>
                <c:pt idx="361">
                  <c:v>4.24099082349121E-2</c:v>
                </c:pt>
                <c:pt idx="362">
                  <c:v>4.24099082349121E-2</c:v>
                </c:pt>
                <c:pt idx="363">
                  <c:v>4.24099082349121E-2</c:v>
                </c:pt>
                <c:pt idx="364">
                  <c:v>4.24099082349121E-2</c:v>
                </c:pt>
                <c:pt idx="365">
                  <c:v>4.24099082349121E-2</c:v>
                </c:pt>
                <c:pt idx="366">
                  <c:v>4.24099082349121E-2</c:v>
                </c:pt>
                <c:pt idx="367">
                  <c:v>4.24099082349121E-2</c:v>
                </c:pt>
                <c:pt idx="368">
                  <c:v>4.24099082349121E-2</c:v>
                </c:pt>
                <c:pt idx="369">
                  <c:v>4.24099082349121E-2</c:v>
                </c:pt>
                <c:pt idx="370">
                  <c:v>4.24099082349121E-2</c:v>
                </c:pt>
                <c:pt idx="371">
                  <c:v>4.24099082349121E-2</c:v>
                </c:pt>
                <c:pt idx="372">
                  <c:v>4.24099082349121E-2</c:v>
                </c:pt>
                <c:pt idx="373">
                  <c:v>4.24099082349121E-2</c:v>
                </c:pt>
                <c:pt idx="374">
                  <c:v>4.24099082349121E-2</c:v>
                </c:pt>
                <c:pt idx="375">
                  <c:v>4.24099082349121E-2</c:v>
                </c:pt>
                <c:pt idx="376">
                  <c:v>4.24099082349121E-2</c:v>
                </c:pt>
                <c:pt idx="377">
                  <c:v>4.24099082349121E-2</c:v>
                </c:pt>
                <c:pt idx="378">
                  <c:v>4.24099082349121E-2</c:v>
                </c:pt>
                <c:pt idx="379">
                  <c:v>4.24099082349121E-2</c:v>
                </c:pt>
                <c:pt idx="380">
                  <c:v>4.24099082349121E-2</c:v>
                </c:pt>
                <c:pt idx="381">
                  <c:v>4.24099082349121E-2</c:v>
                </c:pt>
                <c:pt idx="382">
                  <c:v>4.5801470165464264E-2</c:v>
                </c:pt>
                <c:pt idx="383">
                  <c:v>4.5801470165464264E-2</c:v>
                </c:pt>
                <c:pt idx="384">
                  <c:v>4.5801470165464264E-2</c:v>
                </c:pt>
                <c:pt idx="385">
                  <c:v>4.5801470165464264E-2</c:v>
                </c:pt>
                <c:pt idx="386">
                  <c:v>4.5801470165464264E-2</c:v>
                </c:pt>
                <c:pt idx="387">
                  <c:v>4.5801470165464264E-2</c:v>
                </c:pt>
                <c:pt idx="388">
                  <c:v>4.5801470165464264E-2</c:v>
                </c:pt>
                <c:pt idx="389">
                  <c:v>4.5801470165464264E-2</c:v>
                </c:pt>
                <c:pt idx="390">
                  <c:v>4.5801470165464264E-2</c:v>
                </c:pt>
                <c:pt idx="391">
                  <c:v>4.5801470165464264E-2</c:v>
                </c:pt>
                <c:pt idx="392">
                  <c:v>4.5801470165464264E-2</c:v>
                </c:pt>
                <c:pt idx="393">
                  <c:v>4.5801470165464264E-2</c:v>
                </c:pt>
                <c:pt idx="394">
                  <c:v>4.5801470165464264E-2</c:v>
                </c:pt>
                <c:pt idx="395">
                  <c:v>4.5801470165464264E-2</c:v>
                </c:pt>
                <c:pt idx="396">
                  <c:v>4.5801470165464264E-2</c:v>
                </c:pt>
                <c:pt idx="397">
                  <c:v>4.5801470165464264E-2</c:v>
                </c:pt>
                <c:pt idx="398">
                  <c:v>4.5801470165464264E-2</c:v>
                </c:pt>
                <c:pt idx="399">
                  <c:v>4.5801470165464264E-2</c:v>
                </c:pt>
                <c:pt idx="400">
                  <c:v>4.5801470165464264E-2</c:v>
                </c:pt>
                <c:pt idx="401">
                  <c:v>4.5801470165464264E-2</c:v>
                </c:pt>
                <c:pt idx="402">
                  <c:v>4.5801470165464264E-2</c:v>
                </c:pt>
                <c:pt idx="403">
                  <c:v>4.5801470165464264E-2</c:v>
                </c:pt>
                <c:pt idx="404">
                  <c:v>4.5801470165464264E-2</c:v>
                </c:pt>
                <c:pt idx="405">
                  <c:v>4.5801470165464264E-2</c:v>
                </c:pt>
                <c:pt idx="406">
                  <c:v>4.5801470165464264E-2</c:v>
                </c:pt>
                <c:pt idx="407">
                  <c:v>4.5801470165464264E-2</c:v>
                </c:pt>
                <c:pt idx="408">
                  <c:v>4.5801470165464264E-2</c:v>
                </c:pt>
                <c:pt idx="409">
                  <c:v>4.5801470165464264E-2</c:v>
                </c:pt>
                <c:pt idx="410">
                  <c:v>4.5801470165464264E-2</c:v>
                </c:pt>
                <c:pt idx="411">
                  <c:v>4.5801470165464264E-2</c:v>
                </c:pt>
                <c:pt idx="412">
                  <c:v>4.5801470165464264E-2</c:v>
                </c:pt>
                <c:pt idx="413">
                  <c:v>4.5407610456594139E-2</c:v>
                </c:pt>
                <c:pt idx="414">
                  <c:v>4.5407610456594139E-2</c:v>
                </c:pt>
                <c:pt idx="415">
                  <c:v>4.5407610456594139E-2</c:v>
                </c:pt>
                <c:pt idx="416">
                  <c:v>4.5407610456594139E-2</c:v>
                </c:pt>
                <c:pt idx="417">
                  <c:v>4.5407610456594139E-2</c:v>
                </c:pt>
                <c:pt idx="418">
                  <c:v>4.5407610456594139E-2</c:v>
                </c:pt>
                <c:pt idx="419">
                  <c:v>4.5407610456594139E-2</c:v>
                </c:pt>
                <c:pt idx="420">
                  <c:v>4.5407610456594139E-2</c:v>
                </c:pt>
                <c:pt idx="421">
                  <c:v>4.5407610456594139E-2</c:v>
                </c:pt>
                <c:pt idx="422">
                  <c:v>4.5407610456594139E-2</c:v>
                </c:pt>
                <c:pt idx="423">
                  <c:v>4.5407610456594139E-2</c:v>
                </c:pt>
                <c:pt idx="424">
                  <c:v>4.5407610456594139E-2</c:v>
                </c:pt>
                <c:pt idx="425">
                  <c:v>4.5407610456594139E-2</c:v>
                </c:pt>
                <c:pt idx="426">
                  <c:v>4.5407610456594139E-2</c:v>
                </c:pt>
                <c:pt idx="427">
                  <c:v>4.5407610456594139E-2</c:v>
                </c:pt>
                <c:pt idx="428">
                  <c:v>4.5407610456594139E-2</c:v>
                </c:pt>
                <c:pt idx="429">
                  <c:v>4.5407610456594139E-2</c:v>
                </c:pt>
                <c:pt idx="430">
                  <c:v>4.5407610456594139E-2</c:v>
                </c:pt>
                <c:pt idx="431">
                  <c:v>4.5407610456594139E-2</c:v>
                </c:pt>
                <c:pt idx="432">
                  <c:v>4.5407610456594139E-2</c:v>
                </c:pt>
                <c:pt idx="433">
                  <c:v>4.5407610456594139E-2</c:v>
                </c:pt>
                <c:pt idx="434">
                  <c:v>4.5407610456594139E-2</c:v>
                </c:pt>
                <c:pt idx="435">
                  <c:v>4.5407610456594139E-2</c:v>
                </c:pt>
                <c:pt idx="436">
                  <c:v>4.5407610456594139E-2</c:v>
                </c:pt>
                <c:pt idx="437">
                  <c:v>4.5407610456594139E-2</c:v>
                </c:pt>
                <c:pt idx="438">
                  <c:v>4.5407610456594139E-2</c:v>
                </c:pt>
                <c:pt idx="439">
                  <c:v>4.5407610456594139E-2</c:v>
                </c:pt>
                <c:pt idx="440">
                  <c:v>4.5407610456594139E-2</c:v>
                </c:pt>
                <c:pt idx="441">
                  <c:v>4.5407610456594139E-2</c:v>
                </c:pt>
                <c:pt idx="442">
                  <c:v>4.5407610456594139E-2</c:v>
                </c:pt>
                <c:pt idx="443">
                  <c:v>4.5215594046107463E-2</c:v>
                </c:pt>
                <c:pt idx="444">
                  <c:v>4.5215594046107463E-2</c:v>
                </c:pt>
                <c:pt idx="445">
                  <c:v>4.5215594046107463E-2</c:v>
                </c:pt>
                <c:pt idx="446">
                  <c:v>4.5215594046107463E-2</c:v>
                </c:pt>
                <c:pt idx="447">
                  <c:v>4.5215594046107463E-2</c:v>
                </c:pt>
                <c:pt idx="448">
                  <c:v>4.5215594046107463E-2</c:v>
                </c:pt>
                <c:pt idx="449">
                  <c:v>4.5215594046107463E-2</c:v>
                </c:pt>
                <c:pt idx="450">
                  <c:v>4.5215594046107463E-2</c:v>
                </c:pt>
                <c:pt idx="451">
                  <c:v>4.5215594046107463E-2</c:v>
                </c:pt>
                <c:pt idx="452">
                  <c:v>4.5215594046107463E-2</c:v>
                </c:pt>
                <c:pt idx="453">
                  <c:v>4.5215594046107463E-2</c:v>
                </c:pt>
                <c:pt idx="454">
                  <c:v>4.5215594046107463E-2</c:v>
                </c:pt>
                <c:pt idx="455">
                  <c:v>4.5215594046107463E-2</c:v>
                </c:pt>
                <c:pt idx="456">
                  <c:v>4.5215594046107463E-2</c:v>
                </c:pt>
                <c:pt idx="457">
                  <c:v>4.5215594046107463E-2</c:v>
                </c:pt>
                <c:pt idx="458">
                  <c:v>4.5215594046107463E-2</c:v>
                </c:pt>
                <c:pt idx="459">
                  <c:v>4.5215594046107463E-2</c:v>
                </c:pt>
                <c:pt idx="460">
                  <c:v>4.5215594046107463E-2</c:v>
                </c:pt>
                <c:pt idx="461">
                  <c:v>4.5215594046107463E-2</c:v>
                </c:pt>
                <c:pt idx="462">
                  <c:v>4.5215594046107463E-2</c:v>
                </c:pt>
                <c:pt idx="463">
                  <c:v>4.5215594046107463E-2</c:v>
                </c:pt>
                <c:pt idx="464">
                  <c:v>4.5215594046107463E-2</c:v>
                </c:pt>
                <c:pt idx="465">
                  <c:v>4.5215594046107463E-2</c:v>
                </c:pt>
                <c:pt idx="466">
                  <c:v>4.5215594046107463E-2</c:v>
                </c:pt>
                <c:pt idx="467">
                  <c:v>4.5215594046107463E-2</c:v>
                </c:pt>
                <c:pt idx="468">
                  <c:v>4.5215594046107463E-2</c:v>
                </c:pt>
                <c:pt idx="469">
                  <c:v>4.5215594046107463E-2</c:v>
                </c:pt>
                <c:pt idx="470">
                  <c:v>4.5215594046107463E-2</c:v>
                </c:pt>
                <c:pt idx="471">
                  <c:v>4.5215594046107463E-2</c:v>
                </c:pt>
                <c:pt idx="472">
                  <c:v>4.5215594046107463E-2</c:v>
                </c:pt>
                <c:pt idx="473">
                  <c:v>4.5215594046107463E-2</c:v>
                </c:pt>
                <c:pt idx="474">
                  <c:v>4.502357763562076E-2</c:v>
                </c:pt>
                <c:pt idx="475">
                  <c:v>4.502357763562076E-2</c:v>
                </c:pt>
                <c:pt idx="476">
                  <c:v>4.502357763562076E-2</c:v>
                </c:pt>
                <c:pt idx="477">
                  <c:v>4.502357763562076E-2</c:v>
                </c:pt>
                <c:pt idx="478">
                  <c:v>4.502357763562076E-2</c:v>
                </c:pt>
                <c:pt idx="479">
                  <c:v>4.502357763562076E-2</c:v>
                </c:pt>
                <c:pt idx="480">
                  <c:v>4.502357763562076E-2</c:v>
                </c:pt>
                <c:pt idx="481">
                  <c:v>4.502357763562076E-2</c:v>
                </c:pt>
                <c:pt idx="482">
                  <c:v>4.502357763562076E-2</c:v>
                </c:pt>
                <c:pt idx="483">
                  <c:v>4.502357763562076E-2</c:v>
                </c:pt>
                <c:pt idx="484">
                  <c:v>4.502357763562076E-2</c:v>
                </c:pt>
                <c:pt idx="485">
                  <c:v>4.502357763562076E-2</c:v>
                </c:pt>
                <c:pt idx="486">
                  <c:v>4.502357763562076E-2</c:v>
                </c:pt>
                <c:pt idx="487">
                  <c:v>4.502357763562076E-2</c:v>
                </c:pt>
                <c:pt idx="488">
                  <c:v>4.502357763562076E-2</c:v>
                </c:pt>
                <c:pt idx="489">
                  <c:v>4.502357763562076E-2</c:v>
                </c:pt>
                <c:pt idx="490">
                  <c:v>4.502357763562076E-2</c:v>
                </c:pt>
                <c:pt idx="491">
                  <c:v>4.502357763562076E-2</c:v>
                </c:pt>
                <c:pt idx="492">
                  <c:v>4.502357763562076E-2</c:v>
                </c:pt>
                <c:pt idx="493">
                  <c:v>4.502357763562076E-2</c:v>
                </c:pt>
                <c:pt idx="494">
                  <c:v>4.502357763562076E-2</c:v>
                </c:pt>
                <c:pt idx="495">
                  <c:v>4.502357763562076E-2</c:v>
                </c:pt>
                <c:pt idx="496">
                  <c:v>4.502357763562076E-2</c:v>
                </c:pt>
                <c:pt idx="497">
                  <c:v>4.502357763562076E-2</c:v>
                </c:pt>
                <c:pt idx="498">
                  <c:v>4.502357763562076E-2</c:v>
                </c:pt>
                <c:pt idx="499">
                  <c:v>4.502357763562076E-2</c:v>
                </c:pt>
                <c:pt idx="500">
                  <c:v>4.502357763562076E-2</c:v>
                </c:pt>
                <c:pt idx="501">
                  <c:v>4.502357763562076E-2</c:v>
                </c:pt>
                <c:pt idx="502">
                  <c:v>4.502357763562076E-2</c:v>
                </c:pt>
                <c:pt idx="503">
                  <c:v>4.502357763562076E-2</c:v>
                </c:pt>
                <c:pt idx="504">
                  <c:v>4.502357763562076E-2</c:v>
                </c:pt>
                <c:pt idx="505">
                  <c:v>4.489338972254607E-2</c:v>
                </c:pt>
                <c:pt idx="506">
                  <c:v>4.489338972254607E-2</c:v>
                </c:pt>
                <c:pt idx="507">
                  <c:v>4.489338972254607E-2</c:v>
                </c:pt>
                <c:pt idx="508">
                  <c:v>4.489338972254607E-2</c:v>
                </c:pt>
                <c:pt idx="509">
                  <c:v>4.489338972254607E-2</c:v>
                </c:pt>
                <c:pt idx="510">
                  <c:v>4.489338972254607E-2</c:v>
                </c:pt>
                <c:pt idx="511">
                  <c:v>4.489338972254607E-2</c:v>
                </c:pt>
                <c:pt idx="512">
                  <c:v>4.489338972254607E-2</c:v>
                </c:pt>
                <c:pt idx="513">
                  <c:v>4.489338972254607E-2</c:v>
                </c:pt>
                <c:pt idx="514">
                  <c:v>4.489338972254607E-2</c:v>
                </c:pt>
                <c:pt idx="515">
                  <c:v>4.489338972254607E-2</c:v>
                </c:pt>
                <c:pt idx="516">
                  <c:v>4.489338972254607E-2</c:v>
                </c:pt>
                <c:pt idx="517">
                  <c:v>4.489338972254607E-2</c:v>
                </c:pt>
                <c:pt idx="518">
                  <c:v>4.489338972254607E-2</c:v>
                </c:pt>
                <c:pt idx="519">
                  <c:v>4.489338972254607E-2</c:v>
                </c:pt>
                <c:pt idx="520">
                  <c:v>4.489338972254607E-2</c:v>
                </c:pt>
                <c:pt idx="521">
                  <c:v>4.489338972254607E-2</c:v>
                </c:pt>
                <c:pt idx="522">
                  <c:v>4.489338972254607E-2</c:v>
                </c:pt>
                <c:pt idx="523">
                  <c:v>4.489338972254607E-2</c:v>
                </c:pt>
                <c:pt idx="524">
                  <c:v>4.489338972254607E-2</c:v>
                </c:pt>
                <c:pt idx="525">
                  <c:v>4.489338972254607E-2</c:v>
                </c:pt>
                <c:pt idx="526">
                  <c:v>4.489338972254607E-2</c:v>
                </c:pt>
                <c:pt idx="527">
                  <c:v>4.489338972254607E-2</c:v>
                </c:pt>
                <c:pt idx="528">
                  <c:v>4.489338972254607E-2</c:v>
                </c:pt>
                <c:pt idx="529">
                  <c:v>4.489338972254607E-2</c:v>
                </c:pt>
                <c:pt idx="530">
                  <c:v>4.489338972254607E-2</c:v>
                </c:pt>
                <c:pt idx="531">
                  <c:v>4.489338972254607E-2</c:v>
                </c:pt>
                <c:pt idx="532">
                  <c:v>4.489338972254607E-2</c:v>
                </c:pt>
                <c:pt idx="533">
                  <c:v>4.489338972254607E-2</c:v>
                </c:pt>
                <c:pt idx="534">
                  <c:v>4.489338972254607E-2</c:v>
                </c:pt>
                <c:pt idx="535">
                  <c:v>4.466909958765046E-2</c:v>
                </c:pt>
                <c:pt idx="536">
                  <c:v>4.466909958765046E-2</c:v>
                </c:pt>
                <c:pt idx="537">
                  <c:v>4.466909958765046E-2</c:v>
                </c:pt>
                <c:pt idx="538">
                  <c:v>4.466909958765046E-2</c:v>
                </c:pt>
                <c:pt idx="539">
                  <c:v>4.466909958765046E-2</c:v>
                </c:pt>
                <c:pt idx="540">
                  <c:v>4.466909958765046E-2</c:v>
                </c:pt>
                <c:pt idx="541">
                  <c:v>4.466909958765046E-2</c:v>
                </c:pt>
                <c:pt idx="542">
                  <c:v>4.466909958765046E-2</c:v>
                </c:pt>
                <c:pt idx="543">
                  <c:v>4.466909958765046E-2</c:v>
                </c:pt>
                <c:pt idx="544">
                  <c:v>4.466909958765046E-2</c:v>
                </c:pt>
                <c:pt idx="545">
                  <c:v>4.466909958765046E-2</c:v>
                </c:pt>
                <c:pt idx="546">
                  <c:v>4.466909958765046E-2</c:v>
                </c:pt>
                <c:pt idx="547">
                  <c:v>4.466909958765046E-2</c:v>
                </c:pt>
                <c:pt idx="548">
                  <c:v>4.466909958765046E-2</c:v>
                </c:pt>
                <c:pt idx="549">
                  <c:v>4.466909958765046E-2</c:v>
                </c:pt>
                <c:pt idx="550">
                  <c:v>4.466909958765046E-2</c:v>
                </c:pt>
                <c:pt idx="551">
                  <c:v>4.466909958765046E-2</c:v>
                </c:pt>
                <c:pt idx="552">
                  <c:v>4.466909958765046E-2</c:v>
                </c:pt>
                <c:pt idx="553">
                  <c:v>4.466909958765046E-2</c:v>
                </c:pt>
                <c:pt idx="554">
                  <c:v>4.466909958765046E-2</c:v>
                </c:pt>
                <c:pt idx="555">
                  <c:v>4.466909958765046E-2</c:v>
                </c:pt>
                <c:pt idx="556">
                  <c:v>4.466909958765046E-2</c:v>
                </c:pt>
                <c:pt idx="557">
                  <c:v>4.466909958765046E-2</c:v>
                </c:pt>
                <c:pt idx="558">
                  <c:v>4.466909958765046E-2</c:v>
                </c:pt>
                <c:pt idx="559">
                  <c:v>4.466909958765046E-2</c:v>
                </c:pt>
                <c:pt idx="560">
                  <c:v>4.466909958765046E-2</c:v>
                </c:pt>
                <c:pt idx="561">
                  <c:v>4.466909958765046E-2</c:v>
                </c:pt>
                <c:pt idx="562">
                  <c:v>4.466909958765046E-2</c:v>
                </c:pt>
                <c:pt idx="563">
                  <c:v>4.466909958765046E-2</c:v>
                </c:pt>
                <c:pt idx="564">
                  <c:v>4.466909958765046E-2</c:v>
                </c:pt>
                <c:pt idx="565">
                  <c:v>4.466909958765046E-2</c:v>
                </c:pt>
                <c:pt idx="566">
                  <c:v>4.4483277254921377E-2</c:v>
                </c:pt>
                <c:pt idx="567">
                  <c:v>4.4483277254921377E-2</c:v>
                </c:pt>
                <c:pt idx="568">
                  <c:v>4.4483277254921377E-2</c:v>
                </c:pt>
                <c:pt idx="569">
                  <c:v>4.4483277254921377E-2</c:v>
                </c:pt>
                <c:pt idx="570">
                  <c:v>4.4483277254921377E-2</c:v>
                </c:pt>
                <c:pt idx="571">
                  <c:v>4.4483277254921377E-2</c:v>
                </c:pt>
                <c:pt idx="572">
                  <c:v>4.4483277254921377E-2</c:v>
                </c:pt>
                <c:pt idx="573">
                  <c:v>4.4483277254921377E-2</c:v>
                </c:pt>
                <c:pt idx="574">
                  <c:v>4.4483277254921377E-2</c:v>
                </c:pt>
                <c:pt idx="575">
                  <c:v>4.4483277254921377E-2</c:v>
                </c:pt>
                <c:pt idx="576">
                  <c:v>4.4483277254921377E-2</c:v>
                </c:pt>
                <c:pt idx="577">
                  <c:v>4.4483277254921377E-2</c:v>
                </c:pt>
                <c:pt idx="578">
                  <c:v>4.4483277254921377E-2</c:v>
                </c:pt>
                <c:pt idx="579">
                  <c:v>4.4483277254921377E-2</c:v>
                </c:pt>
                <c:pt idx="580">
                  <c:v>4.4483277254921377E-2</c:v>
                </c:pt>
                <c:pt idx="581">
                  <c:v>4.4483277254921377E-2</c:v>
                </c:pt>
                <c:pt idx="582">
                  <c:v>4.4483277254921377E-2</c:v>
                </c:pt>
                <c:pt idx="583">
                  <c:v>4.4483277254921377E-2</c:v>
                </c:pt>
                <c:pt idx="584">
                  <c:v>4.4483277254921377E-2</c:v>
                </c:pt>
                <c:pt idx="585">
                  <c:v>4.4483277254921377E-2</c:v>
                </c:pt>
                <c:pt idx="586">
                  <c:v>4.4483277254921377E-2</c:v>
                </c:pt>
                <c:pt idx="587">
                  <c:v>4.4483277254921377E-2</c:v>
                </c:pt>
                <c:pt idx="588">
                  <c:v>4.4483277254921377E-2</c:v>
                </c:pt>
                <c:pt idx="589">
                  <c:v>4.4483277254921377E-2</c:v>
                </c:pt>
                <c:pt idx="590">
                  <c:v>4.4483277254921377E-2</c:v>
                </c:pt>
                <c:pt idx="591">
                  <c:v>4.4483277254921377E-2</c:v>
                </c:pt>
                <c:pt idx="592">
                  <c:v>4.4483277254921377E-2</c:v>
                </c:pt>
                <c:pt idx="593">
                  <c:v>4.4483277254921377E-2</c:v>
                </c:pt>
                <c:pt idx="594">
                  <c:v>4.4483277254921377E-2</c:v>
                </c:pt>
                <c:pt idx="595">
                  <c:v>4.4483277254921377E-2</c:v>
                </c:pt>
                <c:pt idx="596">
                  <c:v>4.4289535760851553E-2</c:v>
                </c:pt>
                <c:pt idx="597">
                  <c:v>4.4289535760851553E-2</c:v>
                </c:pt>
                <c:pt idx="598">
                  <c:v>4.4289535760851553E-2</c:v>
                </c:pt>
                <c:pt idx="599">
                  <c:v>4.4289535760851553E-2</c:v>
                </c:pt>
                <c:pt idx="600">
                  <c:v>4.4289535760851553E-2</c:v>
                </c:pt>
                <c:pt idx="601">
                  <c:v>4.4289535760851553E-2</c:v>
                </c:pt>
                <c:pt idx="602">
                  <c:v>4.4289535760851553E-2</c:v>
                </c:pt>
                <c:pt idx="603">
                  <c:v>4.4289535760851553E-2</c:v>
                </c:pt>
                <c:pt idx="604">
                  <c:v>4.4289535760851553E-2</c:v>
                </c:pt>
                <c:pt idx="605">
                  <c:v>4.4289535760851553E-2</c:v>
                </c:pt>
                <c:pt idx="606">
                  <c:v>4.4289535760851553E-2</c:v>
                </c:pt>
                <c:pt idx="607">
                  <c:v>4.4289535760851553E-2</c:v>
                </c:pt>
                <c:pt idx="608">
                  <c:v>4.4289535760851553E-2</c:v>
                </c:pt>
                <c:pt idx="609">
                  <c:v>4.4289535760851553E-2</c:v>
                </c:pt>
                <c:pt idx="610">
                  <c:v>4.4289535760851553E-2</c:v>
                </c:pt>
                <c:pt idx="611">
                  <c:v>4.4289535760851553E-2</c:v>
                </c:pt>
                <c:pt idx="612">
                  <c:v>4.4289535760851553E-2</c:v>
                </c:pt>
                <c:pt idx="613">
                  <c:v>4.4289535760851553E-2</c:v>
                </c:pt>
                <c:pt idx="614">
                  <c:v>4.4289535760851553E-2</c:v>
                </c:pt>
                <c:pt idx="615">
                  <c:v>4.4289535760851553E-2</c:v>
                </c:pt>
                <c:pt idx="616">
                  <c:v>4.4289535760851553E-2</c:v>
                </c:pt>
                <c:pt idx="617">
                  <c:v>4.4289535760851553E-2</c:v>
                </c:pt>
                <c:pt idx="618">
                  <c:v>4.4289535760851553E-2</c:v>
                </c:pt>
                <c:pt idx="619">
                  <c:v>4.4289535760851553E-2</c:v>
                </c:pt>
                <c:pt idx="620">
                  <c:v>4.4289535760851553E-2</c:v>
                </c:pt>
                <c:pt idx="621">
                  <c:v>4.4289535760851553E-2</c:v>
                </c:pt>
                <c:pt idx="622">
                  <c:v>4.4289535760851553E-2</c:v>
                </c:pt>
                <c:pt idx="623">
                  <c:v>4.4289535760851553E-2</c:v>
                </c:pt>
                <c:pt idx="624">
                  <c:v>4.4289535760851553E-2</c:v>
                </c:pt>
                <c:pt idx="625">
                  <c:v>4.4289535760851553E-2</c:v>
                </c:pt>
                <c:pt idx="626">
                  <c:v>4.4289535760851553E-2</c:v>
                </c:pt>
                <c:pt idx="627">
                  <c:v>4.4360286597552132E-2</c:v>
                </c:pt>
                <c:pt idx="628">
                  <c:v>4.4360286597552132E-2</c:v>
                </c:pt>
                <c:pt idx="629">
                  <c:v>4.4360286597552132E-2</c:v>
                </c:pt>
                <c:pt idx="630">
                  <c:v>4.4360286597552132E-2</c:v>
                </c:pt>
                <c:pt idx="631">
                  <c:v>4.4360286597552132E-2</c:v>
                </c:pt>
                <c:pt idx="632">
                  <c:v>4.4360286597552132E-2</c:v>
                </c:pt>
                <c:pt idx="633">
                  <c:v>4.4360286597552132E-2</c:v>
                </c:pt>
                <c:pt idx="634">
                  <c:v>4.4360286597552132E-2</c:v>
                </c:pt>
                <c:pt idx="635">
                  <c:v>4.4360286597552132E-2</c:v>
                </c:pt>
                <c:pt idx="636">
                  <c:v>4.4360286597552132E-2</c:v>
                </c:pt>
                <c:pt idx="637">
                  <c:v>4.4360286597552132E-2</c:v>
                </c:pt>
                <c:pt idx="638">
                  <c:v>4.4360286597552132E-2</c:v>
                </c:pt>
                <c:pt idx="639">
                  <c:v>4.4360286597552132E-2</c:v>
                </c:pt>
                <c:pt idx="640">
                  <c:v>4.4360286597552132E-2</c:v>
                </c:pt>
                <c:pt idx="641">
                  <c:v>4.4360286597552132E-2</c:v>
                </c:pt>
                <c:pt idx="642">
                  <c:v>4.4360286597552132E-2</c:v>
                </c:pt>
                <c:pt idx="643">
                  <c:v>4.4360286597552132E-2</c:v>
                </c:pt>
                <c:pt idx="644">
                  <c:v>4.4360286597552132E-2</c:v>
                </c:pt>
                <c:pt idx="645">
                  <c:v>4.4360286597552132E-2</c:v>
                </c:pt>
                <c:pt idx="646">
                  <c:v>4.4360286597552132E-2</c:v>
                </c:pt>
                <c:pt idx="647">
                  <c:v>4.4360286597552132E-2</c:v>
                </c:pt>
                <c:pt idx="648">
                  <c:v>4.4360286597552132E-2</c:v>
                </c:pt>
                <c:pt idx="649">
                  <c:v>4.4360286597552132E-2</c:v>
                </c:pt>
                <c:pt idx="650">
                  <c:v>4.4360286597552132E-2</c:v>
                </c:pt>
                <c:pt idx="651">
                  <c:v>4.4360286597552132E-2</c:v>
                </c:pt>
                <c:pt idx="652">
                  <c:v>4.4360286597552132E-2</c:v>
                </c:pt>
                <c:pt idx="653">
                  <c:v>4.4360286597552132E-2</c:v>
                </c:pt>
                <c:pt idx="654">
                  <c:v>4.4360286597552132E-2</c:v>
                </c:pt>
                <c:pt idx="655">
                  <c:v>4.4360286597552132E-2</c:v>
                </c:pt>
                <c:pt idx="656">
                  <c:v>4.4360286597552132E-2</c:v>
                </c:pt>
                <c:pt idx="657">
                  <c:v>4.4360286597552132E-2</c:v>
                </c:pt>
                <c:pt idx="658">
                  <c:v>4.4424190579088113E-2</c:v>
                </c:pt>
                <c:pt idx="659">
                  <c:v>4.4424190579088113E-2</c:v>
                </c:pt>
                <c:pt idx="660">
                  <c:v>4.4424190579088113E-2</c:v>
                </c:pt>
                <c:pt idx="661">
                  <c:v>4.4424190579088113E-2</c:v>
                </c:pt>
                <c:pt idx="662">
                  <c:v>4.4424190579088113E-2</c:v>
                </c:pt>
                <c:pt idx="663">
                  <c:v>4.4424190579088113E-2</c:v>
                </c:pt>
                <c:pt idx="664">
                  <c:v>4.4424190579088113E-2</c:v>
                </c:pt>
                <c:pt idx="665">
                  <c:v>4.4424190579088113E-2</c:v>
                </c:pt>
                <c:pt idx="666">
                  <c:v>4.4424190579088113E-2</c:v>
                </c:pt>
                <c:pt idx="667">
                  <c:v>4.4424190579088113E-2</c:v>
                </c:pt>
                <c:pt idx="668">
                  <c:v>4.4424190579088113E-2</c:v>
                </c:pt>
                <c:pt idx="669">
                  <c:v>4.4424190579088113E-2</c:v>
                </c:pt>
                <c:pt idx="670">
                  <c:v>4.4424190579088113E-2</c:v>
                </c:pt>
                <c:pt idx="671">
                  <c:v>4.4424190579088113E-2</c:v>
                </c:pt>
                <c:pt idx="672">
                  <c:v>4.4424190579088113E-2</c:v>
                </c:pt>
                <c:pt idx="673">
                  <c:v>4.4424190579088113E-2</c:v>
                </c:pt>
                <c:pt idx="674">
                  <c:v>4.4424190579088113E-2</c:v>
                </c:pt>
                <c:pt idx="675">
                  <c:v>4.4424190579088113E-2</c:v>
                </c:pt>
                <c:pt idx="676">
                  <c:v>4.4424190579088113E-2</c:v>
                </c:pt>
                <c:pt idx="677">
                  <c:v>4.4424190579088113E-2</c:v>
                </c:pt>
                <c:pt idx="678">
                  <c:v>4.4424190579088113E-2</c:v>
                </c:pt>
                <c:pt idx="679">
                  <c:v>4.4424190579088113E-2</c:v>
                </c:pt>
                <c:pt idx="680">
                  <c:v>4.4424190579088113E-2</c:v>
                </c:pt>
                <c:pt idx="681">
                  <c:v>4.4424190579088113E-2</c:v>
                </c:pt>
                <c:pt idx="682">
                  <c:v>4.4424190579088113E-2</c:v>
                </c:pt>
                <c:pt idx="683">
                  <c:v>4.4424190579088113E-2</c:v>
                </c:pt>
                <c:pt idx="684">
                  <c:v>4.4424190579088113E-2</c:v>
                </c:pt>
                <c:pt idx="685">
                  <c:v>4.4424190579088113E-2</c:v>
                </c:pt>
                <c:pt idx="686">
                  <c:v>4.4494941415788677E-2</c:v>
                </c:pt>
                <c:pt idx="687">
                  <c:v>4.4494941415788677E-2</c:v>
                </c:pt>
                <c:pt idx="688">
                  <c:v>4.4494941415788677E-2</c:v>
                </c:pt>
                <c:pt idx="689">
                  <c:v>4.4494941415788677E-2</c:v>
                </c:pt>
                <c:pt idx="690">
                  <c:v>4.4494941415788677E-2</c:v>
                </c:pt>
                <c:pt idx="691">
                  <c:v>4.4494941415788677E-2</c:v>
                </c:pt>
                <c:pt idx="692">
                  <c:v>4.4494941415788677E-2</c:v>
                </c:pt>
                <c:pt idx="693">
                  <c:v>4.4494941415788677E-2</c:v>
                </c:pt>
                <c:pt idx="694">
                  <c:v>4.4494941415788677E-2</c:v>
                </c:pt>
                <c:pt idx="695">
                  <c:v>4.4494941415788677E-2</c:v>
                </c:pt>
                <c:pt idx="696">
                  <c:v>4.4494941415788677E-2</c:v>
                </c:pt>
                <c:pt idx="697">
                  <c:v>4.4494941415788677E-2</c:v>
                </c:pt>
                <c:pt idx="698">
                  <c:v>4.4494941415788677E-2</c:v>
                </c:pt>
                <c:pt idx="699">
                  <c:v>4.4494941415788677E-2</c:v>
                </c:pt>
                <c:pt idx="700">
                  <c:v>4.4494941415788677E-2</c:v>
                </c:pt>
                <c:pt idx="701">
                  <c:v>4.4494941415788677E-2</c:v>
                </c:pt>
                <c:pt idx="702">
                  <c:v>4.4494941415788677E-2</c:v>
                </c:pt>
                <c:pt idx="703">
                  <c:v>4.4494941415788677E-2</c:v>
                </c:pt>
                <c:pt idx="704">
                  <c:v>4.4494941415788677E-2</c:v>
                </c:pt>
                <c:pt idx="705">
                  <c:v>4.4494941415788677E-2</c:v>
                </c:pt>
                <c:pt idx="706">
                  <c:v>4.4494941415788677E-2</c:v>
                </c:pt>
                <c:pt idx="707">
                  <c:v>4.4494941415788677E-2</c:v>
                </c:pt>
                <c:pt idx="708">
                  <c:v>4.4494941415788677E-2</c:v>
                </c:pt>
                <c:pt idx="709">
                  <c:v>4.4494941415788677E-2</c:v>
                </c:pt>
                <c:pt idx="710">
                  <c:v>4.4494941415788677E-2</c:v>
                </c:pt>
                <c:pt idx="711">
                  <c:v>4.4494941415788677E-2</c:v>
                </c:pt>
                <c:pt idx="712">
                  <c:v>4.4494941415788677E-2</c:v>
                </c:pt>
                <c:pt idx="713">
                  <c:v>4.4494941415788677E-2</c:v>
                </c:pt>
                <c:pt idx="714">
                  <c:v>4.4494941415788677E-2</c:v>
                </c:pt>
                <c:pt idx="715">
                  <c:v>4.4494941415788677E-2</c:v>
                </c:pt>
                <c:pt idx="716">
                  <c:v>4.4494941415788677E-2</c:v>
                </c:pt>
              </c:numCache>
            </c:numRef>
          </c:val>
          <c:smooth val="0"/>
          <c:extLst>
            <c:ext xmlns:c16="http://schemas.microsoft.com/office/drawing/2014/chart" uri="{C3380CC4-5D6E-409C-BE32-E72D297353CC}">
              <c16:uniqueId val="{00000004-C5EF-45C1-96A1-0441A5ECFDD7}"/>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FV_evolution_MbyM!$AU$4:$AU$1000</c:f>
              <c:numCache>
                <c:formatCode>0.00%</c:formatCode>
                <c:ptCount val="997"/>
                <c:pt idx="0">
                  <c:v>3.7227117453705022E-2</c:v>
                </c:pt>
                <c:pt idx="1">
                  <c:v>3.7227117453705022E-2</c:v>
                </c:pt>
                <c:pt idx="2">
                  <c:v>3.7227117453705022E-2</c:v>
                </c:pt>
                <c:pt idx="3">
                  <c:v>3.7227117453705022E-2</c:v>
                </c:pt>
                <c:pt idx="4">
                  <c:v>3.7227117453705022E-2</c:v>
                </c:pt>
                <c:pt idx="5">
                  <c:v>3.7227117453705022E-2</c:v>
                </c:pt>
                <c:pt idx="6">
                  <c:v>3.7227117453705022E-2</c:v>
                </c:pt>
                <c:pt idx="7">
                  <c:v>3.7227117453705022E-2</c:v>
                </c:pt>
                <c:pt idx="8">
                  <c:v>3.7227117453705022E-2</c:v>
                </c:pt>
                <c:pt idx="9">
                  <c:v>3.7227117453705022E-2</c:v>
                </c:pt>
                <c:pt idx="10">
                  <c:v>3.7227117453705022E-2</c:v>
                </c:pt>
                <c:pt idx="11">
                  <c:v>3.7227117453705022E-2</c:v>
                </c:pt>
                <c:pt idx="12">
                  <c:v>3.7227117453705022E-2</c:v>
                </c:pt>
                <c:pt idx="13">
                  <c:v>3.7227117453705022E-2</c:v>
                </c:pt>
                <c:pt idx="14">
                  <c:v>3.7227117453705022E-2</c:v>
                </c:pt>
                <c:pt idx="15">
                  <c:v>3.7227117453705022E-2</c:v>
                </c:pt>
                <c:pt idx="16">
                  <c:v>3.7227117453705022E-2</c:v>
                </c:pt>
                <c:pt idx="17">
                  <c:v>3.7227117453705022E-2</c:v>
                </c:pt>
                <c:pt idx="18">
                  <c:v>3.7227117453705022E-2</c:v>
                </c:pt>
                <c:pt idx="19">
                  <c:v>3.7227117453705022E-2</c:v>
                </c:pt>
                <c:pt idx="20">
                  <c:v>3.7227117453705022E-2</c:v>
                </c:pt>
                <c:pt idx="21">
                  <c:v>3.7227117453705022E-2</c:v>
                </c:pt>
                <c:pt idx="22">
                  <c:v>3.7227117453705022E-2</c:v>
                </c:pt>
                <c:pt idx="23">
                  <c:v>3.9177312228898239E-2</c:v>
                </c:pt>
                <c:pt idx="24">
                  <c:v>3.9177312228898239E-2</c:v>
                </c:pt>
                <c:pt idx="25">
                  <c:v>3.9177312228898239E-2</c:v>
                </c:pt>
                <c:pt idx="26">
                  <c:v>3.9177312228898239E-2</c:v>
                </c:pt>
                <c:pt idx="27">
                  <c:v>3.9177312228898239E-2</c:v>
                </c:pt>
                <c:pt idx="28">
                  <c:v>3.9177312228898239E-2</c:v>
                </c:pt>
                <c:pt idx="29">
                  <c:v>3.9177312228898239E-2</c:v>
                </c:pt>
                <c:pt idx="30">
                  <c:v>3.9177312228898239E-2</c:v>
                </c:pt>
                <c:pt idx="31">
                  <c:v>3.9177312228898239E-2</c:v>
                </c:pt>
                <c:pt idx="32">
                  <c:v>3.9177312228898239E-2</c:v>
                </c:pt>
                <c:pt idx="33">
                  <c:v>3.9177312228898239E-2</c:v>
                </c:pt>
                <c:pt idx="34">
                  <c:v>3.9177312228898239E-2</c:v>
                </c:pt>
                <c:pt idx="35">
                  <c:v>3.9177312228898239E-2</c:v>
                </c:pt>
                <c:pt idx="36">
                  <c:v>3.9177312228898239E-2</c:v>
                </c:pt>
                <c:pt idx="37">
                  <c:v>3.9177312228898239E-2</c:v>
                </c:pt>
                <c:pt idx="38">
                  <c:v>3.9177312228898239E-2</c:v>
                </c:pt>
                <c:pt idx="39">
                  <c:v>3.9177312228898239E-2</c:v>
                </c:pt>
                <c:pt idx="40">
                  <c:v>3.9177312228898239E-2</c:v>
                </c:pt>
                <c:pt idx="41">
                  <c:v>3.9177312228898239E-2</c:v>
                </c:pt>
                <c:pt idx="42">
                  <c:v>3.9177312228898239E-2</c:v>
                </c:pt>
                <c:pt idx="43">
                  <c:v>3.9177312228898239E-2</c:v>
                </c:pt>
                <c:pt idx="44">
                  <c:v>3.9577384968968954E-2</c:v>
                </c:pt>
                <c:pt idx="45">
                  <c:v>3.9577384968968954E-2</c:v>
                </c:pt>
                <c:pt idx="46">
                  <c:v>3.9577384968968954E-2</c:v>
                </c:pt>
                <c:pt idx="47">
                  <c:v>3.9577384968968954E-2</c:v>
                </c:pt>
                <c:pt idx="48">
                  <c:v>3.9577384968968954E-2</c:v>
                </c:pt>
                <c:pt idx="49">
                  <c:v>3.9577384968968954E-2</c:v>
                </c:pt>
                <c:pt idx="50">
                  <c:v>3.9577384968968954E-2</c:v>
                </c:pt>
                <c:pt idx="51">
                  <c:v>3.9577384968968954E-2</c:v>
                </c:pt>
                <c:pt idx="52">
                  <c:v>3.9577384968968954E-2</c:v>
                </c:pt>
                <c:pt idx="53">
                  <c:v>3.9577384968968954E-2</c:v>
                </c:pt>
                <c:pt idx="54">
                  <c:v>3.9577384968968954E-2</c:v>
                </c:pt>
                <c:pt idx="55">
                  <c:v>3.9577384968968954E-2</c:v>
                </c:pt>
                <c:pt idx="56">
                  <c:v>3.9577384968968954E-2</c:v>
                </c:pt>
                <c:pt idx="57">
                  <c:v>3.9577384968968954E-2</c:v>
                </c:pt>
                <c:pt idx="58">
                  <c:v>3.9577384968968954E-2</c:v>
                </c:pt>
                <c:pt idx="59">
                  <c:v>3.9577384968968954E-2</c:v>
                </c:pt>
                <c:pt idx="60">
                  <c:v>3.9577384968968954E-2</c:v>
                </c:pt>
                <c:pt idx="61">
                  <c:v>3.9577384968968954E-2</c:v>
                </c:pt>
                <c:pt idx="62">
                  <c:v>3.9577384968968954E-2</c:v>
                </c:pt>
                <c:pt idx="63">
                  <c:v>3.9577384968968954E-2</c:v>
                </c:pt>
                <c:pt idx="64">
                  <c:v>3.9577384968968954E-2</c:v>
                </c:pt>
                <c:pt idx="65">
                  <c:v>4.3547888513490937E-2</c:v>
                </c:pt>
                <c:pt idx="66">
                  <c:v>4.3547888513490937E-2</c:v>
                </c:pt>
                <c:pt idx="67">
                  <c:v>4.3547888513490937E-2</c:v>
                </c:pt>
                <c:pt idx="68">
                  <c:v>4.3547888513490937E-2</c:v>
                </c:pt>
                <c:pt idx="69">
                  <c:v>4.3547888513490937E-2</c:v>
                </c:pt>
                <c:pt idx="70">
                  <c:v>4.3547888513490937E-2</c:v>
                </c:pt>
                <c:pt idx="71">
                  <c:v>4.3547888513490937E-2</c:v>
                </c:pt>
                <c:pt idx="72">
                  <c:v>4.3547888513490937E-2</c:v>
                </c:pt>
                <c:pt idx="73">
                  <c:v>4.3547888513490937E-2</c:v>
                </c:pt>
                <c:pt idx="74">
                  <c:v>4.3547888513490937E-2</c:v>
                </c:pt>
                <c:pt idx="75">
                  <c:v>4.3547888513490937E-2</c:v>
                </c:pt>
                <c:pt idx="76">
                  <c:v>4.3547888513490937E-2</c:v>
                </c:pt>
                <c:pt idx="77">
                  <c:v>4.3547888513490937E-2</c:v>
                </c:pt>
                <c:pt idx="78">
                  <c:v>4.3547888513490937E-2</c:v>
                </c:pt>
                <c:pt idx="79">
                  <c:v>4.3547888513490937E-2</c:v>
                </c:pt>
                <c:pt idx="80">
                  <c:v>4.3547888513490937E-2</c:v>
                </c:pt>
                <c:pt idx="81">
                  <c:v>4.3547888513490937E-2</c:v>
                </c:pt>
                <c:pt idx="82">
                  <c:v>4.3547888513490937E-2</c:v>
                </c:pt>
                <c:pt idx="83">
                  <c:v>4.3547888513490937E-2</c:v>
                </c:pt>
                <c:pt idx="84">
                  <c:v>4.3547888513490937E-2</c:v>
                </c:pt>
                <c:pt idx="85">
                  <c:v>4.3547888513490937E-2</c:v>
                </c:pt>
                <c:pt idx="86">
                  <c:v>4.3547888513490937E-2</c:v>
                </c:pt>
                <c:pt idx="87">
                  <c:v>4.2505716680766789E-2</c:v>
                </c:pt>
                <c:pt idx="88">
                  <c:v>4.2505716680766789E-2</c:v>
                </c:pt>
                <c:pt idx="89">
                  <c:v>4.2505716680766789E-2</c:v>
                </c:pt>
                <c:pt idx="90">
                  <c:v>4.2505716680766789E-2</c:v>
                </c:pt>
                <c:pt idx="91">
                  <c:v>4.2505716680766789E-2</c:v>
                </c:pt>
                <c:pt idx="92">
                  <c:v>4.2505716680766789E-2</c:v>
                </c:pt>
                <c:pt idx="93">
                  <c:v>4.2505716680766789E-2</c:v>
                </c:pt>
                <c:pt idx="94">
                  <c:v>4.2505716680766789E-2</c:v>
                </c:pt>
                <c:pt idx="95">
                  <c:v>4.2505716680766789E-2</c:v>
                </c:pt>
                <c:pt idx="96">
                  <c:v>4.2505716680766789E-2</c:v>
                </c:pt>
                <c:pt idx="97">
                  <c:v>4.2505716680766789E-2</c:v>
                </c:pt>
                <c:pt idx="98">
                  <c:v>4.2505716680766789E-2</c:v>
                </c:pt>
                <c:pt idx="99">
                  <c:v>4.2505716680766789E-2</c:v>
                </c:pt>
                <c:pt idx="100">
                  <c:v>4.2505716680766789E-2</c:v>
                </c:pt>
                <c:pt idx="101">
                  <c:v>4.2505716680766789E-2</c:v>
                </c:pt>
                <c:pt idx="102">
                  <c:v>4.2505716680766789E-2</c:v>
                </c:pt>
                <c:pt idx="103">
                  <c:v>4.2505716680766789E-2</c:v>
                </c:pt>
                <c:pt idx="104">
                  <c:v>4.2505716680766789E-2</c:v>
                </c:pt>
                <c:pt idx="105">
                  <c:v>4.2505716680766789E-2</c:v>
                </c:pt>
                <c:pt idx="106">
                  <c:v>4.2505716680766789E-2</c:v>
                </c:pt>
                <c:pt idx="107">
                  <c:v>4.2505716680766789E-2</c:v>
                </c:pt>
                <c:pt idx="108">
                  <c:v>4.2505716680766789E-2</c:v>
                </c:pt>
                <c:pt idx="109">
                  <c:v>4.2505716680766789E-2</c:v>
                </c:pt>
                <c:pt idx="110">
                  <c:v>4.0667969988031863E-2</c:v>
                </c:pt>
                <c:pt idx="111">
                  <c:v>4.0667969988031863E-2</c:v>
                </c:pt>
                <c:pt idx="112">
                  <c:v>4.0667969988031863E-2</c:v>
                </c:pt>
                <c:pt idx="113">
                  <c:v>4.0667969988031863E-2</c:v>
                </c:pt>
                <c:pt idx="114">
                  <c:v>4.0667969988031863E-2</c:v>
                </c:pt>
                <c:pt idx="115">
                  <c:v>4.0667969988031863E-2</c:v>
                </c:pt>
                <c:pt idx="116">
                  <c:v>4.0667969988031863E-2</c:v>
                </c:pt>
                <c:pt idx="117">
                  <c:v>4.0667969988031863E-2</c:v>
                </c:pt>
                <c:pt idx="118">
                  <c:v>4.0667969988031863E-2</c:v>
                </c:pt>
                <c:pt idx="119">
                  <c:v>4.0667969988031863E-2</c:v>
                </c:pt>
                <c:pt idx="120">
                  <c:v>4.0667969988031863E-2</c:v>
                </c:pt>
                <c:pt idx="121">
                  <c:v>4.0667969988031863E-2</c:v>
                </c:pt>
                <c:pt idx="122">
                  <c:v>4.0667969988031863E-2</c:v>
                </c:pt>
                <c:pt idx="123">
                  <c:v>4.0667969988031863E-2</c:v>
                </c:pt>
                <c:pt idx="124">
                  <c:v>4.0667969988031863E-2</c:v>
                </c:pt>
                <c:pt idx="125">
                  <c:v>4.0667969988031863E-2</c:v>
                </c:pt>
                <c:pt idx="126">
                  <c:v>4.0667969988031863E-2</c:v>
                </c:pt>
                <c:pt idx="127">
                  <c:v>4.0667969988031863E-2</c:v>
                </c:pt>
                <c:pt idx="128">
                  <c:v>4.0667969988031863E-2</c:v>
                </c:pt>
                <c:pt idx="129">
                  <c:v>4.0667969988031863E-2</c:v>
                </c:pt>
                <c:pt idx="130">
                  <c:v>3.7393737910540653E-2</c:v>
                </c:pt>
                <c:pt idx="131">
                  <c:v>3.7393737910540653E-2</c:v>
                </c:pt>
                <c:pt idx="132">
                  <c:v>3.7393737910540653E-2</c:v>
                </c:pt>
                <c:pt idx="133">
                  <c:v>3.7393737910540653E-2</c:v>
                </c:pt>
                <c:pt idx="134">
                  <c:v>3.7393737910540653E-2</c:v>
                </c:pt>
                <c:pt idx="135">
                  <c:v>3.7393737910540653E-2</c:v>
                </c:pt>
                <c:pt idx="136">
                  <c:v>3.7393737910540653E-2</c:v>
                </c:pt>
                <c:pt idx="137">
                  <c:v>3.7393737910540653E-2</c:v>
                </c:pt>
                <c:pt idx="138">
                  <c:v>3.7393737910540653E-2</c:v>
                </c:pt>
                <c:pt idx="139">
                  <c:v>3.7393737910540653E-2</c:v>
                </c:pt>
                <c:pt idx="140">
                  <c:v>3.7393737910540653E-2</c:v>
                </c:pt>
                <c:pt idx="141">
                  <c:v>3.7393737910540653E-2</c:v>
                </c:pt>
                <c:pt idx="142">
                  <c:v>3.7393737910540653E-2</c:v>
                </c:pt>
                <c:pt idx="143">
                  <c:v>3.7393737910540653E-2</c:v>
                </c:pt>
                <c:pt idx="144">
                  <c:v>3.7393737910540653E-2</c:v>
                </c:pt>
                <c:pt idx="145">
                  <c:v>3.7393737910540653E-2</c:v>
                </c:pt>
                <c:pt idx="146">
                  <c:v>3.7393737910540653E-2</c:v>
                </c:pt>
                <c:pt idx="147">
                  <c:v>3.7393737910540653E-2</c:v>
                </c:pt>
                <c:pt idx="148">
                  <c:v>3.7393737910540653E-2</c:v>
                </c:pt>
                <c:pt idx="149">
                  <c:v>3.7393737910540653E-2</c:v>
                </c:pt>
                <c:pt idx="150">
                  <c:v>3.7393737910540653E-2</c:v>
                </c:pt>
                <c:pt idx="151">
                  <c:v>3.7393737910540653E-2</c:v>
                </c:pt>
                <c:pt idx="152">
                  <c:v>3.7393737910540653E-2</c:v>
                </c:pt>
                <c:pt idx="153">
                  <c:v>3.6218321871798076E-2</c:v>
                </c:pt>
                <c:pt idx="154">
                  <c:v>3.6218321871798076E-2</c:v>
                </c:pt>
                <c:pt idx="155">
                  <c:v>3.6218321871798076E-2</c:v>
                </c:pt>
                <c:pt idx="156">
                  <c:v>3.6218321871798076E-2</c:v>
                </c:pt>
                <c:pt idx="157">
                  <c:v>3.6218321871798076E-2</c:v>
                </c:pt>
                <c:pt idx="158">
                  <c:v>3.6218321871798076E-2</c:v>
                </c:pt>
                <c:pt idx="159">
                  <c:v>3.6218321871798076E-2</c:v>
                </c:pt>
                <c:pt idx="160">
                  <c:v>3.6218321871798076E-2</c:v>
                </c:pt>
                <c:pt idx="161">
                  <c:v>3.6218321871798076E-2</c:v>
                </c:pt>
                <c:pt idx="162">
                  <c:v>3.6218321871798076E-2</c:v>
                </c:pt>
                <c:pt idx="163">
                  <c:v>3.6218321871798076E-2</c:v>
                </c:pt>
                <c:pt idx="164">
                  <c:v>3.6218321871798076E-2</c:v>
                </c:pt>
                <c:pt idx="165">
                  <c:v>3.6218321871798076E-2</c:v>
                </c:pt>
                <c:pt idx="166">
                  <c:v>3.6218321871798076E-2</c:v>
                </c:pt>
                <c:pt idx="167">
                  <c:v>3.6218321871798076E-2</c:v>
                </c:pt>
                <c:pt idx="168">
                  <c:v>3.6218321871798076E-2</c:v>
                </c:pt>
                <c:pt idx="169">
                  <c:v>3.6218321871798076E-2</c:v>
                </c:pt>
                <c:pt idx="170">
                  <c:v>3.6218321871798076E-2</c:v>
                </c:pt>
                <c:pt idx="171">
                  <c:v>3.6218321871798076E-2</c:v>
                </c:pt>
                <c:pt idx="172">
                  <c:v>3.6218321871798076E-2</c:v>
                </c:pt>
                <c:pt idx="173">
                  <c:v>3.6218321871798076E-2</c:v>
                </c:pt>
                <c:pt idx="174">
                  <c:v>3.6218321871798076E-2</c:v>
                </c:pt>
                <c:pt idx="175">
                  <c:v>3.5987115852369453E-2</c:v>
                </c:pt>
                <c:pt idx="176">
                  <c:v>3.5987115852369453E-2</c:v>
                </c:pt>
                <c:pt idx="177">
                  <c:v>3.5987115852369453E-2</c:v>
                </c:pt>
                <c:pt idx="178">
                  <c:v>3.5987115852369453E-2</c:v>
                </c:pt>
                <c:pt idx="179">
                  <c:v>3.5987115852369453E-2</c:v>
                </c:pt>
                <c:pt idx="180">
                  <c:v>3.5987115852369453E-2</c:v>
                </c:pt>
                <c:pt idx="181">
                  <c:v>3.5987115852369453E-2</c:v>
                </c:pt>
                <c:pt idx="182">
                  <c:v>3.5987115852369453E-2</c:v>
                </c:pt>
                <c:pt idx="183">
                  <c:v>3.5987115852369453E-2</c:v>
                </c:pt>
                <c:pt idx="184">
                  <c:v>3.5987115852369453E-2</c:v>
                </c:pt>
                <c:pt idx="185">
                  <c:v>3.5987115852369453E-2</c:v>
                </c:pt>
                <c:pt idx="186">
                  <c:v>3.5987115852369453E-2</c:v>
                </c:pt>
                <c:pt idx="187">
                  <c:v>3.5987115852369453E-2</c:v>
                </c:pt>
                <c:pt idx="188">
                  <c:v>3.5987115852369453E-2</c:v>
                </c:pt>
                <c:pt idx="189">
                  <c:v>3.5987115852369453E-2</c:v>
                </c:pt>
                <c:pt idx="190">
                  <c:v>3.5987115852369453E-2</c:v>
                </c:pt>
                <c:pt idx="191">
                  <c:v>3.5987115852369453E-2</c:v>
                </c:pt>
                <c:pt idx="192">
                  <c:v>3.5987115852369453E-2</c:v>
                </c:pt>
                <c:pt idx="193">
                  <c:v>3.5987115852369453E-2</c:v>
                </c:pt>
                <c:pt idx="194">
                  <c:v>3.5987115852369453E-2</c:v>
                </c:pt>
                <c:pt idx="195">
                  <c:v>3.5987115852369453E-2</c:v>
                </c:pt>
                <c:pt idx="196">
                  <c:v>3.981217218893171E-2</c:v>
                </c:pt>
                <c:pt idx="197">
                  <c:v>3.981217218893171E-2</c:v>
                </c:pt>
                <c:pt idx="198">
                  <c:v>3.981217218893171E-2</c:v>
                </c:pt>
                <c:pt idx="199">
                  <c:v>3.981217218893171E-2</c:v>
                </c:pt>
                <c:pt idx="200">
                  <c:v>3.981217218893171E-2</c:v>
                </c:pt>
                <c:pt idx="201">
                  <c:v>3.981217218893171E-2</c:v>
                </c:pt>
                <c:pt idx="202">
                  <c:v>3.981217218893171E-2</c:v>
                </c:pt>
                <c:pt idx="203">
                  <c:v>3.981217218893171E-2</c:v>
                </c:pt>
                <c:pt idx="204">
                  <c:v>3.981217218893171E-2</c:v>
                </c:pt>
                <c:pt idx="205">
                  <c:v>3.981217218893171E-2</c:v>
                </c:pt>
                <c:pt idx="206">
                  <c:v>3.981217218893171E-2</c:v>
                </c:pt>
                <c:pt idx="207">
                  <c:v>3.981217218893171E-2</c:v>
                </c:pt>
                <c:pt idx="208">
                  <c:v>3.981217218893171E-2</c:v>
                </c:pt>
                <c:pt idx="209">
                  <c:v>3.981217218893171E-2</c:v>
                </c:pt>
                <c:pt idx="210">
                  <c:v>3.981217218893171E-2</c:v>
                </c:pt>
                <c:pt idx="211">
                  <c:v>3.981217218893171E-2</c:v>
                </c:pt>
                <c:pt idx="212">
                  <c:v>3.981217218893171E-2</c:v>
                </c:pt>
                <c:pt idx="213">
                  <c:v>3.981217218893171E-2</c:v>
                </c:pt>
                <c:pt idx="214">
                  <c:v>3.981217218893171E-2</c:v>
                </c:pt>
                <c:pt idx="215">
                  <c:v>3.981217218893171E-2</c:v>
                </c:pt>
                <c:pt idx="216">
                  <c:v>3.981217218893171E-2</c:v>
                </c:pt>
                <c:pt idx="217">
                  <c:v>3.981217218893171E-2</c:v>
                </c:pt>
                <c:pt idx="218">
                  <c:v>3.981217218893171E-2</c:v>
                </c:pt>
                <c:pt idx="219">
                  <c:v>3.8515042597543472E-2</c:v>
                </c:pt>
                <c:pt idx="220">
                  <c:v>3.8515042597543472E-2</c:v>
                </c:pt>
                <c:pt idx="221">
                  <c:v>3.8515042597543472E-2</c:v>
                </c:pt>
                <c:pt idx="222">
                  <c:v>3.8515042597543472E-2</c:v>
                </c:pt>
                <c:pt idx="223">
                  <c:v>3.8515042597543472E-2</c:v>
                </c:pt>
                <c:pt idx="224">
                  <c:v>3.8515042597543472E-2</c:v>
                </c:pt>
                <c:pt idx="225">
                  <c:v>3.8515042597543472E-2</c:v>
                </c:pt>
                <c:pt idx="226">
                  <c:v>3.8515042597543472E-2</c:v>
                </c:pt>
                <c:pt idx="227">
                  <c:v>3.8515042597543472E-2</c:v>
                </c:pt>
                <c:pt idx="228">
                  <c:v>3.8515042597543472E-2</c:v>
                </c:pt>
                <c:pt idx="229">
                  <c:v>3.8515042597543472E-2</c:v>
                </c:pt>
                <c:pt idx="230">
                  <c:v>3.8515042597543472E-2</c:v>
                </c:pt>
                <c:pt idx="231">
                  <c:v>3.8515042597543472E-2</c:v>
                </c:pt>
                <c:pt idx="232">
                  <c:v>3.8515042597543472E-2</c:v>
                </c:pt>
                <c:pt idx="233">
                  <c:v>3.8515042597543472E-2</c:v>
                </c:pt>
                <c:pt idx="234">
                  <c:v>3.8515042597543472E-2</c:v>
                </c:pt>
                <c:pt idx="235">
                  <c:v>3.8515042597543472E-2</c:v>
                </c:pt>
                <c:pt idx="236">
                  <c:v>3.8515042597543472E-2</c:v>
                </c:pt>
                <c:pt idx="237">
                  <c:v>3.8515042597543472E-2</c:v>
                </c:pt>
                <c:pt idx="238">
                  <c:v>3.8515042597543472E-2</c:v>
                </c:pt>
                <c:pt idx="239">
                  <c:v>3.8515042597543472E-2</c:v>
                </c:pt>
                <c:pt idx="240">
                  <c:v>4.1346724539909466E-2</c:v>
                </c:pt>
                <c:pt idx="241">
                  <c:v>4.1346724539909466E-2</c:v>
                </c:pt>
                <c:pt idx="242">
                  <c:v>4.1346724539909466E-2</c:v>
                </c:pt>
                <c:pt idx="243">
                  <c:v>4.1346724539909466E-2</c:v>
                </c:pt>
                <c:pt idx="244">
                  <c:v>4.1346724539909466E-2</c:v>
                </c:pt>
                <c:pt idx="245">
                  <c:v>4.1346724539909466E-2</c:v>
                </c:pt>
                <c:pt idx="246">
                  <c:v>4.1346724539909466E-2</c:v>
                </c:pt>
                <c:pt idx="247">
                  <c:v>4.1346724539909466E-2</c:v>
                </c:pt>
                <c:pt idx="248">
                  <c:v>4.1346724539909466E-2</c:v>
                </c:pt>
                <c:pt idx="249">
                  <c:v>4.1346724539909466E-2</c:v>
                </c:pt>
                <c:pt idx="250">
                  <c:v>4.1346724539909466E-2</c:v>
                </c:pt>
                <c:pt idx="251">
                  <c:v>4.1346724539909466E-2</c:v>
                </c:pt>
                <c:pt idx="252">
                  <c:v>4.1346724539909466E-2</c:v>
                </c:pt>
                <c:pt idx="253">
                  <c:v>4.1346724539909466E-2</c:v>
                </c:pt>
                <c:pt idx="254">
                  <c:v>4.1346724539909466E-2</c:v>
                </c:pt>
                <c:pt idx="255">
                  <c:v>4.1346724539909466E-2</c:v>
                </c:pt>
                <c:pt idx="256">
                  <c:v>4.1346724539909466E-2</c:v>
                </c:pt>
                <c:pt idx="257">
                  <c:v>4.1346724539909466E-2</c:v>
                </c:pt>
                <c:pt idx="258">
                  <c:v>4.1346724539909466E-2</c:v>
                </c:pt>
                <c:pt idx="259">
                  <c:v>4.1346724539909466E-2</c:v>
                </c:pt>
                <c:pt idx="260">
                  <c:v>4.1346724539909466E-2</c:v>
                </c:pt>
                <c:pt idx="261">
                  <c:v>4.1346724539909466E-2</c:v>
                </c:pt>
                <c:pt idx="262">
                  <c:v>4.2703758601980085E-2</c:v>
                </c:pt>
                <c:pt idx="263">
                  <c:v>4.2703758601980085E-2</c:v>
                </c:pt>
                <c:pt idx="264">
                  <c:v>4.2703758601980085E-2</c:v>
                </c:pt>
                <c:pt idx="265">
                  <c:v>4.2703758601980085E-2</c:v>
                </c:pt>
                <c:pt idx="266">
                  <c:v>4.2703758601980085E-2</c:v>
                </c:pt>
                <c:pt idx="267">
                  <c:v>4.2703758601980085E-2</c:v>
                </c:pt>
                <c:pt idx="268">
                  <c:v>4.2703758601980085E-2</c:v>
                </c:pt>
                <c:pt idx="269">
                  <c:v>4.2703758601980085E-2</c:v>
                </c:pt>
                <c:pt idx="270">
                  <c:v>4.2703758601980085E-2</c:v>
                </c:pt>
                <c:pt idx="271">
                  <c:v>4.2703758601980085E-2</c:v>
                </c:pt>
                <c:pt idx="272">
                  <c:v>4.2703758601980085E-2</c:v>
                </c:pt>
                <c:pt idx="273">
                  <c:v>4.2703758601980085E-2</c:v>
                </c:pt>
                <c:pt idx="274">
                  <c:v>4.2703758601980085E-2</c:v>
                </c:pt>
                <c:pt idx="275">
                  <c:v>4.2703758601980085E-2</c:v>
                </c:pt>
                <c:pt idx="276">
                  <c:v>4.2703758601980085E-2</c:v>
                </c:pt>
                <c:pt idx="277">
                  <c:v>4.2703758601980085E-2</c:v>
                </c:pt>
                <c:pt idx="278">
                  <c:v>4.2703758601980085E-2</c:v>
                </c:pt>
                <c:pt idx="279">
                  <c:v>4.2703758601980085E-2</c:v>
                </c:pt>
                <c:pt idx="280">
                  <c:v>4.2703758601980085E-2</c:v>
                </c:pt>
                <c:pt idx="281">
                  <c:v>4.2703758601980085E-2</c:v>
                </c:pt>
                <c:pt idx="282">
                  <c:v>4.2703758601980085E-2</c:v>
                </c:pt>
                <c:pt idx="283">
                  <c:v>4.2703758601980085E-2</c:v>
                </c:pt>
                <c:pt idx="284">
                  <c:v>4.2703758601980085E-2</c:v>
                </c:pt>
                <c:pt idx="285">
                  <c:v>4.2703758601980085E-2</c:v>
                </c:pt>
                <c:pt idx="286">
                  <c:v>4.2703758601980085E-2</c:v>
                </c:pt>
                <c:pt idx="287">
                  <c:v>4.2703758601980085E-2</c:v>
                </c:pt>
                <c:pt idx="288">
                  <c:v>4.2703758601980085E-2</c:v>
                </c:pt>
                <c:pt idx="289">
                  <c:v>4.2703758601980085E-2</c:v>
                </c:pt>
                <c:pt idx="290">
                  <c:v>4.2703758601980085E-2</c:v>
                </c:pt>
                <c:pt idx="291">
                  <c:v>4.2703758601980085E-2</c:v>
                </c:pt>
                <c:pt idx="292">
                  <c:v>4.2703758601980085E-2</c:v>
                </c:pt>
                <c:pt idx="293">
                  <c:v>3.9212992556808393E-2</c:v>
                </c:pt>
                <c:pt idx="294">
                  <c:v>3.9212992556808393E-2</c:v>
                </c:pt>
                <c:pt idx="295">
                  <c:v>3.9212992556808393E-2</c:v>
                </c:pt>
                <c:pt idx="296">
                  <c:v>3.9212992556808393E-2</c:v>
                </c:pt>
                <c:pt idx="297">
                  <c:v>3.9212992556808393E-2</c:v>
                </c:pt>
                <c:pt idx="298">
                  <c:v>3.9212992556808393E-2</c:v>
                </c:pt>
                <c:pt idx="299">
                  <c:v>3.9212992556808393E-2</c:v>
                </c:pt>
                <c:pt idx="300">
                  <c:v>3.9212992556808393E-2</c:v>
                </c:pt>
                <c:pt idx="301">
                  <c:v>3.9212992556808393E-2</c:v>
                </c:pt>
                <c:pt idx="302">
                  <c:v>3.9212992556808393E-2</c:v>
                </c:pt>
                <c:pt idx="303">
                  <c:v>3.9212992556808393E-2</c:v>
                </c:pt>
                <c:pt idx="304">
                  <c:v>3.9212992556808393E-2</c:v>
                </c:pt>
                <c:pt idx="305">
                  <c:v>3.9212992556808393E-2</c:v>
                </c:pt>
                <c:pt idx="306">
                  <c:v>3.9212992556808393E-2</c:v>
                </c:pt>
                <c:pt idx="307">
                  <c:v>3.9212992556808393E-2</c:v>
                </c:pt>
                <c:pt idx="308">
                  <c:v>3.9212992556808393E-2</c:v>
                </c:pt>
                <c:pt idx="309">
                  <c:v>3.9212992556808393E-2</c:v>
                </c:pt>
                <c:pt idx="310">
                  <c:v>3.9212992556808393E-2</c:v>
                </c:pt>
                <c:pt idx="311">
                  <c:v>3.9212992556808393E-2</c:v>
                </c:pt>
                <c:pt idx="312">
                  <c:v>3.9212992556808393E-2</c:v>
                </c:pt>
                <c:pt idx="313">
                  <c:v>3.9212992556808393E-2</c:v>
                </c:pt>
                <c:pt idx="314">
                  <c:v>3.9212992556808393E-2</c:v>
                </c:pt>
                <c:pt idx="315">
                  <c:v>3.9212992556808393E-2</c:v>
                </c:pt>
                <c:pt idx="316">
                  <c:v>3.9212992556808393E-2</c:v>
                </c:pt>
                <c:pt idx="317">
                  <c:v>3.9212992556808393E-2</c:v>
                </c:pt>
                <c:pt idx="318">
                  <c:v>3.9212992556808393E-2</c:v>
                </c:pt>
                <c:pt idx="319">
                  <c:v>3.9212992556808393E-2</c:v>
                </c:pt>
                <c:pt idx="320">
                  <c:v>3.9212992556808393E-2</c:v>
                </c:pt>
                <c:pt idx="321">
                  <c:v>3.8987982713594119E-2</c:v>
                </c:pt>
                <c:pt idx="322">
                  <c:v>3.8987982713594119E-2</c:v>
                </c:pt>
                <c:pt idx="323">
                  <c:v>3.8987982713594119E-2</c:v>
                </c:pt>
                <c:pt idx="324">
                  <c:v>3.8987982713594119E-2</c:v>
                </c:pt>
                <c:pt idx="325">
                  <c:v>3.8987982713594119E-2</c:v>
                </c:pt>
                <c:pt idx="326">
                  <c:v>3.8987982713594119E-2</c:v>
                </c:pt>
                <c:pt idx="327">
                  <c:v>3.8987982713594119E-2</c:v>
                </c:pt>
                <c:pt idx="328">
                  <c:v>3.8987982713594119E-2</c:v>
                </c:pt>
                <c:pt idx="329">
                  <c:v>3.8987982713594119E-2</c:v>
                </c:pt>
                <c:pt idx="330">
                  <c:v>3.8987982713594119E-2</c:v>
                </c:pt>
                <c:pt idx="331">
                  <c:v>3.8987982713594119E-2</c:v>
                </c:pt>
                <c:pt idx="332">
                  <c:v>3.8987982713594119E-2</c:v>
                </c:pt>
                <c:pt idx="333">
                  <c:v>3.8987982713594119E-2</c:v>
                </c:pt>
                <c:pt idx="334">
                  <c:v>3.8987982713594119E-2</c:v>
                </c:pt>
                <c:pt idx="335">
                  <c:v>3.8987982713594119E-2</c:v>
                </c:pt>
                <c:pt idx="336">
                  <c:v>3.8987982713594119E-2</c:v>
                </c:pt>
                <c:pt idx="337">
                  <c:v>3.8987982713594119E-2</c:v>
                </c:pt>
                <c:pt idx="338">
                  <c:v>3.8987982713594119E-2</c:v>
                </c:pt>
                <c:pt idx="339">
                  <c:v>3.8987982713594119E-2</c:v>
                </c:pt>
                <c:pt idx="340">
                  <c:v>3.8987982713594119E-2</c:v>
                </c:pt>
                <c:pt idx="341">
                  <c:v>3.8987982713594119E-2</c:v>
                </c:pt>
                <c:pt idx="342">
                  <c:v>3.8987982713594119E-2</c:v>
                </c:pt>
                <c:pt idx="343">
                  <c:v>3.8987982713594119E-2</c:v>
                </c:pt>
                <c:pt idx="344">
                  <c:v>3.8987982713594119E-2</c:v>
                </c:pt>
                <c:pt idx="345">
                  <c:v>3.8987982713594119E-2</c:v>
                </c:pt>
                <c:pt idx="346">
                  <c:v>3.8987982713594119E-2</c:v>
                </c:pt>
                <c:pt idx="347">
                  <c:v>3.8987982713594119E-2</c:v>
                </c:pt>
                <c:pt idx="348">
                  <c:v>3.8987982713594119E-2</c:v>
                </c:pt>
                <c:pt idx="349">
                  <c:v>3.8987982713594119E-2</c:v>
                </c:pt>
                <c:pt idx="350">
                  <c:v>3.8987982713594119E-2</c:v>
                </c:pt>
                <c:pt idx="351">
                  <c:v>3.8987982713594119E-2</c:v>
                </c:pt>
                <c:pt idx="352">
                  <c:v>3.6621270858304369E-2</c:v>
                </c:pt>
                <c:pt idx="353">
                  <c:v>3.6621270858304369E-2</c:v>
                </c:pt>
                <c:pt idx="354">
                  <c:v>3.6621270858304369E-2</c:v>
                </c:pt>
                <c:pt idx="355">
                  <c:v>3.6621270858304369E-2</c:v>
                </c:pt>
                <c:pt idx="356">
                  <c:v>3.6621270858304369E-2</c:v>
                </c:pt>
                <c:pt idx="357">
                  <c:v>3.6621270858304369E-2</c:v>
                </c:pt>
                <c:pt idx="358">
                  <c:v>3.6621270858304369E-2</c:v>
                </c:pt>
                <c:pt idx="359">
                  <c:v>3.6621270858304369E-2</c:v>
                </c:pt>
                <c:pt idx="360">
                  <c:v>3.6621270858304369E-2</c:v>
                </c:pt>
                <c:pt idx="361">
                  <c:v>3.6621270858304369E-2</c:v>
                </c:pt>
                <c:pt idx="362">
                  <c:v>3.6621270858304369E-2</c:v>
                </c:pt>
                <c:pt idx="363">
                  <c:v>3.6621270858304369E-2</c:v>
                </c:pt>
                <c:pt idx="364">
                  <c:v>3.6621270858304369E-2</c:v>
                </c:pt>
                <c:pt idx="365">
                  <c:v>3.6621270858304369E-2</c:v>
                </c:pt>
                <c:pt idx="366">
                  <c:v>3.6621270858304369E-2</c:v>
                </c:pt>
                <c:pt idx="367">
                  <c:v>3.6621270858304369E-2</c:v>
                </c:pt>
                <c:pt idx="368">
                  <c:v>3.6621270858304369E-2</c:v>
                </c:pt>
                <c:pt idx="369">
                  <c:v>3.6621270858304369E-2</c:v>
                </c:pt>
                <c:pt idx="370">
                  <c:v>3.6621270858304369E-2</c:v>
                </c:pt>
                <c:pt idx="371">
                  <c:v>3.6621270858304369E-2</c:v>
                </c:pt>
                <c:pt idx="372">
                  <c:v>3.6621270858304369E-2</c:v>
                </c:pt>
                <c:pt idx="373">
                  <c:v>3.6621270858304369E-2</c:v>
                </c:pt>
                <c:pt idx="374">
                  <c:v>3.6621270858304369E-2</c:v>
                </c:pt>
                <c:pt idx="375">
                  <c:v>3.6621270858304369E-2</c:v>
                </c:pt>
                <c:pt idx="376">
                  <c:v>3.6621270858304369E-2</c:v>
                </c:pt>
                <c:pt idx="377">
                  <c:v>3.6621270858304369E-2</c:v>
                </c:pt>
                <c:pt idx="378">
                  <c:v>3.6621270858304369E-2</c:v>
                </c:pt>
                <c:pt idx="379">
                  <c:v>3.6621270858304369E-2</c:v>
                </c:pt>
                <c:pt idx="380">
                  <c:v>3.6621270858304369E-2</c:v>
                </c:pt>
                <c:pt idx="381">
                  <c:v>3.6621270858304369E-2</c:v>
                </c:pt>
                <c:pt idx="382">
                  <c:v>4.001283278885652E-2</c:v>
                </c:pt>
                <c:pt idx="383">
                  <c:v>4.001283278885652E-2</c:v>
                </c:pt>
                <c:pt idx="384">
                  <c:v>4.001283278885652E-2</c:v>
                </c:pt>
                <c:pt idx="385">
                  <c:v>4.001283278885652E-2</c:v>
                </c:pt>
                <c:pt idx="386">
                  <c:v>4.001283278885652E-2</c:v>
                </c:pt>
                <c:pt idx="387">
                  <c:v>4.001283278885652E-2</c:v>
                </c:pt>
                <c:pt idx="388">
                  <c:v>4.001283278885652E-2</c:v>
                </c:pt>
                <c:pt idx="389">
                  <c:v>4.001283278885652E-2</c:v>
                </c:pt>
                <c:pt idx="390">
                  <c:v>4.001283278885652E-2</c:v>
                </c:pt>
                <c:pt idx="391">
                  <c:v>4.001283278885652E-2</c:v>
                </c:pt>
                <c:pt idx="392">
                  <c:v>4.001283278885652E-2</c:v>
                </c:pt>
                <c:pt idx="393">
                  <c:v>4.001283278885652E-2</c:v>
                </c:pt>
                <c:pt idx="394">
                  <c:v>4.001283278885652E-2</c:v>
                </c:pt>
                <c:pt idx="395">
                  <c:v>4.001283278885652E-2</c:v>
                </c:pt>
                <c:pt idx="396">
                  <c:v>4.001283278885652E-2</c:v>
                </c:pt>
                <c:pt idx="397">
                  <c:v>4.001283278885652E-2</c:v>
                </c:pt>
                <c:pt idx="398">
                  <c:v>4.001283278885652E-2</c:v>
                </c:pt>
                <c:pt idx="399">
                  <c:v>4.001283278885652E-2</c:v>
                </c:pt>
                <c:pt idx="400">
                  <c:v>4.001283278885652E-2</c:v>
                </c:pt>
                <c:pt idx="401">
                  <c:v>4.001283278885652E-2</c:v>
                </c:pt>
                <c:pt idx="402">
                  <c:v>4.001283278885652E-2</c:v>
                </c:pt>
                <c:pt idx="403">
                  <c:v>4.001283278885652E-2</c:v>
                </c:pt>
                <c:pt idx="404">
                  <c:v>4.001283278885652E-2</c:v>
                </c:pt>
                <c:pt idx="405">
                  <c:v>4.001283278885652E-2</c:v>
                </c:pt>
                <c:pt idx="406">
                  <c:v>4.001283278885652E-2</c:v>
                </c:pt>
                <c:pt idx="407">
                  <c:v>4.001283278885652E-2</c:v>
                </c:pt>
                <c:pt idx="408">
                  <c:v>4.001283278885652E-2</c:v>
                </c:pt>
                <c:pt idx="409">
                  <c:v>4.001283278885652E-2</c:v>
                </c:pt>
                <c:pt idx="410">
                  <c:v>4.001283278885652E-2</c:v>
                </c:pt>
                <c:pt idx="411">
                  <c:v>4.001283278885652E-2</c:v>
                </c:pt>
                <c:pt idx="412">
                  <c:v>4.001283278885652E-2</c:v>
                </c:pt>
                <c:pt idx="413">
                  <c:v>3.9618973079986394E-2</c:v>
                </c:pt>
                <c:pt idx="414">
                  <c:v>3.9618973079986394E-2</c:v>
                </c:pt>
                <c:pt idx="415">
                  <c:v>3.9618973079986394E-2</c:v>
                </c:pt>
                <c:pt idx="416">
                  <c:v>3.9618973079986394E-2</c:v>
                </c:pt>
                <c:pt idx="417">
                  <c:v>3.9618973079986394E-2</c:v>
                </c:pt>
                <c:pt idx="418">
                  <c:v>3.9618973079986394E-2</c:v>
                </c:pt>
                <c:pt idx="419">
                  <c:v>3.9618973079986394E-2</c:v>
                </c:pt>
                <c:pt idx="420">
                  <c:v>3.9618973079986394E-2</c:v>
                </c:pt>
                <c:pt idx="421">
                  <c:v>3.9618973079986394E-2</c:v>
                </c:pt>
                <c:pt idx="422">
                  <c:v>3.9618973079986394E-2</c:v>
                </c:pt>
                <c:pt idx="423">
                  <c:v>3.9618973079986394E-2</c:v>
                </c:pt>
                <c:pt idx="424">
                  <c:v>3.9618973079986394E-2</c:v>
                </c:pt>
                <c:pt idx="425">
                  <c:v>3.9618973079986394E-2</c:v>
                </c:pt>
                <c:pt idx="426">
                  <c:v>3.9618973079986394E-2</c:v>
                </c:pt>
                <c:pt idx="427">
                  <c:v>3.9618973079986394E-2</c:v>
                </c:pt>
                <c:pt idx="428">
                  <c:v>3.9618973079986394E-2</c:v>
                </c:pt>
                <c:pt idx="429">
                  <c:v>3.9618973079986394E-2</c:v>
                </c:pt>
                <c:pt idx="430">
                  <c:v>3.9618973079986394E-2</c:v>
                </c:pt>
                <c:pt idx="431">
                  <c:v>3.9618973079986394E-2</c:v>
                </c:pt>
                <c:pt idx="432">
                  <c:v>3.9618973079986394E-2</c:v>
                </c:pt>
                <c:pt idx="433">
                  <c:v>3.9618973079986394E-2</c:v>
                </c:pt>
                <c:pt idx="434">
                  <c:v>3.9618973079986394E-2</c:v>
                </c:pt>
                <c:pt idx="435">
                  <c:v>3.9618973079986394E-2</c:v>
                </c:pt>
                <c:pt idx="436">
                  <c:v>3.9618973079986394E-2</c:v>
                </c:pt>
                <c:pt idx="437">
                  <c:v>3.9618973079986394E-2</c:v>
                </c:pt>
                <c:pt idx="438">
                  <c:v>3.9618973079986394E-2</c:v>
                </c:pt>
                <c:pt idx="439">
                  <c:v>3.9618973079986394E-2</c:v>
                </c:pt>
                <c:pt idx="440">
                  <c:v>3.9618973079986394E-2</c:v>
                </c:pt>
                <c:pt idx="441">
                  <c:v>3.9618973079986394E-2</c:v>
                </c:pt>
                <c:pt idx="442">
                  <c:v>3.9618973079986394E-2</c:v>
                </c:pt>
                <c:pt idx="443">
                  <c:v>3.9426956669499733E-2</c:v>
                </c:pt>
                <c:pt idx="444">
                  <c:v>3.9426956669499733E-2</c:v>
                </c:pt>
                <c:pt idx="445">
                  <c:v>3.9426956669499733E-2</c:v>
                </c:pt>
                <c:pt idx="446">
                  <c:v>3.9426956669499733E-2</c:v>
                </c:pt>
                <c:pt idx="447">
                  <c:v>3.9426956669499733E-2</c:v>
                </c:pt>
                <c:pt idx="448">
                  <c:v>3.9426956669499733E-2</c:v>
                </c:pt>
                <c:pt idx="449">
                  <c:v>3.9426956669499733E-2</c:v>
                </c:pt>
                <c:pt idx="450">
                  <c:v>3.9426956669499733E-2</c:v>
                </c:pt>
                <c:pt idx="451">
                  <c:v>3.9426956669499733E-2</c:v>
                </c:pt>
                <c:pt idx="452">
                  <c:v>3.9426956669499733E-2</c:v>
                </c:pt>
                <c:pt idx="453">
                  <c:v>3.9426956669499733E-2</c:v>
                </c:pt>
                <c:pt idx="454">
                  <c:v>3.9426956669499733E-2</c:v>
                </c:pt>
                <c:pt idx="455">
                  <c:v>3.9426956669499733E-2</c:v>
                </c:pt>
                <c:pt idx="456">
                  <c:v>3.9426956669499733E-2</c:v>
                </c:pt>
                <c:pt idx="457">
                  <c:v>3.9426956669499733E-2</c:v>
                </c:pt>
                <c:pt idx="458">
                  <c:v>3.9426956669499733E-2</c:v>
                </c:pt>
                <c:pt idx="459">
                  <c:v>3.9426956669499733E-2</c:v>
                </c:pt>
                <c:pt idx="460">
                  <c:v>3.9426956669499733E-2</c:v>
                </c:pt>
                <c:pt idx="461">
                  <c:v>3.9426956669499733E-2</c:v>
                </c:pt>
                <c:pt idx="462">
                  <c:v>3.9426956669499733E-2</c:v>
                </c:pt>
                <c:pt idx="463">
                  <c:v>3.9426956669499733E-2</c:v>
                </c:pt>
                <c:pt idx="464">
                  <c:v>3.9426956669499733E-2</c:v>
                </c:pt>
                <c:pt idx="465">
                  <c:v>3.9426956669499733E-2</c:v>
                </c:pt>
                <c:pt idx="466">
                  <c:v>3.9426956669499733E-2</c:v>
                </c:pt>
                <c:pt idx="467">
                  <c:v>3.9426956669499733E-2</c:v>
                </c:pt>
                <c:pt idx="468">
                  <c:v>3.9426956669499733E-2</c:v>
                </c:pt>
                <c:pt idx="469">
                  <c:v>3.9426956669499733E-2</c:v>
                </c:pt>
                <c:pt idx="470">
                  <c:v>3.9426956669499733E-2</c:v>
                </c:pt>
                <c:pt idx="471">
                  <c:v>3.9426956669499733E-2</c:v>
                </c:pt>
                <c:pt idx="472">
                  <c:v>3.9426956669499733E-2</c:v>
                </c:pt>
                <c:pt idx="473">
                  <c:v>3.9426956669499733E-2</c:v>
                </c:pt>
                <c:pt idx="474">
                  <c:v>3.9234940259013029E-2</c:v>
                </c:pt>
                <c:pt idx="475">
                  <c:v>3.9234940259013029E-2</c:v>
                </c:pt>
                <c:pt idx="476">
                  <c:v>3.9234940259013029E-2</c:v>
                </c:pt>
                <c:pt idx="477">
                  <c:v>3.9234940259013029E-2</c:v>
                </c:pt>
                <c:pt idx="478">
                  <c:v>3.9234940259013029E-2</c:v>
                </c:pt>
                <c:pt idx="479">
                  <c:v>3.9234940259013029E-2</c:v>
                </c:pt>
                <c:pt idx="480">
                  <c:v>3.9234940259013029E-2</c:v>
                </c:pt>
                <c:pt idx="481">
                  <c:v>3.9234940259013029E-2</c:v>
                </c:pt>
                <c:pt idx="482">
                  <c:v>3.9234940259013029E-2</c:v>
                </c:pt>
                <c:pt idx="483">
                  <c:v>3.9234940259013029E-2</c:v>
                </c:pt>
                <c:pt idx="484">
                  <c:v>3.9234940259013029E-2</c:v>
                </c:pt>
                <c:pt idx="485">
                  <c:v>3.9234940259013029E-2</c:v>
                </c:pt>
                <c:pt idx="486">
                  <c:v>3.9234940259013029E-2</c:v>
                </c:pt>
                <c:pt idx="487">
                  <c:v>3.9234940259013029E-2</c:v>
                </c:pt>
                <c:pt idx="488">
                  <c:v>3.9234940259013029E-2</c:v>
                </c:pt>
                <c:pt idx="489">
                  <c:v>3.9234940259013029E-2</c:v>
                </c:pt>
                <c:pt idx="490">
                  <c:v>3.9234940259013029E-2</c:v>
                </c:pt>
                <c:pt idx="491">
                  <c:v>3.9234940259013029E-2</c:v>
                </c:pt>
                <c:pt idx="492">
                  <c:v>3.9234940259013029E-2</c:v>
                </c:pt>
                <c:pt idx="493">
                  <c:v>3.9234940259013029E-2</c:v>
                </c:pt>
                <c:pt idx="494">
                  <c:v>3.9234940259013029E-2</c:v>
                </c:pt>
                <c:pt idx="495">
                  <c:v>3.9234940259013029E-2</c:v>
                </c:pt>
                <c:pt idx="496">
                  <c:v>3.9234940259013029E-2</c:v>
                </c:pt>
                <c:pt idx="497">
                  <c:v>3.9234940259013029E-2</c:v>
                </c:pt>
                <c:pt idx="498">
                  <c:v>3.9234940259013029E-2</c:v>
                </c:pt>
                <c:pt idx="499">
                  <c:v>3.9234940259013029E-2</c:v>
                </c:pt>
                <c:pt idx="500">
                  <c:v>3.9234940259013029E-2</c:v>
                </c:pt>
                <c:pt idx="501">
                  <c:v>3.9234940259013029E-2</c:v>
                </c:pt>
                <c:pt idx="502">
                  <c:v>3.9234940259013029E-2</c:v>
                </c:pt>
                <c:pt idx="503">
                  <c:v>3.9234940259013029E-2</c:v>
                </c:pt>
                <c:pt idx="504">
                  <c:v>3.9234940259013029E-2</c:v>
                </c:pt>
                <c:pt idx="505">
                  <c:v>3.910475234593834E-2</c:v>
                </c:pt>
                <c:pt idx="506">
                  <c:v>3.910475234593834E-2</c:v>
                </c:pt>
                <c:pt idx="507">
                  <c:v>3.910475234593834E-2</c:v>
                </c:pt>
                <c:pt idx="508">
                  <c:v>3.910475234593834E-2</c:v>
                </c:pt>
                <c:pt idx="509">
                  <c:v>3.910475234593834E-2</c:v>
                </c:pt>
                <c:pt idx="510">
                  <c:v>3.910475234593834E-2</c:v>
                </c:pt>
                <c:pt idx="511">
                  <c:v>3.910475234593834E-2</c:v>
                </c:pt>
                <c:pt idx="512">
                  <c:v>3.910475234593834E-2</c:v>
                </c:pt>
                <c:pt idx="513">
                  <c:v>3.910475234593834E-2</c:v>
                </c:pt>
                <c:pt idx="514">
                  <c:v>3.910475234593834E-2</c:v>
                </c:pt>
                <c:pt idx="515">
                  <c:v>3.910475234593834E-2</c:v>
                </c:pt>
                <c:pt idx="516">
                  <c:v>3.910475234593834E-2</c:v>
                </c:pt>
                <c:pt idx="517">
                  <c:v>3.910475234593834E-2</c:v>
                </c:pt>
                <c:pt idx="518">
                  <c:v>3.910475234593834E-2</c:v>
                </c:pt>
                <c:pt idx="519">
                  <c:v>3.910475234593834E-2</c:v>
                </c:pt>
                <c:pt idx="520">
                  <c:v>3.910475234593834E-2</c:v>
                </c:pt>
                <c:pt idx="521">
                  <c:v>3.910475234593834E-2</c:v>
                </c:pt>
                <c:pt idx="522">
                  <c:v>3.910475234593834E-2</c:v>
                </c:pt>
                <c:pt idx="523">
                  <c:v>3.910475234593834E-2</c:v>
                </c:pt>
                <c:pt idx="524">
                  <c:v>3.910475234593834E-2</c:v>
                </c:pt>
                <c:pt idx="525">
                  <c:v>3.910475234593834E-2</c:v>
                </c:pt>
                <c:pt idx="526">
                  <c:v>3.910475234593834E-2</c:v>
                </c:pt>
                <c:pt idx="527">
                  <c:v>3.910475234593834E-2</c:v>
                </c:pt>
                <c:pt idx="528">
                  <c:v>3.910475234593834E-2</c:v>
                </c:pt>
                <c:pt idx="529">
                  <c:v>3.910475234593834E-2</c:v>
                </c:pt>
                <c:pt idx="530">
                  <c:v>3.910475234593834E-2</c:v>
                </c:pt>
                <c:pt idx="531">
                  <c:v>3.910475234593834E-2</c:v>
                </c:pt>
                <c:pt idx="532">
                  <c:v>3.910475234593834E-2</c:v>
                </c:pt>
                <c:pt idx="533">
                  <c:v>3.910475234593834E-2</c:v>
                </c:pt>
                <c:pt idx="534">
                  <c:v>3.910475234593834E-2</c:v>
                </c:pt>
                <c:pt idx="535">
                  <c:v>3.8880462211042716E-2</c:v>
                </c:pt>
                <c:pt idx="536">
                  <c:v>3.8880462211042716E-2</c:v>
                </c:pt>
                <c:pt idx="537">
                  <c:v>3.8880462211042716E-2</c:v>
                </c:pt>
                <c:pt idx="538">
                  <c:v>3.8880462211042716E-2</c:v>
                </c:pt>
                <c:pt idx="539">
                  <c:v>3.8880462211042716E-2</c:v>
                </c:pt>
                <c:pt idx="540">
                  <c:v>3.8880462211042716E-2</c:v>
                </c:pt>
                <c:pt idx="541">
                  <c:v>3.8880462211042716E-2</c:v>
                </c:pt>
                <c:pt idx="542">
                  <c:v>3.8880462211042716E-2</c:v>
                </c:pt>
                <c:pt idx="543">
                  <c:v>3.8880462211042716E-2</c:v>
                </c:pt>
                <c:pt idx="544">
                  <c:v>3.8880462211042716E-2</c:v>
                </c:pt>
                <c:pt idx="545">
                  <c:v>3.8880462211042716E-2</c:v>
                </c:pt>
                <c:pt idx="546">
                  <c:v>3.8880462211042716E-2</c:v>
                </c:pt>
                <c:pt idx="547">
                  <c:v>3.8880462211042716E-2</c:v>
                </c:pt>
                <c:pt idx="548">
                  <c:v>3.8880462211042716E-2</c:v>
                </c:pt>
                <c:pt idx="549">
                  <c:v>3.8880462211042716E-2</c:v>
                </c:pt>
                <c:pt idx="550">
                  <c:v>3.8880462211042716E-2</c:v>
                </c:pt>
                <c:pt idx="551">
                  <c:v>3.8880462211042716E-2</c:v>
                </c:pt>
                <c:pt idx="552">
                  <c:v>3.8880462211042716E-2</c:v>
                </c:pt>
                <c:pt idx="553">
                  <c:v>3.8880462211042716E-2</c:v>
                </c:pt>
                <c:pt idx="554">
                  <c:v>3.8880462211042716E-2</c:v>
                </c:pt>
                <c:pt idx="555">
                  <c:v>3.8880462211042716E-2</c:v>
                </c:pt>
                <c:pt idx="556">
                  <c:v>3.8880462211042716E-2</c:v>
                </c:pt>
                <c:pt idx="557">
                  <c:v>3.8880462211042716E-2</c:v>
                </c:pt>
                <c:pt idx="558">
                  <c:v>3.8880462211042716E-2</c:v>
                </c:pt>
                <c:pt idx="559">
                  <c:v>3.8880462211042716E-2</c:v>
                </c:pt>
                <c:pt idx="560">
                  <c:v>3.8880462211042716E-2</c:v>
                </c:pt>
                <c:pt idx="561">
                  <c:v>3.8880462211042716E-2</c:v>
                </c:pt>
                <c:pt idx="562">
                  <c:v>3.8880462211042716E-2</c:v>
                </c:pt>
                <c:pt idx="563">
                  <c:v>3.8880462211042716E-2</c:v>
                </c:pt>
                <c:pt idx="564">
                  <c:v>3.8880462211042716E-2</c:v>
                </c:pt>
                <c:pt idx="565">
                  <c:v>3.8880462211042716E-2</c:v>
                </c:pt>
                <c:pt idx="566">
                  <c:v>3.8694639878313633E-2</c:v>
                </c:pt>
                <c:pt idx="567">
                  <c:v>3.8694639878313633E-2</c:v>
                </c:pt>
                <c:pt idx="568">
                  <c:v>3.8694639878313633E-2</c:v>
                </c:pt>
                <c:pt idx="569">
                  <c:v>3.8694639878313633E-2</c:v>
                </c:pt>
                <c:pt idx="570">
                  <c:v>3.8694639878313633E-2</c:v>
                </c:pt>
                <c:pt idx="571">
                  <c:v>3.8694639878313633E-2</c:v>
                </c:pt>
                <c:pt idx="572">
                  <c:v>3.8694639878313633E-2</c:v>
                </c:pt>
                <c:pt idx="573">
                  <c:v>3.8694639878313633E-2</c:v>
                </c:pt>
                <c:pt idx="574">
                  <c:v>3.8694639878313633E-2</c:v>
                </c:pt>
                <c:pt idx="575">
                  <c:v>3.8694639878313633E-2</c:v>
                </c:pt>
                <c:pt idx="576">
                  <c:v>3.8694639878313633E-2</c:v>
                </c:pt>
                <c:pt idx="577">
                  <c:v>3.8694639878313633E-2</c:v>
                </c:pt>
                <c:pt idx="578">
                  <c:v>3.8694639878313633E-2</c:v>
                </c:pt>
                <c:pt idx="579">
                  <c:v>3.8694639878313633E-2</c:v>
                </c:pt>
                <c:pt idx="580">
                  <c:v>3.8694639878313633E-2</c:v>
                </c:pt>
                <c:pt idx="581">
                  <c:v>3.8694639878313633E-2</c:v>
                </c:pt>
                <c:pt idx="582">
                  <c:v>3.8694639878313633E-2</c:v>
                </c:pt>
                <c:pt idx="583">
                  <c:v>3.8694639878313633E-2</c:v>
                </c:pt>
                <c:pt idx="584">
                  <c:v>3.8694639878313633E-2</c:v>
                </c:pt>
                <c:pt idx="585">
                  <c:v>3.8694639878313633E-2</c:v>
                </c:pt>
                <c:pt idx="586">
                  <c:v>3.8694639878313633E-2</c:v>
                </c:pt>
                <c:pt idx="587">
                  <c:v>3.8694639878313633E-2</c:v>
                </c:pt>
                <c:pt idx="588">
                  <c:v>3.8694639878313633E-2</c:v>
                </c:pt>
                <c:pt idx="589">
                  <c:v>3.8694639878313633E-2</c:v>
                </c:pt>
                <c:pt idx="590">
                  <c:v>3.8694639878313633E-2</c:v>
                </c:pt>
                <c:pt idx="591">
                  <c:v>3.8694639878313633E-2</c:v>
                </c:pt>
                <c:pt idx="592">
                  <c:v>3.8694639878313633E-2</c:v>
                </c:pt>
                <c:pt idx="593">
                  <c:v>3.8694639878313633E-2</c:v>
                </c:pt>
                <c:pt idx="594">
                  <c:v>3.8694639878313633E-2</c:v>
                </c:pt>
                <c:pt idx="595">
                  <c:v>3.8694639878313633E-2</c:v>
                </c:pt>
                <c:pt idx="596">
                  <c:v>3.8500898384243809E-2</c:v>
                </c:pt>
                <c:pt idx="597">
                  <c:v>3.8500898384243809E-2</c:v>
                </c:pt>
                <c:pt idx="598">
                  <c:v>3.8500898384243809E-2</c:v>
                </c:pt>
                <c:pt idx="599">
                  <c:v>3.8500898384243809E-2</c:v>
                </c:pt>
                <c:pt idx="600">
                  <c:v>3.8500898384243809E-2</c:v>
                </c:pt>
                <c:pt idx="601">
                  <c:v>3.8500898384243809E-2</c:v>
                </c:pt>
                <c:pt idx="602">
                  <c:v>3.8500898384243809E-2</c:v>
                </c:pt>
                <c:pt idx="603">
                  <c:v>3.8500898384243809E-2</c:v>
                </c:pt>
                <c:pt idx="604">
                  <c:v>3.8500898384243809E-2</c:v>
                </c:pt>
                <c:pt idx="605">
                  <c:v>3.8500898384243809E-2</c:v>
                </c:pt>
                <c:pt idx="606">
                  <c:v>3.8500898384243809E-2</c:v>
                </c:pt>
                <c:pt idx="607">
                  <c:v>3.8500898384243809E-2</c:v>
                </c:pt>
                <c:pt idx="608">
                  <c:v>3.8500898384243809E-2</c:v>
                </c:pt>
                <c:pt idx="609">
                  <c:v>3.8500898384243809E-2</c:v>
                </c:pt>
                <c:pt idx="610">
                  <c:v>3.8500898384243809E-2</c:v>
                </c:pt>
                <c:pt idx="611">
                  <c:v>3.8500898384243809E-2</c:v>
                </c:pt>
                <c:pt idx="612">
                  <c:v>3.8500898384243809E-2</c:v>
                </c:pt>
                <c:pt idx="613">
                  <c:v>3.8500898384243809E-2</c:v>
                </c:pt>
                <c:pt idx="614">
                  <c:v>3.8500898384243809E-2</c:v>
                </c:pt>
                <c:pt idx="615">
                  <c:v>3.8500898384243809E-2</c:v>
                </c:pt>
                <c:pt idx="616">
                  <c:v>3.8500898384243809E-2</c:v>
                </c:pt>
                <c:pt idx="617">
                  <c:v>3.8500898384243809E-2</c:v>
                </c:pt>
                <c:pt idx="618">
                  <c:v>3.8500898384243809E-2</c:v>
                </c:pt>
                <c:pt idx="619">
                  <c:v>3.8500898384243809E-2</c:v>
                </c:pt>
                <c:pt idx="620">
                  <c:v>3.8500898384243809E-2</c:v>
                </c:pt>
                <c:pt idx="621">
                  <c:v>3.8500898384243809E-2</c:v>
                </c:pt>
                <c:pt idx="622">
                  <c:v>3.8500898384243809E-2</c:v>
                </c:pt>
                <c:pt idx="623">
                  <c:v>3.8500898384243809E-2</c:v>
                </c:pt>
                <c:pt idx="624">
                  <c:v>3.8500898384243809E-2</c:v>
                </c:pt>
                <c:pt idx="625">
                  <c:v>3.8500898384243809E-2</c:v>
                </c:pt>
                <c:pt idx="626">
                  <c:v>3.8500898384243809E-2</c:v>
                </c:pt>
                <c:pt idx="627">
                  <c:v>3.8571649220944401E-2</c:v>
                </c:pt>
                <c:pt idx="628">
                  <c:v>3.8571649220944401E-2</c:v>
                </c:pt>
                <c:pt idx="629">
                  <c:v>3.8571649220944401E-2</c:v>
                </c:pt>
                <c:pt idx="630">
                  <c:v>3.8571649220944401E-2</c:v>
                </c:pt>
                <c:pt idx="631">
                  <c:v>3.8571649220944401E-2</c:v>
                </c:pt>
                <c:pt idx="632">
                  <c:v>3.8571649220944401E-2</c:v>
                </c:pt>
                <c:pt idx="633">
                  <c:v>3.8571649220944401E-2</c:v>
                </c:pt>
                <c:pt idx="634">
                  <c:v>3.8571649220944401E-2</c:v>
                </c:pt>
                <c:pt idx="635">
                  <c:v>3.8571649220944401E-2</c:v>
                </c:pt>
                <c:pt idx="636">
                  <c:v>3.8571649220944401E-2</c:v>
                </c:pt>
                <c:pt idx="637">
                  <c:v>3.8571649220944401E-2</c:v>
                </c:pt>
                <c:pt idx="638">
                  <c:v>3.8571649220944401E-2</c:v>
                </c:pt>
                <c:pt idx="639">
                  <c:v>3.8571649220944401E-2</c:v>
                </c:pt>
                <c:pt idx="640">
                  <c:v>3.8571649220944401E-2</c:v>
                </c:pt>
                <c:pt idx="641">
                  <c:v>3.8571649220944401E-2</c:v>
                </c:pt>
                <c:pt idx="642">
                  <c:v>3.8571649220944401E-2</c:v>
                </c:pt>
                <c:pt idx="643">
                  <c:v>3.8571649220944401E-2</c:v>
                </c:pt>
                <c:pt idx="644">
                  <c:v>3.8571649220944401E-2</c:v>
                </c:pt>
                <c:pt idx="645">
                  <c:v>3.8571649220944401E-2</c:v>
                </c:pt>
                <c:pt idx="646">
                  <c:v>3.8571649220944401E-2</c:v>
                </c:pt>
                <c:pt idx="647">
                  <c:v>3.8571649220944401E-2</c:v>
                </c:pt>
                <c:pt idx="648">
                  <c:v>3.8571649220944401E-2</c:v>
                </c:pt>
                <c:pt idx="649">
                  <c:v>3.8571649220944401E-2</c:v>
                </c:pt>
                <c:pt idx="650">
                  <c:v>3.8571649220944401E-2</c:v>
                </c:pt>
                <c:pt idx="651">
                  <c:v>3.8571649220944401E-2</c:v>
                </c:pt>
                <c:pt idx="652">
                  <c:v>3.8571649220944401E-2</c:v>
                </c:pt>
                <c:pt idx="653">
                  <c:v>3.8571649220944401E-2</c:v>
                </c:pt>
                <c:pt idx="654">
                  <c:v>3.8571649220944401E-2</c:v>
                </c:pt>
                <c:pt idx="655">
                  <c:v>3.8571649220944401E-2</c:v>
                </c:pt>
                <c:pt idx="656">
                  <c:v>3.8571649220944401E-2</c:v>
                </c:pt>
                <c:pt idx="657">
                  <c:v>3.8571649220944401E-2</c:v>
                </c:pt>
                <c:pt idx="658">
                  <c:v>3.8635553202480383E-2</c:v>
                </c:pt>
                <c:pt idx="659">
                  <c:v>3.8635553202480383E-2</c:v>
                </c:pt>
                <c:pt idx="660">
                  <c:v>3.8635553202480383E-2</c:v>
                </c:pt>
                <c:pt idx="661">
                  <c:v>3.8635553202480383E-2</c:v>
                </c:pt>
                <c:pt idx="662">
                  <c:v>3.8635553202480383E-2</c:v>
                </c:pt>
                <c:pt idx="663">
                  <c:v>3.8635553202480383E-2</c:v>
                </c:pt>
                <c:pt idx="664">
                  <c:v>3.8635553202480383E-2</c:v>
                </c:pt>
                <c:pt idx="665">
                  <c:v>3.8635553202480383E-2</c:v>
                </c:pt>
                <c:pt idx="666">
                  <c:v>3.8635553202480383E-2</c:v>
                </c:pt>
                <c:pt idx="667">
                  <c:v>3.8635553202480383E-2</c:v>
                </c:pt>
                <c:pt idx="668">
                  <c:v>3.8635553202480383E-2</c:v>
                </c:pt>
                <c:pt idx="669">
                  <c:v>3.8635553202480383E-2</c:v>
                </c:pt>
                <c:pt idx="670">
                  <c:v>3.8635553202480383E-2</c:v>
                </c:pt>
                <c:pt idx="671">
                  <c:v>3.8635553202480383E-2</c:v>
                </c:pt>
                <c:pt idx="672">
                  <c:v>3.8635553202480383E-2</c:v>
                </c:pt>
                <c:pt idx="673">
                  <c:v>3.8635553202480383E-2</c:v>
                </c:pt>
                <c:pt idx="674">
                  <c:v>3.8635553202480383E-2</c:v>
                </c:pt>
                <c:pt idx="675">
                  <c:v>3.8635553202480383E-2</c:v>
                </c:pt>
                <c:pt idx="676">
                  <c:v>3.8635553202480383E-2</c:v>
                </c:pt>
                <c:pt idx="677">
                  <c:v>3.8635553202480383E-2</c:v>
                </c:pt>
                <c:pt idx="678">
                  <c:v>3.8635553202480383E-2</c:v>
                </c:pt>
                <c:pt idx="679">
                  <c:v>3.8635553202480383E-2</c:v>
                </c:pt>
                <c:pt idx="680">
                  <c:v>3.8635553202480383E-2</c:v>
                </c:pt>
                <c:pt idx="681">
                  <c:v>3.8635553202480383E-2</c:v>
                </c:pt>
                <c:pt idx="682">
                  <c:v>3.8635553202480383E-2</c:v>
                </c:pt>
                <c:pt idx="683">
                  <c:v>3.8635553202480383E-2</c:v>
                </c:pt>
                <c:pt idx="684">
                  <c:v>3.8635553202480383E-2</c:v>
                </c:pt>
                <c:pt idx="685">
                  <c:v>3.8635553202480383E-2</c:v>
                </c:pt>
                <c:pt idx="686">
                  <c:v>3.8706304039180933E-2</c:v>
                </c:pt>
                <c:pt idx="687">
                  <c:v>3.8706304039180933E-2</c:v>
                </c:pt>
                <c:pt idx="688">
                  <c:v>3.8706304039180933E-2</c:v>
                </c:pt>
                <c:pt idx="689">
                  <c:v>3.8706304039180933E-2</c:v>
                </c:pt>
                <c:pt idx="690">
                  <c:v>3.8706304039180933E-2</c:v>
                </c:pt>
                <c:pt idx="691">
                  <c:v>3.8706304039180933E-2</c:v>
                </c:pt>
                <c:pt idx="692">
                  <c:v>3.8706304039180933E-2</c:v>
                </c:pt>
                <c:pt idx="693">
                  <c:v>3.8706304039180933E-2</c:v>
                </c:pt>
                <c:pt idx="694">
                  <c:v>3.8706304039180933E-2</c:v>
                </c:pt>
                <c:pt idx="695">
                  <c:v>3.8706304039180933E-2</c:v>
                </c:pt>
                <c:pt idx="696">
                  <c:v>3.8706304039180933E-2</c:v>
                </c:pt>
                <c:pt idx="697">
                  <c:v>3.8706304039180933E-2</c:v>
                </c:pt>
                <c:pt idx="698">
                  <c:v>3.8706304039180933E-2</c:v>
                </c:pt>
                <c:pt idx="699">
                  <c:v>3.8706304039180933E-2</c:v>
                </c:pt>
                <c:pt idx="700">
                  <c:v>3.8706304039180933E-2</c:v>
                </c:pt>
                <c:pt idx="701">
                  <c:v>3.8706304039180933E-2</c:v>
                </c:pt>
                <c:pt idx="702">
                  <c:v>3.8706304039180933E-2</c:v>
                </c:pt>
                <c:pt idx="703">
                  <c:v>3.8706304039180933E-2</c:v>
                </c:pt>
                <c:pt idx="704">
                  <c:v>3.8706304039180933E-2</c:v>
                </c:pt>
                <c:pt idx="705">
                  <c:v>3.8706304039180933E-2</c:v>
                </c:pt>
                <c:pt idx="706">
                  <c:v>3.8706304039180933E-2</c:v>
                </c:pt>
                <c:pt idx="707">
                  <c:v>3.8706304039180933E-2</c:v>
                </c:pt>
                <c:pt idx="708">
                  <c:v>3.8706304039180933E-2</c:v>
                </c:pt>
                <c:pt idx="709">
                  <c:v>3.8706304039180933E-2</c:v>
                </c:pt>
                <c:pt idx="710">
                  <c:v>3.8706304039180933E-2</c:v>
                </c:pt>
                <c:pt idx="711">
                  <c:v>3.8706304039180933E-2</c:v>
                </c:pt>
                <c:pt idx="712">
                  <c:v>3.8706304039180933E-2</c:v>
                </c:pt>
                <c:pt idx="713">
                  <c:v>3.8706304039180933E-2</c:v>
                </c:pt>
                <c:pt idx="714">
                  <c:v>3.8706304039180933E-2</c:v>
                </c:pt>
                <c:pt idx="715">
                  <c:v>3.8706304039180933E-2</c:v>
                </c:pt>
                <c:pt idx="716">
                  <c:v>3.8706304039180933E-2</c:v>
                </c:pt>
              </c:numCache>
            </c:numRef>
          </c:val>
          <c:smooth val="0"/>
          <c:extLst>
            <c:ext xmlns:c16="http://schemas.microsoft.com/office/drawing/2014/chart" uri="{C3380CC4-5D6E-409C-BE32-E72D297353CC}">
              <c16:uniqueId val="{00000005-C5EF-45C1-96A1-0441A5ECFDD7}"/>
            </c:ext>
          </c:extLst>
        </c:ser>
        <c:ser>
          <c:idx val="3"/>
          <c:order val="3"/>
          <c:tx>
            <c:v>US 30Y spot</c:v>
          </c:tx>
          <c:spPr>
            <a:ln w="19050" cap="rnd">
              <a:solidFill>
                <a:schemeClr val="tx1"/>
              </a:solidFill>
              <a:round/>
            </a:ln>
            <a:effectLst/>
          </c:spPr>
          <c:marker>
            <c:symbol val="none"/>
          </c:marker>
          <c:dPt>
            <c:idx val="115"/>
            <c:marker>
              <c:symbol val="picture"/>
            </c:marker>
            <c:bubble3D val="0"/>
            <c:extLst>
              <c:ext xmlns:c16="http://schemas.microsoft.com/office/drawing/2014/chart" uri="{C3380CC4-5D6E-409C-BE32-E72D297353CC}">
                <c16:uniqueId val="{00000006-C5EF-45C1-96A1-0441A5ECFDD7}"/>
              </c:ext>
            </c:extLst>
          </c:dPt>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FV_evolution_MbyM!$AR$4:$AR$446</c:f>
              <c:numCache>
                <c:formatCode>0.00%</c:formatCode>
                <c:ptCount val="443"/>
                <c:pt idx="0">
                  <c:v>4.0281999999999998E-2</c:v>
                </c:pt>
                <c:pt idx="1">
                  <c:v>4.0708000000000001E-2</c:v>
                </c:pt>
                <c:pt idx="2">
                  <c:v>4.0724999999999997E-2</c:v>
                </c:pt>
                <c:pt idx="3">
                  <c:v>4.1521999999999996E-2</c:v>
                </c:pt>
                <c:pt idx="4">
                  <c:v>4.2020999999999996E-2</c:v>
                </c:pt>
                <c:pt idx="5">
                  <c:v>4.1933999999999999E-2</c:v>
                </c:pt>
                <c:pt idx="6">
                  <c:v>4.1855999999999997E-2</c:v>
                </c:pt>
                <c:pt idx="7">
                  <c:v>4.2046E-2</c:v>
                </c:pt>
                <c:pt idx="8">
                  <c:v>4.1725999999999999E-2</c:v>
                </c:pt>
                <c:pt idx="9">
                  <c:v>4.1750999999999996E-2</c:v>
                </c:pt>
                <c:pt idx="10">
                  <c:v>4.1750999999999996E-2</c:v>
                </c:pt>
                <c:pt idx="11">
                  <c:v>4.2948000000000007E-2</c:v>
                </c:pt>
                <c:pt idx="12">
                  <c:v>4.3116000000000002E-2</c:v>
                </c:pt>
                <c:pt idx="13">
                  <c:v>4.3653000000000004E-2</c:v>
                </c:pt>
                <c:pt idx="14">
                  <c:v>4.3284999999999997E-2</c:v>
                </c:pt>
                <c:pt idx="15">
                  <c:v>4.3194999999999997E-2</c:v>
                </c:pt>
                <c:pt idx="16">
                  <c:v>4.3624999999999997E-2</c:v>
                </c:pt>
                <c:pt idx="17">
                  <c:v>4.4086999999999994E-2</c:v>
                </c:pt>
                <c:pt idx="18">
                  <c:v>4.3705999999999995E-2</c:v>
                </c:pt>
                <c:pt idx="19">
                  <c:v>4.3688000000000005E-2</c:v>
                </c:pt>
                <c:pt idx="20">
                  <c:v>4.3132000000000004E-2</c:v>
                </c:pt>
                <c:pt idx="21">
                  <c:v>4.2504E-2</c:v>
                </c:pt>
                <c:pt idx="22">
                  <c:v>4.1660000000000003E-2</c:v>
                </c:pt>
                <c:pt idx="23">
                  <c:v>4.1181000000000002E-2</c:v>
                </c:pt>
                <c:pt idx="24">
                  <c:v>4.2205000000000006E-2</c:v>
                </c:pt>
                <c:pt idx="25">
                  <c:v>4.3371000000000007E-2</c:v>
                </c:pt>
                <c:pt idx="26">
                  <c:v>4.2996999999999994E-2</c:v>
                </c:pt>
                <c:pt idx="27">
                  <c:v>4.3246E-2</c:v>
                </c:pt>
                <c:pt idx="28">
                  <c:v>4.3513999999999997E-2</c:v>
                </c:pt>
                <c:pt idx="29">
                  <c:v>4.3722000000000004E-2</c:v>
                </c:pt>
                <c:pt idx="30">
                  <c:v>4.3798000000000004E-2</c:v>
                </c:pt>
                <c:pt idx="31">
                  <c:v>4.4627999999999994E-2</c:v>
                </c:pt>
                <c:pt idx="32">
                  <c:v>4.4345999999999997E-2</c:v>
                </c:pt>
                <c:pt idx="33">
                  <c:v>4.4086E-2</c:v>
                </c:pt>
                <c:pt idx="34">
                  <c:v>4.4356E-2</c:v>
                </c:pt>
                <c:pt idx="35">
                  <c:v>4.4356E-2</c:v>
                </c:pt>
                <c:pt idx="36">
                  <c:v>4.4482000000000001E-2</c:v>
                </c:pt>
                <c:pt idx="37">
                  <c:v>4.4775000000000002E-2</c:v>
                </c:pt>
                <c:pt idx="38">
                  <c:v>4.4560000000000002E-2</c:v>
                </c:pt>
                <c:pt idx="39">
                  <c:v>4.3703000000000006E-2</c:v>
                </c:pt>
                <c:pt idx="40">
                  <c:v>4.3941999999999995E-2</c:v>
                </c:pt>
                <c:pt idx="41">
                  <c:v>4.4268999999999996E-2</c:v>
                </c:pt>
                <c:pt idx="42">
                  <c:v>4.4047000000000003E-2</c:v>
                </c:pt>
                <c:pt idx="43">
                  <c:v>4.3788999999999995E-2</c:v>
                </c:pt>
                <c:pt idx="44">
                  <c:v>4.3274999999999994E-2</c:v>
                </c:pt>
                <c:pt idx="45">
                  <c:v>4.3531000000000007E-2</c:v>
                </c:pt>
                <c:pt idx="46">
                  <c:v>4.2918000000000005E-2</c:v>
                </c:pt>
                <c:pt idx="47">
                  <c:v>4.2396999999999997E-2</c:v>
                </c:pt>
                <c:pt idx="48">
                  <c:v>4.2423999999999996E-2</c:v>
                </c:pt>
                <c:pt idx="49">
                  <c:v>4.2526000000000001E-2</c:v>
                </c:pt>
                <c:pt idx="50">
                  <c:v>4.2610000000000002E-2</c:v>
                </c:pt>
                <c:pt idx="51">
                  <c:v>4.3124000000000003E-2</c:v>
                </c:pt>
                <c:pt idx="52">
                  <c:v>4.3398000000000006E-2</c:v>
                </c:pt>
                <c:pt idx="53">
                  <c:v>4.4337000000000001E-2</c:v>
                </c:pt>
                <c:pt idx="54">
                  <c:v>4.4288999999999995E-2</c:v>
                </c:pt>
                <c:pt idx="55">
                  <c:v>4.4482999999999995E-2</c:v>
                </c:pt>
                <c:pt idx="56">
                  <c:v>4.4414999999999996E-2</c:v>
                </c:pt>
                <c:pt idx="57">
                  <c:v>4.4531999999999995E-2</c:v>
                </c:pt>
                <c:pt idx="58">
                  <c:v>4.4347000000000004E-2</c:v>
                </c:pt>
                <c:pt idx="59">
                  <c:v>4.3779000000000005E-2</c:v>
                </c:pt>
                <c:pt idx="60">
                  <c:v>4.4153999999999999E-2</c:v>
                </c:pt>
                <c:pt idx="61">
                  <c:v>4.3971000000000003E-2</c:v>
                </c:pt>
                <c:pt idx="62">
                  <c:v>4.3503E-2</c:v>
                </c:pt>
                <c:pt idx="63">
                  <c:v>4.3427E-2</c:v>
                </c:pt>
                <c:pt idx="64">
                  <c:v>4.3427E-2</c:v>
                </c:pt>
                <c:pt idx="65">
                  <c:v>4.4484000000000003E-2</c:v>
                </c:pt>
                <c:pt idx="66">
                  <c:v>4.4953E-2</c:v>
                </c:pt>
                <c:pt idx="67">
                  <c:v>4.5072000000000001E-2</c:v>
                </c:pt>
                <c:pt idx="68">
                  <c:v>4.4756999999999998E-2</c:v>
                </c:pt>
                <c:pt idx="69">
                  <c:v>4.5528000000000006E-2</c:v>
                </c:pt>
                <c:pt idx="70">
                  <c:v>4.5498999999999998E-2</c:v>
                </c:pt>
                <c:pt idx="71">
                  <c:v>4.4964000000000004E-2</c:v>
                </c:pt>
                <c:pt idx="72">
                  <c:v>4.6223E-2</c:v>
                </c:pt>
                <c:pt idx="73">
                  <c:v>4.6783999999999999E-2</c:v>
                </c:pt>
                <c:pt idx="74">
                  <c:v>4.6294000000000002E-2</c:v>
                </c:pt>
                <c:pt idx="75">
                  <c:v>4.7167000000000001E-2</c:v>
                </c:pt>
                <c:pt idx="76">
                  <c:v>4.7626000000000002E-2</c:v>
                </c:pt>
                <c:pt idx="77">
                  <c:v>4.7001999999999995E-2</c:v>
                </c:pt>
                <c:pt idx="78">
                  <c:v>4.7302999999999998E-2</c:v>
                </c:pt>
                <c:pt idx="79">
                  <c:v>4.7106000000000002E-2</c:v>
                </c:pt>
                <c:pt idx="80">
                  <c:v>4.7127000000000002E-2</c:v>
                </c:pt>
                <c:pt idx="81">
                  <c:v>4.7272000000000002E-2</c:v>
                </c:pt>
                <c:pt idx="82">
                  <c:v>4.7712000000000004E-2</c:v>
                </c:pt>
                <c:pt idx="83">
                  <c:v>4.8122999999999999E-2</c:v>
                </c:pt>
                <c:pt idx="84">
                  <c:v>4.7754000000000005E-2</c:v>
                </c:pt>
                <c:pt idx="85">
                  <c:v>4.7314999999999996E-2</c:v>
                </c:pt>
                <c:pt idx="86">
                  <c:v>4.7839E-2</c:v>
                </c:pt>
                <c:pt idx="87">
                  <c:v>4.7493E-2</c:v>
                </c:pt>
                <c:pt idx="88">
                  <c:v>4.7284E-2</c:v>
                </c:pt>
                <c:pt idx="89">
                  <c:v>4.6645000000000006E-2</c:v>
                </c:pt>
                <c:pt idx="90">
                  <c:v>4.6349000000000001E-2</c:v>
                </c:pt>
                <c:pt idx="91">
                  <c:v>4.5974000000000001E-2</c:v>
                </c:pt>
                <c:pt idx="92">
                  <c:v>4.6390000000000001E-2</c:v>
                </c:pt>
                <c:pt idx="93">
                  <c:v>4.6074999999999998E-2</c:v>
                </c:pt>
                <c:pt idx="94">
                  <c:v>4.6386000000000004E-2</c:v>
                </c:pt>
                <c:pt idx="95">
                  <c:v>4.6288999999999997E-2</c:v>
                </c:pt>
                <c:pt idx="96">
                  <c:v>4.5855E-2</c:v>
                </c:pt>
                <c:pt idx="97">
                  <c:v>4.4999999999999998E-2</c:v>
                </c:pt>
                <c:pt idx="98">
                  <c:v>4.5122000000000002E-2</c:v>
                </c:pt>
                <c:pt idx="99">
                  <c:v>4.5586000000000002E-2</c:v>
                </c:pt>
                <c:pt idx="100">
                  <c:v>4.5845000000000004E-2</c:v>
                </c:pt>
                <c:pt idx="101">
                  <c:v>4.5491000000000004E-2</c:v>
                </c:pt>
                <c:pt idx="102">
                  <c:v>4.5377000000000001E-2</c:v>
                </c:pt>
                <c:pt idx="103">
                  <c:v>4.5815999999999996E-2</c:v>
                </c:pt>
                <c:pt idx="104">
                  <c:v>4.5700000000000005E-2</c:v>
                </c:pt>
                <c:pt idx="105">
                  <c:v>4.5700000000000005E-2</c:v>
                </c:pt>
                <c:pt idx="106">
                  <c:v>4.6657999999999998E-2</c:v>
                </c:pt>
                <c:pt idx="107">
                  <c:v>4.7328000000000002E-2</c:v>
                </c:pt>
                <c:pt idx="108">
                  <c:v>4.6795000000000003E-2</c:v>
                </c:pt>
                <c:pt idx="109">
                  <c:v>4.6471999999999999E-2</c:v>
                </c:pt>
                <c:pt idx="110">
                  <c:v>4.5376E-2</c:v>
                </c:pt>
                <c:pt idx="111">
                  <c:v>4.4734999999999997E-2</c:v>
                </c:pt>
                <c:pt idx="112">
                  <c:v>4.4297000000000003E-2</c:v>
                </c:pt>
                <c:pt idx="113">
                  <c:v>4.4352000000000003E-2</c:v>
                </c:pt>
                <c:pt idx="114">
                  <c:v>4.5545999999999996E-2</c:v>
                </c:pt>
                <c:pt idx="115">
                  <c:v>4.5957999999999999E-2</c:v>
                </c:pt>
                <c:pt idx="116">
                  <c:v>4.5365000000000003E-2</c:v>
                </c:pt>
                <c:pt idx="117">
                  <c:v>4.4752E-2</c:v>
                </c:pt>
                <c:pt idx="118">
                  <c:v>4.3963999999999996E-2</c:v>
                </c:pt>
                <c:pt idx="119">
                  <c:v>4.3487999999999999E-2</c:v>
                </c:pt>
                <c:pt idx="120">
                  <c:v>4.4054999999999997E-2</c:v>
                </c:pt>
                <c:pt idx="121">
                  <c:v>4.3550999999999999E-2</c:v>
                </c:pt>
                <c:pt idx="122">
                  <c:v>4.3550999999999999E-2</c:v>
                </c:pt>
                <c:pt idx="123">
                  <c:v>4.3971999999999997E-2</c:v>
                </c:pt>
                <c:pt idx="124">
                  <c:v>4.3971000000000003E-2</c:v>
                </c:pt>
                <c:pt idx="125">
                  <c:v>4.3651000000000002E-2</c:v>
                </c:pt>
                <c:pt idx="126">
                  <c:v>4.3777999999999997E-2</c:v>
                </c:pt>
                <c:pt idx="127">
                  <c:v>4.462E-2</c:v>
                </c:pt>
                <c:pt idx="128">
                  <c:v>4.4256999999999998E-2</c:v>
                </c:pt>
                <c:pt idx="129">
                  <c:v>4.5582999999999999E-2</c:v>
                </c:pt>
                <c:pt idx="130">
                  <c:v>4.6237E-2</c:v>
                </c:pt>
                <c:pt idx="131">
                  <c:v>4.6052999999999997E-2</c:v>
                </c:pt>
                <c:pt idx="132">
                  <c:v>4.5277999999999999E-2</c:v>
                </c:pt>
                <c:pt idx="133">
                  <c:v>4.5277999999999999E-2</c:v>
                </c:pt>
                <c:pt idx="134">
                  <c:v>4.4768000000000002E-2</c:v>
                </c:pt>
                <c:pt idx="135">
                  <c:v>4.4645999999999998E-2</c:v>
                </c:pt>
                <c:pt idx="136">
                  <c:v>4.4881000000000004E-2</c:v>
                </c:pt>
                <c:pt idx="137">
                  <c:v>4.4768000000000002E-2</c:v>
                </c:pt>
                <c:pt idx="138">
                  <c:v>4.4199999999999996E-2</c:v>
                </c:pt>
                <c:pt idx="139">
                  <c:v>4.3958999999999998E-2</c:v>
                </c:pt>
                <c:pt idx="140">
                  <c:v>4.4571E-2</c:v>
                </c:pt>
                <c:pt idx="141">
                  <c:v>4.3720999999999996E-2</c:v>
                </c:pt>
                <c:pt idx="142">
                  <c:v>4.3747999999999995E-2</c:v>
                </c:pt>
                <c:pt idx="143">
                  <c:v>4.4217000000000006E-2</c:v>
                </c:pt>
                <c:pt idx="144">
                  <c:v>4.4467999999999994E-2</c:v>
                </c:pt>
                <c:pt idx="145">
                  <c:v>4.4720000000000003E-2</c:v>
                </c:pt>
                <c:pt idx="146">
                  <c:v>4.4842000000000007E-2</c:v>
                </c:pt>
                <c:pt idx="147">
                  <c:v>4.5419000000000001E-2</c:v>
                </c:pt>
                <c:pt idx="148">
                  <c:v>4.4832000000000004E-2</c:v>
                </c:pt>
                <c:pt idx="149">
                  <c:v>4.4523E-2</c:v>
                </c:pt>
                <c:pt idx="150">
                  <c:v>4.4244000000000006E-2</c:v>
                </c:pt>
                <c:pt idx="151">
                  <c:v>4.3948000000000001E-2</c:v>
                </c:pt>
                <c:pt idx="152">
                  <c:v>4.3028000000000004E-2</c:v>
                </c:pt>
                <c:pt idx="153">
                  <c:v>4.2758999999999998E-2</c:v>
                </c:pt>
                <c:pt idx="154">
                  <c:v>4.1071999999999997E-2</c:v>
                </c:pt>
                <c:pt idx="155">
                  <c:v>4.0721E-2</c:v>
                </c:pt>
                <c:pt idx="156">
                  <c:v>4.1791999999999996E-2</c:v>
                </c:pt>
                <c:pt idx="157">
                  <c:v>4.2463000000000001E-2</c:v>
                </c:pt>
                <c:pt idx="158">
                  <c:v>4.2765999999999998E-2</c:v>
                </c:pt>
                <c:pt idx="159">
                  <c:v>4.2186000000000001E-2</c:v>
                </c:pt>
                <c:pt idx="160">
                  <c:v>4.2003000000000006E-2</c:v>
                </c:pt>
                <c:pt idx="161">
                  <c:v>4.1584000000000003E-2</c:v>
                </c:pt>
                <c:pt idx="162">
                  <c:v>4.1250000000000002E-2</c:v>
                </c:pt>
                <c:pt idx="163">
                  <c:v>4.1702000000000003E-2</c:v>
                </c:pt>
                <c:pt idx="164">
                  <c:v>4.1402000000000001E-2</c:v>
                </c:pt>
                <c:pt idx="165">
                  <c:v>4.1222000000000002E-2</c:v>
                </c:pt>
                <c:pt idx="166">
                  <c:v>4.0606000000000003E-2</c:v>
                </c:pt>
                <c:pt idx="167">
                  <c:v>4.0774999999999999E-2</c:v>
                </c:pt>
                <c:pt idx="168">
                  <c:v>4.1257999999999996E-2</c:v>
                </c:pt>
                <c:pt idx="169">
                  <c:v>4.0908E-2</c:v>
                </c:pt>
                <c:pt idx="170">
                  <c:v>4.1051000000000004E-2</c:v>
                </c:pt>
                <c:pt idx="171">
                  <c:v>4.1131000000000001E-2</c:v>
                </c:pt>
                <c:pt idx="172">
                  <c:v>4.1247999999999993E-2</c:v>
                </c:pt>
                <c:pt idx="173">
                  <c:v>4.1454999999999999E-2</c:v>
                </c:pt>
                <c:pt idx="174">
                  <c:v>4.1954999999999999E-2</c:v>
                </c:pt>
                <c:pt idx="175">
                  <c:v>4.1954999999999999E-2</c:v>
                </c:pt>
                <c:pt idx="176">
                  <c:v>4.1228999999999995E-2</c:v>
                </c:pt>
                <c:pt idx="177">
                  <c:v>4.0578000000000003E-2</c:v>
                </c:pt>
                <c:pt idx="178">
                  <c:v>4.0197999999999998E-2</c:v>
                </c:pt>
                <c:pt idx="179">
                  <c:v>4.018E-2</c:v>
                </c:pt>
                <c:pt idx="180">
                  <c:v>4.0004999999999999E-2</c:v>
                </c:pt>
                <c:pt idx="181">
                  <c:v>3.9622000000000004E-2</c:v>
                </c:pt>
                <c:pt idx="182">
                  <c:v>3.9656999999999998E-2</c:v>
                </c:pt>
                <c:pt idx="183">
                  <c:v>3.9882000000000001E-2</c:v>
                </c:pt>
                <c:pt idx="184">
                  <c:v>3.9794999999999997E-2</c:v>
                </c:pt>
                <c:pt idx="185">
                  <c:v>3.9285E-2</c:v>
                </c:pt>
                <c:pt idx="186">
                  <c:v>3.9586000000000003E-2</c:v>
                </c:pt>
                <c:pt idx="187">
                  <c:v>4.0205000000000005E-2</c:v>
                </c:pt>
                <c:pt idx="188">
                  <c:v>4.0505000000000006E-2</c:v>
                </c:pt>
                <c:pt idx="189">
                  <c:v>4.0833000000000001E-2</c:v>
                </c:pt>
                <c:pt idx="190">
                  <c:v>4.0922E-2</c:v>
                </c:pt>
                <c:pt idx="191">
                  <c:v>4.0842000000000003E-2</c:v>
                </c:pt>
                <c:pt idx="192">
                  <c:v>4.1398000000000004E-2</c:v>
                </c:pt>
                <c:pt idx="193">
                  <c:v>4.1307999999999997E-2</c:v>
                </c:pt>
                <c:pt idx="194">
                  <c:v>4.1037999999999998E-2</c:v>
                </c:pt>
                <c:pt idx="195">
                  <c:v>4.1191000000000005E-2</c:v>
                </c:pt>
                <c:pt idx="196">
                  <c:v>4.0716000000000002E-2</c:v>
                </c:pt>
                <c:pt idx="197">
                  <c:v>4.1299000000000002E-2</c:v>
                </c:pt>
                <c:pt idx="198">
                  <c:v>4.1779000000000004E-2</c:v>
                </c:pt>
                <c:pt idx="199">
                  <c:v>4.2497E-2</c:v>
                </c:pt>
                <c:pt idx="200">
                  <c:v>4.3048999999999997E-2</c:v>
                </c:pt>
                <c:pt idx="201">
                  <c:v>4.2935999999999995E-2</c:v>
                </c:pt>
                <c:pt idx="202">
                  <c:v>4.3407999999999995E-2</c:v>
                </c:pt>
                <c:pt idx="203">
                  <c:v>4.3587999999999995E-2</c:v>
                </c:pt>
                <c:pt idx="204">
                  <c:v>4.4105999999999999E-2</c:v>
                </c:pt>
                <c:pt idx="205">
                  <c:v>4.4105999999999999E-2</c:v>
                </c:pt>
                <c:pt idx="206">
                  <c:v>4.3200000000000002E-2</c:v>
                </c:pt>
                <c:pt idx="207">
                  <c:v>4.2954999999999993E-2</c:v>
                </c:pt>
                <c:pt idx="208">
                  <c:v>4.3894999999999997E-2</c:v>
                </c:pt>
                <c:pt idx="209">
                  <c:v>4.3924000000000005E-2</c:v>
                </c:pt>
                <c:pt idx="210">
                  <c:v>4.4993999999999999E-2</c:v>
                </c:pt>
                <c:pt idx="211">
                  <c:v>4.4965000000000005E-2</c:v>
                </c:pt>
                <c:pt idx="212">
                  <c:v>4.5182E-2</c:v>
                </c:pt>
                <c:pt idx="213">
                  <c:v>4.4739000000000001E-2</c:v>
                </c:pt>
                <c:pt idx="214">
                  <c:v>4.4995E-2</c:v>
                </c:pt>
                <c:pt idx="215">
                  <c:v>4.5292000000000006E-2</c:v>
                </c:pt>
                <c:pt idx="216">
                  <c:v>4.4984999999999997E-2</c:v>
                </c:pt>
                <c:pt idx="217">
                  <c:v>4.5034999999999999E-2</c:v>
                </c:pt>
                <c:pt idx="218">
                  <c:v>4.4749999999999998E-2</c:v>
                </c:pt>
                <c:pt idx="219">
                  <c:v>4.5781999999999996E-2</c:v>
                </c:pt>
                <c:pt idx="220">
                  <c:v>4.4672000000000003E-2</c:v>
                </c:pt>
                <c:pt idx="221">
                  <c:v>4.4349999999999994E-2</c:v>
                </c:pt>
                <c:pt idx="222">
                  <c:v>4.6094999999999997E-2</c:v>
                </c:pt>
                <c:pt idx="223">
                  <c:v>4.5297000000000004E-2</c:v>
                </c:pt>
                <c:pt idx="224">
                  <c:v>4.4696E-2</c:v>
                </c:pt>
                <c:pt idx="225">
                  <c:v>4.4696E-2</c:v>
                </c:pt>
                <c:pt idx="226">
                  <c:v>4.5673000000000005E-2</c:v>
                </c:pt>
                <c:pt idx="227">
                  <c:v>4.6357000000000002E-2</c:v>
                </c:pt>
                <c:pt idx="228">
                  <c:v>4.5867999999999999E-2</c:v>
                </c:pt>
                <c:pt idx="229">
                  <c:v>4.6170000000000003E-2</c:v>
                </c:pt>
                <c:pt idx="230">
                  <c:v>4.6101999999999997E-2</c:v>
                </c:pt>
                <c:pt idx="231">
                  <c:v>4.5818999999999999E-2</c:v>
                </c:pt>
                <c:pt idx="232">
                  <c:v>4.5975000000000002E-2</c:v>
                </c:pt>
                <c:pt idx="233">
                  <c:v>4.6013999999999999E-2</c:v>
                </c:pt>
                <c:pt idx="234">
                  <c:v>4.5877000000000001E-2</c:v>
                </c:pt>
                <c:pt idx="235">
                  <c:v>4.4657000000000002E-2</c:v>
                </c:pt>
                <c:pt idx="236">
                  <c:v>4.4817999999999997E-2</c:v>
                </c:pt>
                <c:pt idx="237">
                  <c:v>4.4382999999999999E-2</c:v>
                </c:pt>
                <c:pt idx="238">
                  <c:v>4.4382999999999999E-2</c:v>
                </c:pt>
                <c:pt idx="239">
                  <c:v>4.3598999999999999E-2</c:v>
                </c:pt>
                <c:pt idx="240">
                  <c:v>4.3617999999999997E-2</c:v>
                </c:pt>
                <c:pt idx="241">
                  <c:v>4.4017000000000001E-2</c:v>
                </c:pt>
                <c:pt idx="242">
                  <c:v>4.3442000000000001E-2</c:v>
                </c:pt>
                <c:pt idx="243">
                  <c:v>4.3341000000000005E-2</c:v>
                </c:pt>
                <c:pt idx="244">
                  <c:v>4.3358999999999995E-2</c:v>
                </c:pt>
                <c:pt idx="245">
                  <c:v>4.3857999999999994E-2</c:v>
                </c:pt>
                <c:pt idx="246">
                  <c:v>4.4194000000000004E-2</c:v>
                </c:pt>
                <c:pt idx="247">
                  <c:v>4.4825999999999998E-2</c:v>
                </c:pt>
                <c:pt idx="248">
                  <c:v>4.5439999999999994E-2</c:v>
                </c:pt>
                <c:pt idx="249">
                  <c:v>4.6012999999999998E-2</c:v>
                </c:pt>
                <c:pt idx="250">
                  <c:v>4.5983999999999997E-2</c:v>
                </c:pt>
                <c:pt idx="251">
                  <c:v>4.5885999999999996E-2</c:v>
                </c:pt>
                <c:pt idx="252">
                  <c:v>4.6753000000000003E-2</c:v>
                </c:pt>
                <c:pt idx="253">
                  <c:v>4.7355000000000001E-2</c:v>
                </c:pt>
                <c:pt idx="254">
                  <c:v>4.7203999999999996E-2</c:v>
                </c:pt>
                <c:pt idx="255">
                  <c:v>4.7739999999999998E-2</c:v>
                </c:pt>
                <c:pt idx="256">
                  <c:v>4.7618000000000001E-2</c:v>
                </c:pt>
                <c:pt idx="257">
                  <c:v>4.7618000000000001E-2</c:v>
                </c:pt>
                <c:pt idx="258">
                  <c:v>4.7699999999999992E-2</c:v>
                </c:pt>
                <c:pt idx="259">
                  <c:v>4.8170999999999999E-2</c:v>
                </c:pt>
                <c:pt idx="260">
                  <c:v>4.7496999999999998E-2</c:v>
                </c:pt>
                <c:pt idx="261">
                  <c:v>4.7812E-2</c:v>
                </c:pt>
                <c:pt idx="262">
                  <c:v>4.7812E-2</c:v>
                </c:pt>
                <c:pt idx="263">
                  <c:v>4.7771999999999995E-2</c:v>
                </c:pt>
                <c:pt idx="264">
                  <c:v>4.811E-2</c:v>
                </c:pt>
                <c:pt idx="265">
                  <c:v>#N/A</c:v>
                </c:pt>
                <c:pt idx="266">
                  <c:v>#N/A</c:v>
                </c:pt>
                <c:pt idx="267">
                  <c:v>4.8482000000000004E-2</c:v>
                </c:pt>
                <c:pt idx="268">
                  <c:v>4.913E-2</c:v>
                </c:pt>
                <c:pt idx="269">
                  <c:v>4.9309000000000006E-2</c:v>
                </c:pt>
                <c:pt idx="270">
                  <c:v>4.9287999999999998E-2</c:v>
                </c:pt>
                <c:pt idx="271">
                  <c:v>4.9469000000000006E-2</c:v>
                </c:pt>
                <c:pt idx="272">
                  <c:v>#N/A</c:v>
                </c:pt>
                <c:pt idx="273">
                  <c:v>#N/A</c:v>
                </c:pt>
                <c:pt idx="274">
                  <c:v>4.9618000000000002E-2</c:v>
                </c:pt>
                <c:pt idx="275">
                  <c:v>4.9745999999999999E-2</c:v>
                </c:pt>
                <c:pt idx="276">
                  <c:v>4.8795000000000005E-2</c:v>
                </c:pt>
                <c:pt idx="277">
                  <c:v>4.8544999999999998E-2</c:v>
                </c:pt>
                <c:pt idx="278">
                  <c:v>4.8566999999999999E-2</c:v>
                </c:pt>
                <c:pt idx="279">
                  <c:v>#N/A</c:v>
                </c:pt>
                <c:pt idx="280">
                  <c:v>#N/A</c:v>
                </c:pt>
                <c:pt idx="281">
                  <c:v>4.8566999999999999E-2</c:v>
                </c:pt>
                <c:pt idx="282">
                  <c:v>4.8091000000000002E-2</c:v>
                </c:pt>
                <c:pt idx="283">
                  <c:v>4.8246000000000004E-2</c:v>
                </c:pt>
                <c:pt idx="284">
                  <c:v>4.8670999999999999E-2</c:v>
                </c:pt>
                <c:pt idx="285">
                  <c:v>4.8452999999999996E-2</c:v>
                </c:pt>
                <c:pt idx="286">
                  <c:v>#N/A</c:v>
                </c:pt>
                <c:pt idx="287">
                  <c:v>#N/A</c:v>
                </c:pt>
                <c:pt idx="288">
                  <c:v>4.7702999999999995E-2</c:v>
                </c:pt>
                <c:pt idx="289">
                  <c:v>4.7754000000000005E-2</c:v>
                </c:pt>
                <c:pt idx="290">
                  <c:v>4.7693000000000006E-2</c:v>
                </c:pt>
                <c:pt idx="291">
                  <c:v>4.7601000000000004E-2</c:v>
                </c:pt>
                <c:pt idx="292">
                  <c:v>4.7867E-2</c:v>
                </c:pt>
                <c:pt idx="293">
                  <c:v>#N/A</c:v>
                </c:pt>
                <c:pt idx="294">
                  <c:v>#N/A</c:v>
                </c:pt>
                <c:pt idx="295">
                  <c:v>4.7907999999999999E-2</c:v>
                </c:pt>
                <c:pt idx="296">
                  <c:v>4.7459000000000001E-2</c:v>
                </c:pt>
                <c:pt idx="297">
                  <c:v>4.6357999999999996E-2</c:v>
                </c:pt>
                <c:pt idx="298">
                  <c:v>4.6367999999999999E-2</c:v>
                </c:pt>
                <c:pt idx="299">
                  <c:v>4.6925999999999995E-2</c:v>
                </c:pt>
                <c:pt idx="300">
                  <c:v>#N/A</c:v>
                </c:pt>
                <c:pt idx="301">
                  <c:v>#N/A</c:v>
                </c:pt>
                <c:pt idx="302">
                  <c:v>4.7065999999999997E-2</c:v>
                </c:pt>
                <c:pt idx="303">
                  <c:v>4.7469999999999998E-2</c:v>
                </c:pt>
                <c:pt idx="304">
                  <c:v>4.8320999999999996E-2</c:v>
                </c:pt>
                <c:pt idx="305">
                  <c:v>4.7369000000000001E-2</c:v>
                </c:pt>
                <c:pt idx="306">
                  <c:v>4.6962999999999998E-2</c:v>
                </c:pt>
                <c:pt idx="307">
                  <c:v>#N/A</c:v>
                </c:pt>
                <c:pt idx="308">
                  <c:v>#N/A</c:v>
                </c:pt>
                <c:pt idx="309">
                  <c:v>4.6962999999999998E-2</c:v>
                </c:pt>
                <c:pt idx="310">
                  <c:v>4.7656999999999998E-2</c:v>
                </c:pt>
                <c:pt idx="311">
                  <c:v>4.7656999999999998E-2</c:v>
                </c:pt>
                <c:pt idx="312">
                  <c:v>4.7468000000000003E-2</c:v>
                </c:pt>
                <c:pt idx="313">
                  <c:v>4.6784999999999993E-2</c:v>
                </c:pt>
                <c:pt idx="314">
                  <c:v>#N/A</c:v>
                </c:pt>
                <c:pt idx="315">
                  <c:v>#N/A</c:v>
                </c:pt>
                <c:pt idx="316">
                  <c:v>4.6550000000000001E-2</c:v>
                </c:pt>
                <c:pt idx="317">
                  <c:v>4.5548000000000005E-2</c:v>
                </c:pt>
                <c:pt idx="318">
                  <c:v>4.5092999999999994E-2</c:v>
                </c:pt>
                <c:pt idx="319">
                  <c:v>4.5309999999999996E-2</c:v>
                </c:pt>
                <c:pt idx="320">
                  <c:v>4.4893999999999996E-2</c:v>
                </c:pt>
                <c:pt idx="321">
                  <c:v>#N/A</c:v>
                </c:pt>
                <c:pt idx="322">
                  <c:v>#N/A</c:v>
                </c:pt>
                <c:pt idx="323">
                  <c:v>4.4492999999999998E-2</c:v>
                </c:pt>
                <c:pt idx="324">
                  <c:v>4.5376E-2</c:v>
                </c:pt>
                <c:pt idx="325">
                  <c:v>4.5719000000000003E-2</c:v>
                </c:pt>
                <c:pt idx="326">
                  <c:v>4.5786E-2</c:v>
                </c:pt>
                <c:pt idx="327">
                  <c:v>4.5978000000000005E-2</c:v>
                </c:pt>
                <c:pt idx="328">
                  <c:v>#N/A</c:v>
                </c:pt>
                <c:pt idx="329">
                  <c:v>#N/A</c:v>
                </c:pt>
                <c:pt idx="330">
                  <c:v>4.5404E-2</c:v>
                </c:pt>
                <c:pt idx="331">
                  <c:v>4.5948999999999997E-2</c:v>
                </c:pt>
                <c:pt idx="332">
                  <c:v>4.6306E-2</c:v>
                </c:pt>
                <c:pt idx="333">
                  <c:v>4.5891000000000001E-2</c:v>
                </c:pt>
                <c:pt idx="334">
                  <c:v>4.6219000000000003E-2</c:v>
                </c:pt>
                <c:pt idx="335">
                  <c:v>#N/A</c:v>
                </c:pt>
                <c:pt idx="336">
                  <c:v>#N/A</c:v>
                </c:pt>
                <c:pt idx="337">
                  <c:v>4.5938999999999994E-2</c:v>
                </c:pt>
                <c:pt idx="338">
                  <c:v>4.5852000000000004E-2</c:v>
                </c:pt>
                <c:pt idx="339">
                  <c:v>4.5506999999999999E-2</c:v>
                </c:pt>
                <c:pt idx="340">
                  <c:v>4.5555000000000005E-2</c:v>
                </c:pt>
                <c:pt idx="341">
                  <c:v>4.5890000000000007E-2</c:v>
                </c:pt>
                <c:pt idx="342">
                  <c:v>#N/A</c:v>
                </c:pt>
                <c:pt idx="343">
                  <c:v>#N/A</c:v>
                </c:pt>
                <c:pt idx="344">
                  <c:v>4.6627000000000002E-2</c:v>
                </c:pt>
                <c:pt idx="345">
                  <c:v>4.6588000000000004E-2</c:v>
                </c:pt>
                <c:pt idx="346">
                  <c:v>4.7019999999999999E-2</c:v>
                </c:pt>
                <c:pt idx="347">
                  <c:v>4.7208E-2</c:v>
                </c:pt>
                <c:pt idx="348">
                  <c:v>4.6285999999999994E-2</c:v>
                </c:pt>
                <c:pt idx="349">
                  <c:v>#N/A</c:v>
                </c:pt>
                <c:pt idx="350">
                  <c:v>#N/A</c:v>
                </c:pt>
                <c:pt idx="351">
                  <c:v>4.5707000000000005E-2</c:v>
                </c:pt>
                <c:pt idx="352">
                  <c:v>4.5240000000000002E-2</c:v>
                </c:pt>
                <c:pt idx="353">
                  <c:v>4.5004000000000002E-2</c:v>
                </c:pt>
                <c:pt idx="354">
                  <c:v>4.4703E-2</c:v>
                </c:pt>
                <c:pt idx="355">
                  <c:v>4.4089999999999997E-2</c:v>
                </c:pt>
                <c:pt idx="356">
                  <c:v>#N/A</c:v>
                </c:pt>
                <c:pt idx="357">
                  <c:v>#N/A</c:v>
                </c:pt>
                <c:pt idx="358">
                  <c:v>4.6188E-2</c:v>
                </c:pt>
                <c:pt idx="359">
                  <c:v>4.7647000000000002E-2</c:v>
                </c:pt>
                <c:pt idx="360">
                  <c:v>4.7366999999999999E-2</c:v>
                </c:pt>
                <c:pt idx="361">
                  <c:v>4.8691999999999999E-2</c:v>
                </c:pt>
                <c:pt idx="362">
                  <c:v>4.8703000000000003E-2</c:v>
                </c:pt>
                <c:pt idx="363">
                  <c:v>#N/A</c:v>
                </c:pt>
                <c:pt idx="364">
                  <c:v>#N/A</c:v>
                </c:pt>
                <c:pt idx="365">
                  <c:v>4.8091000000000002E-2</c:v>
                </c:pt>
                <c:pt idx="366">
                  <c:v>4.7778000000000001E-2</c:v>
                </c:pt>
                <c:pt idx="367">
                  <c:v>4.7386999999999999E-2</c:v>
                </c:pt>
                <c:pt idx="368">
                  <c:v>4.7980000000000002E-2</c:v>
                </c:pt>
                <c:pt idx="369">
                  <c:v>4.7980000000000002E-2</c:v>
                </c:pt>
                <c:pt idx="370">
                  <c:v>#N/A</c:v>
                </c:pt>
                <c:pt idx="371">
                  <c:v>#N/A</c:v>
                </c:pt>
                <c:pt idx="372">
                  <c:v>4.9023000000000004E-2</c:v>
                </c:pt>
                <c:pt idx="373">
                  <c:v>4.8775000000000006E-2</c:v>
                </c:pt>
                <c:pt idx="374">
                  <c:v>4.8223000000000002E-2</c:v>
                </c:pt>
                <c:pt idx="375">
                  <c:v>4.7758000000000002E-2</c:v>
                </c:pt>
                <c:pt idx="376">
                  <c:v>4.7009999999999996E-2</c:v>
                </c:pt>
                <c:pt idx="377">
                  <c:v>#N/A</c:v>
                </c:pt>
                <c:pt idx="378">
                  <c:v>#N/A</c:v>
                </c:pt>
                <c:pt idx="379">
                  <c:v>4.6822999999999997E-2</c:v>
                </c:pt>
                <c:pt idx="380">
                  <c:v>4.6490000000000004E-2</c:v>
                </c:pt>
                <c:pt idx="381">
                  <c:v>4.6773999999999996E-2</c:v>
                </c:pt>
                <c:pt idx="382">
                  <c:v>4.7228000000000006E-2</c:v>
                </c:pt>
                <c:pt idx="383">
                  <c:v>4.7889000000000001E-2</c:v>
                </c:pt>
                <c:pt idx="384">
                  <c:v>#N/A</c:v>
                </c:pt>
                <c:pt idx="385">
                  <c:v>#N/A</c:v>
                </c:pt>
                <c:pt idx="386">
                  <c:v>4.8346E-2</c:v>
                </c:pt>
                <c:pt idx="387">
                  <c:v>4.7969999999999999E-2</c:v>
                </c:pt>
                <c:pt idx="388">
                  <c:v>4.7687999999999994E-2</c:v>
                </c:pt>
                <c:pt idx="389">
                  <c:v>4.8428000000000006E-2</c:v>
                </c:pt>
                <c:pt idx="390">
                  <c:v>4.8342999999999997E-2</c:v>
                </c:pt>
                <c:pt idx="391">
                  <c:v>#N/A</c:v>
                </c:pt>
                <c:pt idx="392">
                  <c:v>#N/A</c:v>
                </c:pt>
                <c:pt idx="393">
                  <c:v>4.9050000000000003E-2</c:v>
                </c:pt>
                <c:pt idx="394">
                  <c:v>4.9326000000000002E-2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numCache>
            </c:numRef>
          </c:val>
          <c:smooth val="0"/>
          <c:extLst>
            <c:ext xmlns:c16="http://schemas.microsoft.com/office/drawing/2014/chart" uri="{C3380CC4-5D6E-409C-BE32-E72D297353CC}">
              <c16:uniqueId val="{00000007-C5EF-45C1-96A1-0441A5ECFDD7}"/>
            </c:ext>
          </c:extLst>
        </c:ser>
        <c:ser>
          <c:idx val="4"/>
          <c:order val="4"/>
          <c:tx>
            <c:v>Forward yield</c:v>
          </c:tx>
          <c:spPr>
            <a:ln>
              <a:noFill/>
            </a:ln>
          </c:spPr>
          <c:marker>
            <c:symbol val="circle"/>
            <c:size val="5"/>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FV_evolution_MbyM!$BC$4:$BC$1000</c:f>
              <c:numCache>
                <c:formatCode>General</c:formatCode>
                <c:ptCount val="997"/>
                <c:pt idx="442" formatCode="0.00%">
                  <c:v>4.9089996747967483E-2</c:v>
                </c:pt>
                <c:pt idx="534" formatCode="0.00%">
                  <c:v>4.9188394520547941E-2</c:v>
                </c:pt>
                <c:pt idx="626" formatCode="0.00%">
                  <c:v>4.9326532876712334E-2</c:v>
                </c:pt>
                <c:pt idx="716" formatCode="0.00%">
                  <c:v>4.9477683561643837E-2</c:v>
                </c:pt>
              </c:numCache>
            </c:numRef>
          </c:val>
          <c:smooth val="0"/>
          <c:extLst>
            <c:ext xmlns:c16="http://schemas.microsoft.com/office/drawing/2014/chart" uri="{C3380CC4-5D6E-409C-BE32-E72D297353CC}">
              <c16:uniqueId val="{00000008-C5EF-45C1-96A1-0441A5ECFDD7}"/>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previuos model</c:v>
                </c:tx>
                <c:spPr>
                  <a:ln>
                    <a:solidFill>
                      <a:schemeClr val="accent4"/>
                    </a:solidFill>
                    <a:prstDash val="dash"/>
                  </a:ln>
                </c:spPr>
                <c:marker>
                  <c:symbol val="none"/>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FV_evolution_MbyM!$AR$4:$AR$630</c15:sqref>
                        </c15:formulaRef>
                      </c:ext>
                    </c:extLst>
                    <c:numCache>
                      <c:formatCode>0.00%</c:formatCode>
                      <c:ptCount val="627"/>
                      <c:pt idx="0">
                        <c:v>4.0281999999999998E-2</c:v>
                      </c:pt>
                      <c:pt idx="1">
                        <c:v>4.0708000000000001E-2</c:v>
                      </c:pt>
                      <c:pt idx="2">
                        <c:v>4.0724999999999997E-2</c:v>
                      </c:pt>
                      <c:pt idx="3">
                        <c:v>4.1521999999999996E-2</c:v>
                      </c:pt>
                      <c:pt idx="4">
                        <c:v>4.2020999999999996E-2</c:v>
                      </c:pt>
                      <c:pt idx="5">
                        <c:v>4.1933999999999999E-2</c:v>
                      </c:pt>
                      <c:pt idx="6">
                        <c:v>4.1855999999999997E-2</c:v>
                      </c:pt>
                      <c:pt idx="7">
                        <c:v>4.2046E-2</c:v>
                      </c:pt>
                      <c:pt idx="8">
                        <c:v>4.1725999999999999E-2</c:v>
                      </c:pt>
                      <c:pt idx="9">
                        <c:v>4.1750999999999996E-2</c:v>
                      </c:pt>
                      <c:pt idx="10">
                        <c:v>4.1750999999999996E-2</c:v>
                      </c:pt>
                      <c:pt idx="11">
                        <c:v>4.2948000000000007E-2</c:v>
                      </c:pt>
                      <c:pt idx="12">
                        <c:v>4.3116000000000002E-2</c:v>
                      </c:pt>
                      <c:pt idx="13">
                        <c:v>4.3653000000000004E-2</c:v>
                      </c:pt>
                      <c:pt idx="14">
                        <c:v>4.3284999999999997E-2</c:v>
                      </c:pt>
                      <c:pt idx="15">
                        <c:v>4.3194999999999997E-2</c:v>
                      </c:pt>
                      <c:pt idx="16">
                        <c:v>4.3624999999999997E-2</c:v>
                      </c:pt>
                      <c:pt idx="17">
                        <c:v>4.4086999999999994E-2</c:v>
                      </c:pt>
                      <c:pt idx="18">
                        <c:v>4.3705999999999995E-2</c:v>
                      </c:pt>
                      <c:pt idx="19">
                        <c:v>4.3688000000000005E-2</c:v>
                      </c:pt>
                      <c:pt idx="20">
                        <c:v>4.3132000000000004E-2</c:v>
                      </c:pt>
                      <c:pt idx="21">
                        <c:v>4.2504E-2</c:v>
                      </c:pt>
                      <c:pt idx="22">
                        <c:v>4.1660000000000003E-2</c:v>
                      </c:pt>
                      <c:pt idx="23">
                        <c:v>4.1181000000000002E-2</c:v>
                      </c:pt>
                      <c:pt idx="24">
                        <c:v>4.2205000000000006E-2</c:v>
                      </c:pt>
                      <c:pt idx="25">
                        <c:v>4.3371000000000007E-2</c:v>
                      </c:pt>
                      <c:pt idx="26">
                        <c:v>4.2996999999999994E-2</c:v>
                      </c:pt>
                      <c:pt idx="27">
                        <c:v>4.3246E-2</c:v>
                      </c:pt>
                      <c:pt idx="28">
                        <c:v>4.3513999999999997E-2</c:v>
                      </c:pt>
                      <c:pt idx="29">
                        <c:v>4.3722000000000004E-2</c:v>
                      </c:pt>
                      <c:pt idx="30">
                        <c:v>4.3798000000000004E-2</c:v>
                      </c:pt>
                      <c:pt idx="31">
                        <c:v>4.4627999999999994E-2</c:v>
                      </c:pt>
                      <c:pt idx="32">
                        <c:v>4.4345999999999997E-2</c:v>
                      </c:pt>
                      <c:pt idx="33">
                        <c:v>4.4086E-2</c:v>
                      </c:pt>
                      <c:pt idx="34">
                        <c:v>4.4356E-2</c:v>
                      </c:pt>
                      <c:pt idx="35">
                        <c:v>4.4356E-2</c:v>
                      </c:pt>
                      <c:pt idx="36">
                        <c:v>4.4482000000000001E-2</c:v>
                      </c:pt>
                      <c:pt idx="37">
                        <c:v>4.4775000000000002E-2</c:v>
                      </c:pt>
                      <c:pt idx="38">
                        <c:v>4.4560000000000002E-2</c:v>
                      </c:pt>
                      <c:pt idx="39">
                        <c:v>4.3703000000000006E-2</c:v>
                      </c:pt>
                      <c:pt idx="40">
                        <c:v>4.3941999999999995E-2</c:v>
                      </c:pt>
                      <c:pt idx="41">
                        <c:v>4.4268999999999996E-2</c:v>
                      </c:pt>
                      <c:pt idx="42">
                        <c:v>4.4047000000000003E-2</c:v>
                      </c:pt>
                      <c:pt idx="43">
                        <c:v>4.3788999999999995E-2</c:v>
                      </c:pt>
                      <c:pt idx="44">
                        <c:v>4.3274999999999994E-2</c:v>
                      </c:pt>
                      <c:pt idx="45">
                        <c:v>4.3531000000000007E-2</c:v>
                      </c:pt>
                      <c:pt idx="46">
                        <c:v>4.2918000000000005E-2</c:v>
                      </c:pt>
                      <c:pt idx="47">
                        <c:v>4.2396999999999997E-2</c:v>
                      </c:pt>
                      <c:pt idx="48">
                        <c:v>4.2423999999999996E-2</c:v>
                      </c:pt>
                      <c:pt idx="49">
                        <c:v>4.2526000000000001E-2</c:v>
                      </c:pt>
                      <c:pt idx="50">
                        <c:v>4.2610000000000002E-2</c:v>
                      </c:pt>
                      <c:pt idx="51">
                        <c:v>4.3124000000000003E-2</c:v>
                      </c:pt>
                      <c:pt idx="52">
                        <c:v>4.3398000000000006E-2</c:v>
                      </c:pt>
                      <c:pt idx="53">
                        <c:v>4.4337000000000001E-2</c:v>
                      </c:pt>
                      <c:pt idx="54">
                        <c:v>4.4288999999999995E-2</c:v>
                      </c:pt>
                      <c:pt idx="55">
                        <c:v>4.4482999999999995E-2</c:v>
                      </c:pt>
                      <c:pt idx="56">
                        <c:v>4.4414999999999996E-2</c:v>
                      </c:pt>
                      <c:pt idx="57">
                        <c:v>4.4531999999999995E-2</c:v>
                      </c:pt>
                      <c:pt idx="58">
                        <c:v>4.4347000000000004E-2</c:v>
                      </c:pt>
                      <c:pt idx="59">
                        <c:v>4.3779000000000005E-2</c:v>
                      </c:pt>
                      <c:pt idx="60">
                        <c:v>4.4153999999999999E-2</c:v>
                      </c:pt>
                      <c:pt idx="61">
                        <c:v>4.3971000000000003E-2</c:v>
                      </c:pt>
                      <c:pt idx="62">
                        <c:v>4.3503E-2</c:v>
                      </c:pt>
                      <c:pt idx="63">
                        <c:v>4.3427E-2</c:v>
                      </c:pt>
                      <c:pt idx="64">
                        <c:v>4.3427E-2</c:v>
                      </c:pt>
                      <c:pt idx="65">
                        <c:v>4.4484000000000003E-2</c:v>
                      </c:pt>
                      <c:pt idx="66">
                        <c:v>4.4953E-2</c:v>
                      </c:pt>
                      <c:pt idx="67">
                        <c:v>4.5072000000000001E-2</c:v>
                      </c:pt>
                      <c:pt idx="68">
                        <c:v>4.4756999999999998E-2</c:v>
                      </c:pt>
                      <c:pt idx="69">
                        <c:v>4.5528000000000006E-2</c:v>
                      </c:pt>
                      <c:pt idx="70">
                        <c:v>4.5498999999999998E-2</c:v>
                      </c:pt>
                      <c:pt idx="71">
                        <c:v>4.4964000000000004E-2</c:v>
                      </c:pt>
                      <c:pt idx="72">
                        <c:v>4.6223E-2</c:v>
                      </c:pt>
                      <c:pt idx="73">
                        <c:v>4.6783999999999999E-2</c:v>
                      </c:pt>
                      <c:pt idx="74">
                        <c:v>4.6294000000000002E-2</c:v>
                      </c:pt>
                      <c:pt idx="75">
                        <c:v>4.7167000000000001E-2</c:v>
                      </c:pt>
                      <c:pt idx="76">
                        <c:v>4.7626000000000002E-2</c:v>
                      </c:pt>
                      <c:pt idx="77">
                        <c:v>4.7001999999999995E-2</c:v>
                      </c:pt>
                      <c:pt idx="78">
                        <c:v>4.7302999999999998E-2</c:v>
                      </c:pt>
                      <c:pt idx="79">
                        <c:v>4.7106000000000002E-2</c:v>
                      </c:pt>
                      <c:pt idx="80">
                        <c:v>4.7127000000000002E-2</c:v>
                      </c:pt>
                      <c:pt idx="81">
                        <c:v>4.7272000000000002E-2</c:v>
                      </c:pt>
                      <c:pt idx="82">
                        <c:v>4.7712000000000004E-2</c:v>
                      </c:pt>
                      <c:pt idx="83">
                        <c:v>4.8122999999999999E-2</c:v>
                      </c:pt>
                      <c:pt idx="84">
                        <c:v>4.7754000000000005E-2</c:v>
                      </c:pt>
                      <c:pt idx="85">
                        <c:v>4.7314999999999996E-2</c:v>
                      </c:pt>
                      <c:pt idx="86">
                        <c:v>4.7839E-2</c:v>
                      </c:pt>
                      <c:pt idx="87">
                        <c:v>4.7493E-2</c:v>
                      </c:pt>
                      <c:pt idx="88">
                        <c:v>4.7284E-2</c:v>
                      </c:pt>
                      <c:pt idx="89">
                        <c:v>4.6645000000000006E-2</c:v>
                      </c:pt>
                      <c:pt idx="90">
                        <c:v>4.6349000000000001E-2</c:v>
                      </c:pt>
                      <c:pt idx="91">
                        <c:v>4.5974000000000001E-2</c:v>
                      </c:pt>
                      <c:pt idx="92">
                        <c:v>4.6390000000000001E-2</c:v>
                      </c:pt>
                      <c:pt idx="93">
                        <c:v>4.6074999999999998E-2</c:v>
                      </c:pt>
                      <c:pt idx="94">
                        <c:v>4.6386000000000004E-2</c:v>
                      </c:pt>
                      <c:pt idx="95">
                        <c:v>4.6288999999999997E-2</c:v>
                      </c:pt>
                      <c:pt idx="96">
                        <c:v>4.5855E-2</c:v>
                      </c:pt>
                      <c:pt idx="97">
                        <c:v>4.4999999999999998E-2</c:v>
                      </c:pt>
                      <c:pt idx="98">
                        <c:v>4.5122000000000002E-2</c:v>
                      </c:pt>
                      <c:pt idx="99">
                        <c:v>4.5586000000000002E-2</c:v>
                      </c:pt>
                      <c:pt idx="100">
                        <c:v>4.5845000000000004E-2</c:v>
                      </c:pt>
                      <c:pt idx="101">
                        <c:v>4.5491000000000004E-2</c:v>
                      </c:pt>
                      <c:pt idx="102">
                        <c:v>4.5377000000000001E-2</c:v>
                      </c:pt>
                      <c:pt idx="103">
                        <c:v>4.5815999999999996E-2</c:v>
                      </c:pt>
                      <c:pt idx="104">
                        <c:v>4.5700000000000005E-2</c:v>
                      </c:pt>
                      <c:pt idx="105">
                        <c:v>4.5700000000000005E-2</c:v>
                      </c:pt>
                      <c:pt idx="106">
                        <c:v>4.6657999999999998E-2</c:v>
                      </c:pt>
                      <c:pt idx="107">
                        <c:v>4.7328000000000002E-2</c:v>
                      </c:pt>
                      <c:pt idx="108">
                        <c:v>4.6795000000000003E-2</c:v>
                      </c:pt>
                      <c:pt idx="109">
                        <c:v>4.6471999999999999E-2</c:v>
                      </c:pt>
                      <c:pt idx="110">
                        <c:v>4.5376E-2</c:v>
                      </c:pt>
                      <c:pt idx="111">
                        <c:v>4.4734999999999997E-2</c:v>
                      </c:pt>
                      <c:pt idx="112">
                        <c:v>4.4297000000000003E-2</c:v>
                      </c:pt>
                      <c:pt idx="113">
                        <c:v>4.4352000000000003E-2</c:v>
                      </c:pt>
                      <c:pt idx="114">
                        <c:v>4.5545999999999996E-2</c:v>
                      </c:pt>
                      <c:pt idx="115">
                        <c:v>4.5957999999999999E-2</c:v>
                      </c:pt>
                      <c:pt idx="116">
                        <c:v>4.5365000000000003E-2</c:v>
                      </c:pt>
                      <c:pt idx="117">
                        <c:v>4.4752E-2</c:v>
                      </c:pt>
                      <c:pt idx="118">
                        <c:v>4.3963999999999996E-2</c:v>
                      </c:pt>
                      <c:pt idx="119">
                        <c:v>4.3487999999999999E-2</c:v>
                      </c:pt>
                      <c:pt idx="120">
                        <c:v>4.4054999999999997E-2</c:v>
                      </c:pt>
                      <c:pt idx="121">
                        <c:v>4.3550999999999999E-2</c:v>
                      </c:pt>
                      <c:pt idx="122">
                        <c:v>4.3550999999999999E-2</c:v>
                      </c:pt>
                      <c:pt idx="123">
                        <c:v>4.3971999999999997E-2</c:v>
                      </c:pt>
                      <c:pt idx="124">
                        <c:v>4.3971000000000003E-2</c:v>
                      </c:pt>
                      <c:pt idx="125">
                        <c:v>4.3651000000000002E-2</c:v>
                      </c:pt>
                      <c:pt idx="126">
                        <c:v>4.3777999999999997E-2</c:v>
                      </c:pt>
                      <c:pt idx="127">
                        <c:v>4.462E-2</c:v>
                      </c:pt>
                      <c:pt idx="128">
                        <c:v>4.4256999999999998E-2</c:v>
                      </c:pt>
                      <c:pt idx="129">
                        <c:v>4.5582999999999999E-2</c:v>
                      </c:pt>
                      <c:pt idx="130">
                        <c:v>4.6237E-2</c:v>
                      </c:pt>
                      <c:pt idx="131">
                        <c:v>4.6052999999999997E-2</c:v>
                      </c:pt>
                      <c:pt idx="132">
                        <c:v>4.5277999999999999E-2</c:v>
                      </c:pt>
                      <c:pt idx="133">
                        <c:v>4.5277999999999999E-2</c:v>
                      </c:pt>
                      <c:pt idx="134">
                        <c:v>4.4768000000000002E-2</c:v>
                      </c:pt>
                      <c:pt idx="135">
                        <c:v>4.4645999999999998E-2</c:v>
                      </c:pt>
                      <c:pt idx="136">
                        <c:v>4.4881000000000004E-2</c:v>
                      </c:pt>
                      <c:pt idx="137">
                        <c:v>4.4768000000000002E-2</c:v>
                      </c:pt>
                      <c:pt idx="138">
                        <c:v>4.4199999999999996E-2</c:v>
                      </c:pt>
                      <c:pt idx="139">
                        <c:v>4.3958999999999998E-2</c:v>
                      </c:pt>
                      <c:pt idx="140">
                        <c:v>4.4571E-2</c:v>
                      </c:pt>
                      <c:pt idx="141">
                        <c:v>4.3720999999999996E-2</c:v>
                      </c:pt>
                      <c:pt idx="142">
                        <c:v>4.3747999999999995E-2</c:v>
                      </c:pt>
                      <c:pt idx="143">
                        <c:v>4.4217000000000006E-2</c:v>
                      </c:pt>
                      <c:pt idx="144">
                        <c:v>4.4467999999999994E-2</c:v>
                      </c:pt>
                      <c:pt idx="145">
                        <c:v>4.4720000000000003E-2</c:v>
                      </c:pt>
                      <c:pt idx="146">
                        <c:v>4.4842000000000007E-2</c:v>
                      </c:pt>
                      <c:pt idx="147">
                        <c:v>4.5419000000000001E-2</c:v>
                      </c:pt>
                      <c:pt idx="148">
                        <c:v>4.4832000000000004E-2</c:v>
                      </c:pt>
                      <c:pt idx="149">
                        <c:v>4.4523E-2</c:v>
                      </c:pt>
                      <c:pt idx="150">
                        <c:v>4.4244000000000006E-2</c:v>
                      </c:pt>
                      <c:pt idx="151">
                        <c:v>4.3948000000000001E-2</c:v>
                      </c:pt>
                      <c:pt idx="152">
                        <c:v>4.3028000000000004E-2</c:v>
                      </c:pt>
                      <c:pt idx="153">
                        <c:v>4.2758999999999998E-2</c:v>
                      </c:pt>
                      <c:pt idx="154">
                        <c:v>4.1071999999999997E-2</c:v>
                      </c:pt>
                      <c:pt idx="155">
                        <c:v>4.0721E-2</c:v>
                      </c:pt>
                      <c:pt idx="156">
                        <c:v>4.1791999999999996E-2</c:v>
                      </c:pt>
                      <c:pt idx="157">
                        <c:v>4.2463000000000001E-2</c:v>
                      </c:pt>
                      <c:pt idx="158">
                        <c:v>4.2765999999999998E-2</c:v>
                      </c:pt>
                      <c:pt idx="159">
                        <c:v>4.2186000000000001E-2</c:v>
                      </c:pt>
                      <c:pt idx="160">
                        <c:v>4.2003000000000006E-2</c:v>
                      </c:pt>
                      <c:pt idx="161">
                        <c:v>4.1584000000000003E-2</c:v>
                      </c:pt>
                      <c:pt idx="162">
                        <c:v>4.1250000000000002E-2</c:v>
                      </c:pt>
                      <c:pt idx="163">
                        <c:v>4.1702000000000003E-2</c:v>
                      </c:pt>
                      <c:pt idx="164">
                        <c:v>4.1402000000000001E-2</c:v>
                      </c:pt>
                      <c:pt idx="165">
                        <c:v>4.1222000000000002E-2</c:v>
                      </c:pt>
                      <c:pt idx="166">
                        <c:v>4.0606000000000003E-2</c:v>
                      </c:pt>
                      <c:pt idx="167">
                        <c:v>4.0774999999999999E-2</c:v>
                      </c:pt>
                      <c:pt idx="168">
                        <c:v>4.1257999999999996E-2</c:v>
                      </c:pt>
                      <c:pt idx="169">
                        <c:v>4.0908E-2</c:v>
                      </c:pt>
                      <c:pt idx="170">
                        <c:v>4.1051000000000004E-2</c:v>
                      </c:pt>
                      <c:pt idx="171">
                        <c:v>4.1131000000000001E-2</c:v>
                      </c:pt>
                      <c:pt idx="172">
                        <c:v>4.1247999999999993E-2</c:v>
                      </c:pt>
                      <c:pt idx="173">
                        <c:v>4.1454999999999999E-2</c:v>
                      </c:pt>
                      <c:pt idx="174">
                        <c:v>4.1954999999999999E-2</c:v>
                      </c:pt>
                      <c:pt idx="175">
                        <c:v>4.1954999999999999E-2</c:v>
                      </c:pt>
                      <c:pt idx="176">
                        <c:v>4.1228999999999995E-2</c:v>
                      </c:pt>
                      <c:pt idx="177">
                        <c:v>4.0578000000000003E-2</c:v>
                      </c:pt>
                      <c:pt idx="178">
                        <c:v>4.0197999999999998E-2</c:v>
                      </c:pt>
                      <c:pt idx="179">
                        <c:v>4.018E-2</c:v>
                      </c:pt>
                      <c:pt idx="180">
                        <c:v>4.0004999999999999E-2</c:v>
                      </c:pt>
                      <c:pt idx="181">
                        <c:v>3.9622000000000004E-2</c:v>
                      </c:pt>
                      <c:pt idx="182">
                        <c:v>3.9656999999999998E-2</c:v>
                      </c:pt>
                      <c:pt idx="183">
                        <c:v>3.9882000000000001E-2</c:v>
                      </c:pt>
                      <c:pt idx="184">
                        <c:v>3.9794999999999997E-2</c:v>
                      </c:pt>
                      <c:pt idx="185">
                        <c:v>3.9285E-2</c:v>
                      </c:pt>
                      <c:pt idx="186">
                        <c:v>3.9586000000000003E-2</c:v>
                      </c:pt>
                      <c:pt idx="187">
                        <c:v>4.0205000000000005E-2</c:v>
                      </c:pt>
                      <c:pt idx="188">
                        <c:v>4.0505000000000006E-2</c:v>
                      </c:pt>
                      <c:pt idx="189">
                        <c:v>4.0833000000000001E-2</c:v>
                      </c:pt>
                      <c:pt idx="190">
                        <c:v>4.0922E-2</c:v>
                      </c:pt>
                      <c:pt idx="191">
                        <c:v>4.0842000000000003E-2</c:v>
                      </c:pt>
                      <c:pt idx="192">
                        <c:v>4.1398000000000004E-2</c:v>
                      </c:pt>
                      <c:pt idx="193">
                        <c:v>4.1307999999999997E-2</c:v>
                      </c:pt>
                      <c:pt idx="194">
                        <c:v>4.1037999999999998E-2</c:v>
                      </c:pt>
                      <c:pt idx="195">
                        <c:v>4.1191000000000005E-2</c:v>
                      </c:pt>
                      <c:pt idx="196">
                        <c:v>4.0716000000000002E-2</c:v>
                      </c:pt>
                      <c:pt idx="197">
                        <c:v>4.1299000000000002E-2</c:v>
                      </c:pt>
                      <c:pt idx="198">
                        <c:v>4.1779000000000004E-2</c:v>
                      </c:pt>
                      <c:pt idx="199">
                        <c:v>4.2497E-2</c:v>
                      </c:pt>
                      <c:pt idx="200">
                        <c:v>4.3048999999999997E-2</c:v>
                      </c:pt>
                      <c:pt idx="201">
                        <c:v>4.2935999999999995E-2</c:v>
                      </c:pt>
                      <c:pt idx="202">
                        <c:v>4.3407999999999995E-2</c:v>
                      </c:pt>
                      <c:pt idx="203">
                        <c:v>4.3587999999999995E-2</c:v>
                      </c:pt>
                      <c:pt idx="204">
                        <c:v>4.4105999999999999E-2</c:v>
                      </c:pt>
                      <c:pt idx="205">
                        <c:v>4.4105999999999999E-2</c:v>
                      </c:pt>
                      <c:pt idx="206">
                        <c:v>4.3200000000000002E-2</c:v>
                      </c:pt>
                      <c:pt idx="207">
                        <c:v>4.2954999999999993E-2</c:v>
                      </c:pt>
                      <c:pt idx="208">
                        <c:v>4.3894999999999997E-2</c:v>
                      </c:pt>
                      <c:pt idx="209">
                        <c:v>4.3924000000000005E-2</c:v>
                      </c:pt>
                      <c:pt idx="210">
                        <c:v>4.4993999999999999E-2</c:v>
                      </c:pt>
                      <c:pt idx="211">
                        <c:v>4.4965000000000005E-2</c:v>
                      </c:pt>
                      <c:pt idx="212">
                        <c:v>4.5182E-2</c:v>
                      </c:pt>
                      <c:pt idx="213">
                        <c:v>4.4739000000000001E-2</c:v>
                      </c:pt>
                      <c:pt idx="214">
                        <c:v>4.4995E-2</c:v>
                      </c:pt>
                      <c:pt idx="215">
                        <c:v>4.5292000000000006E-2</c:v>
                      </c:pt>
                      <c:pt idx="216">
                        <c:v>4.4984999999999997E-2</c:v>
                      </c:pt>
                      <c:pt idx="217">
                        <c:v>4.5034999999999999E-2</c:v>
                      </c:pt>
                      <c:pt idx="218">
                        <c:v>4.4749999999999998E-2</c:v>
                      </c:pt>
                      <c:pt idx="219">
                        <c:v>4.5781999999999996E-2</c:v>
                      </c:pt>
                      <c:pt idx="220">
                        <c:v>4.4672000000000003E-2</c:v>
                      </c:pt>
                      <c:pt idx="221">
                        <c:v>4.4349999999999994E-2</c:v>
                      </c:pt>
                      <c:pt idx="222">
                        <c:v>4.6094999999999997E-2</c:v>
                      </c:pt>
                      <c:pt idx="223">
                        <c:v>4.5297000000000004E-2</c:v>
                      </c:pt>
                      <c:pt idx="224">
                        <c:v>4.4696E-2</c:v>
                      </c:pt>
                      <c:pt idx="225">
                        <c:v>4.4696E-2</c:v>
                      </c:pt>
                      <c:pt idx="226">
                        <c:v>4.5673000000000005E-2</c:v>
                      </c:pt>
                      <c:pt idx="227">
                        <c:v>4.6357000000000002E-2</c:v>
                      </c:pt>
                      <c:pt idx="228">
                        <c:v>4.5867999999999999E-2</c:v>
                      </c:pt>
                      <c:pt idx="229">
                        <c:v>4.6170000000000003E-2</c:v>
                      </c:pt>
                      <c:pt idx="230">
                        <c:v>4.6101999999999997E-2</c:v>
                      </c:pt>
                      <c:pt idx="231">
                        <c:v>4.5818999999999999E-2</c:v>
                      </c:pt>
                      <c:pt idx="232">
                        <c:v>4.5975000000000002E-2</c:v>
                      </c:pt>
                      <c:pt idx="233">
                        <c:v>4.6013999999999999E-2</c:v>
                      </c:pt>
                      <c:pt idx="234">
                        <c:v>4.5877000000000001E-2</c:v>
                      </c:pt>
                      <c:pt idx="235">
                        <c:v>4.4657000000000002E-2</c:v>
                      </c:pt>
                      <c:pt idx="236">
                        <c:v>4.4817999999999997E-2</c:v>
                      </c:pt>
                      <c:pt idx="237">
                        <c:v>4.4382999999999999E-2</c:v>
                      </c:pt>
                      <c:pt idx="238">
                        <c:v>4.4382999999999999E-2</c:v>
                      </c:pt>
                      <c:pt idx="239">
                        <c:v>4.3598999999999999E-2</c:v>
                      </c:pt>
                      <c:pt idx="240">
                        <c:v>4.3617999999999997E-2</c:v>
                      </c:pt>
                      <c:pt idx="241">
                        <c:v>4.4017000000000001E-2</c:v>
                      </c:pt>
                      <c:pt idx="242">
                        <c:v>4.3442000000000001E-2</c:v>
                      </c:pt>
                      <c:pt idx="243">
                        <c:v>4.3341000000000005E-2</c:v>
                      </c:pt>
                      <c:pt idx="244">
                        <c:v>4.3358999999999995E-2</c:v>
                      </c:pt>
                      <c:pt idx="245">
                        <c:v>4.3857999999999994E-2</c:v>
                      </c:pt>
                      <c:pt idx="246">
                        <c:v>4.4194000000000004E-2</c:v>
                      </c:pt>
                      <c:pt idx="247">
                        <c:v>4.4825999999999998E-2</c:v>
                      </c:pt>
                      <c:pt idx="248">
                        <c:v>4.5439999999999994E-2</c:v>
                      </c:pt>
                      <c:pt idx="249">
                        <c:v>4.6012999999999998E-2</c:v>
                      </c:pt>
                      <c:pt idx="250">
                        <c:v>4.5983999999999997E-2</c:v>
                      </c:pt>
                      <c:pt idx="251">
                        <c:v>4.5885999999999996E-2</c:v>
                      </c:pt>
                      <c:pt idx="252">
                        <c:v>4.6753000000000003E-2</c:v>
                      </c:pt>
                      <c:pt idx="253">
                        <c:v>4.7355000000000001E-2</c:v>
                      </c:pt>
                      <c:pt idx="254">
                        <c:v>4.7203999999999996E-2</c:v>
                      </c:pt>
                      <c:pt idx="255">
                        <c:v>4.7739999999999998E-2</c:v>
                      </c:pt>
                      <c:pt idx="256">
                        <c:v>4.7618000000000001E-2</c:v>
                      </c:pt>
                      <c:pt idx="257">
                        <c:v>4.7618000000000001E-2</c:v>
                      </c:pt>
                      <c:pt idx="258">
                        <c:v>4.7699999999999992E-2</c:v>
                      </c:pt>
                      <c:pt idx="259">
                        <c:v>4.8170999999999999E-2</c:v>
                      </c:pt>
                      <c:pt idx="260">
                        <c:v>4.7496999999999998E-2</c:v>
                      </c:pt>
                      <c:pt idx="261">
                        <c:v>4.7812E-2</c:v>
                      </c:pt>
                      <c:pt idx="262">
                        <c:v>4.7812E-2</c:v>
                      </c:pt>
                      <c:pt idx="263">
                        <c:v>4.7771999999999995E-2</c:v>
                      </c:pt>
                      <c:pt idx="264">
                        <c:v>4.811E-2</c:v>
                      </c:pt>
                      <c:pt idx="265">
                        <c:v>#N/A</c:v>
                      </c:pt>
                      <c:pt idx="266">
                        <c:v>#N/A</c:v>
                      </c:pt>
                      <c:pt idx="267">
                        <c:v>4.8482000000000004E-2</c:v>
                      </c:pt>
                      <c:pt idx="268">
                        <c:v>4.913E-2</c:v>
                      </c:pt>
                      <c:pt idx="269">
                        <c:v>4.9309000000000006E-2</c:v>
                      </c:pt>
                      <c:pt idx="270">
                        <c:v>4.9287999999999998E-2</c:v>
                      </c:pt>
                      <c:pt idx="271">
                        <c:v>4.9469000000000006E-2</c:v>
                      </c:pt>
                      <c:pt idx="272">
                        <c:v>#N/A</c:v>
                      </c:pt>
                      <c:pt idx="273">
                        <c:v>#N/A</c:v>
                      </c:pt>
                      <c:pt idx="274">
                        <c:v>4.9618000000000002E-2</c:v>
                      </c:pt>
                      <c:pt idx="275">
                        <c:v>4.9745999999999999E-2</c:v>
                      </c:pt>
                      <c:pt idx="276">
                        <c:v>4.8795000000000005E-2</c:v>
                      </c:pt>
                      <c:pt idx="277">
                        <c:v>4.8544999999999998E-2</c:v>
                      </c:pt>
                      <c:pt idx="278">
                        <c:v>4.8566999999999999E-2</c:v>
                      </c:pt>
                      <c:pt idx="279">
                        <c:v>#N/A</c:v>
                      </c:pt>
                      <c:pt idx="280">
                        <c:v>#N/A</c:v>
                      </c:pt>
                      <c:pt idx="281">
                        <c:v>4.8566999999999999E-2</c:v>
                      </c:pt>
                      <c:pt idx="282">
                        <c:v>4.8091000000000002E-2</c:v>
                      </c:pt>
                      <c:pt idx="283">
                        <c:v>4.8246000000000004E-2</c:v>
                      </c:pt>
                      <c:pt idx="284">
                        <c:v>4.8670999999999999E-2</c:v>
                      </c:pt>
                      <c:pt idx="285">
                        <c:v>4.8452999999999996E-2</c:v>
                      </c:pt>
                      <c:pt idx="286">
                        <c:v>#N/A</c:v>
                      </c:pt>
                      <c:pt idx="287">
                        <c:v>#N/A</c:v>
                      </c:pt>
                      <c:pt idx="288">
                        <c:v>4.7702999999999995E-2</c:v>
                      </c:pt>
                      <c:pt idx="289">
                        <c:v>4.7754000000000005E-2</c:v>
                      </c:pt>
                      <c:pt idx="290">
                        <c:v>4.7693000000000006E-2</c:v>
                      </c:pt>
                      <c:pt idx="291">
                        <c:v>4.7601000000000004E-2</c:v>
                      </c:pt>
                      <c:pt idx="292">
                        <c:v>4.7867E-2</c:v>
                      </c:pt>
                      <c:pt idx="293">
                        <c:v>#N/A</c:v>
                      </c:pt>
                      <c:pt idx="294">
                        <c:v>#N/A</c:v>
                      </c:pt>
                      <c:pt idx="295">
                        <c:v>4.7907999999999999E-2</c:v>
                      </c:pt>
                      <c:pt idx="296">
                        <c:v>4.7459000000000001E-2</c:v>
                      </c:pt>
                      <c:pt idx="297">
                        <c:v>4.6357999999999996E-2</c:v>
                      </c:pt>
                      <c:pt idx="298">
                        <c:v>4.6367999999999999E-2</c:v>
                      </c:pt>
                      <c:pt idx="299">
                        <c:v>4.6925999999999995E-2</c:v>
                      </c:pt>
                      <c:pt idx="300">
                        <c:v>#N/A</c:v>
                      </c:pt>
                      <c:pt idx="301">
                        <c:v>#N/A</c:v>
                      </c:pt>
                      <c:pt idx="302">
                        <c:v>4.7065999999999997E-2</c:v>
                      </c:pt>
                      <c:pt idx="303">
                        <c:v>4.7469999999999998E-2</c:v>
                      </c:pt>
                      <c:pt idx="304">
                        <c:v>4.8320999999999996E-2</c:v>
                      </c:pt>
                      <c:pt idx="305">
                        <c:v>4.7369000000000001E-2</c:v>
                      </c:pt>
                      <c:pt idx="306">
                        <c:v>4.6962999999999998E-2</c:v>
                      </c:pt>
                      <c:pt idx="307">
                        <c:v>#N/A</c:v>
                      </c:pt>
                      <c:pt idx="308">
                        <c:v>#N/A</c:v>
                      </c:pt>
                      <c:pt idx="309">
                        <c:v>4.6962999999999998E-2</c:v>
                      </c:pt>
                      <c:pt idx="310">
                        <c:v>4.7656999999999998E-2</c:v>
                      </c:pt>
                      <c:pt idx="311">
                        <c:v>4.7656999999999998E-2</c:v>
                      </c:pt>
                      <c:pt idx="312">
                        <c:v>4.7468000000000003E-2</c:v>
                      </c:pt>
                      <c:pt idx="313">
                        <c:v>4.6784999999999993E-2</c:v>
                      </c:pt>
                      <c:pt idx="314">
                        <c:v>#N/A</c:v>
                      </c:pt>
                      <c:pt idx="315">
                        <c:v>#N/A</c:v>
                      </c:pt>
                      <c:pt idx="316">
                        <c:v>4.6550000000000001E-2</c:v>
                      </c:pt>
                      <c:pt idx="317">
                        <c:v>4.5548000000000005E-2</c:v>
                      </c:pt>
                      <c:pt idx="318">
                        <c:v>4.5092999999999994E-2</c:v>
                      </c:pt>
                      <c:pt idx="319">
                        <c:v>4.5309999999999996E-2</c:v>
                      </c:pt>
                      <c:pt idx="320">
                        <c:v>4.4893999999999996E-2</c:v>
                      </c:pt>
                      <c:pt idx="321">
                        <c:v>#N/A</c:v>
                      </c:pt>
                      <c:pt idx="322">
                        <c:v>#N/A</c:v>
                      </c:pt>
                      <c:pt idx="323">
                        <c:v>4.4492999999999998E-2</c:v>
                      </c:pt>
                      <c:pt idx="324">
                        <c:v>4.5376E-2</c:v>
                      </c:pt>
                      <c:pt idx="325">
                        <c:v>4.5719000000000003E-2</c:v>
                      </c:pt>
                      <c:pt idx="326">
                        <c:v>4.5786E-2</c:v>
                      </c:pt>
                      <c:pt idx="327">
                        <c:v>4.5978000000000005E-2</c:v>
                      </c:pt>
                      <c:pt idx="328">
                        <c:v>#N/A</c:v>
                      </c:pt>
                      <c:pt idx="329">
                        <c:v>#N/A</c:v>
                      </c:pt>
                      <c:pt idx="330">
                        <c:v>4.5404E-2</c:v>
                      </c:pt>
                      <c:pt idx="331">
                        <c:v>4.5948999999999997E-2</c:v>
                      </c:pt>
                      <c:pt idx="332">
                        <c:v>4.6306E-2</c:v>
                      </c:pt>
                      <c:pt idx="333">
                        <c:v>4.5891000000000001E-2</c:v>
                      </c:pt>
                      <c:pt idx="334">
                        <c:v>4.6219000000000003E-2</c:v>
                      </c:pt>
                      <c:pt idx="335">
                        <c:v>#N/A</c:v>
                      </c:pt>
                      <c:pt idx="336">
                        <c:v>#N/A</c:v>
                      </c:pt>
                      <c:pt idx="337">
                        <c:v>4.5938999999999994E-2</c:v>
                      </c:pt>
                      <c:pt idx="338">
                        <c:v>4.5852000000000004E-2</c:v>
                      </c:pt>
                      <c:pt idx="339">
                        <c:v>4.5506999999999999E-2</c:v>
                      </c:pt>
                      <c:pt idx="340">
                        <c:v>4.5555000000000005E-2</c:v>
                      </c:pt>
                      <c:pt idx="341">
                        <c:v>4.5890000000000007E-2</c:v>
                      </c:pt>
                      <c:pt idx="342">
                        <c:v>#N/A</c:v>
                      </c:pt>
                      <c:pt idx="343">
                        <c:v>#N/A</c:v>
                      </c:pt>
                      <c:pt idx="344">
                        <c:v>4.6627000000000002E-2</c:v>
                      </c:pt>
                      <c:pt idx="345">
                        <c:v>4.6588000000000004E-2</c:v>
                      </c:pt>
                      <c:pt idx="346">
                        <c:v>4.7019999999999999E-2</c:v>
                      </c:pt>
                      <c:pt idx="347">
                        <c:v>4.7208E-2</c:v>
                      </c:pt>
                      <c:pt idx="348">
                        <c:v>4.6285999999999994E-2</c:v>
                      </c:pt>
                      <c:pt idx="349">
                        <c:v>#N/A</c:v>
                      </c:pt>
                      <c:pt idx="350">
                        <c:v>#N/A</c:v>
                      </c:pt>
                      <c:pt idx="351">
                        <c:v>4.5707000000000005E-2</c:v>
                      </c:pt>
                      <c:pt idx="352">
                        <c:v>4.5240000000000002E-2</c:v>
                      </c:pt>
                      <c:pt idx="353">
                        <c:v>4.5004000000000002E-2</c:v>
                      </c:pt>
                      <c:pt idx="354">
                        <c:v>4.4703E-2</c:v>
                      </c:pt>
                      <c:pt idx="355">
                        <c:v>4.4089999999999997E-2</c:v>
                      </c:pt>
                      <c:pt idx="356">
                        <c:v>#N/A</c:v>
                      </c:pt>
                      <c:pt idx="357">
                        <c:v>#N/A</c:v>
                      </c:pt>
                      <c:pt idx="358">
                        <c:v>4.6188E-2</c:v>
                      </c:pt>
                      <c:pt idx="359">
                        <c:v>4.7647000000000002E-2</c:v>
                      </c:pt>
                      <c:pt idx="360">
                        <c:v>4.7366999999999999E-2</c:v>
                      </c:pt>
                      <c:pt idx="361">
                        <c:v>4.8691999999999999E-2</c:v>
                      </c:pt>
                      <c:pt idx="362">
                        <c:v>4.8703000000000003E-2</c:v>
                      </c:pt>
                      <c:pt idx="363">
                        <c:v>#N/A</c:v>
                      </c:pt>
                      <c:pt idx="364">
                        <c:v>#N/A</c:v>
                      </c:pt>
                      <c:pt idx="365">
                        <c:v>4.8091000000000002E-2</c:v>
                      </c:pt>
                      <c:pt idx="366">
                        <c:v>4.7778000000000001E-2</c:v>
                      </c:pt>
                      <c:pt idx="367">
                        <c:v>4.7386999999999999E-2</c:v>
                      </c:pt>
                      <c:pt idx="368">
                        <c:v>4.7980000000000002E-2</c:v>
                      </c:pt>
                      <c:pt idx="369">
                        <c:v>4.7980000000000002E-2</c:v>
                      </c:pt>
                      <c:pt idx="370">
                        <c:v>#N/A</c:v>
                      </c:pt>
                      <c:pt idx="371">
                        <c:v>#N/A</c:v>
                      </c:pt>
                      <c:pt idx="372">
                        <c:v>4.9023000000000004E-2</c:v>
                      </c:pt>
                      <c:pt idx="373">
                        <c:v>4.8775000000000006E-2</c:v>
                      </c:pt>
                      <c:pt idx="374">
                        <c:v>4.8223000000000002E-2</c:v>
                      </c:pt>
                      <c:pt idx="375">
                        <c:v>4.7758000000000002E-2</c:v>
                      </c:pt>
                      <c:pt idx="376">
                        <c:v>4.7009999999999996E-2</c:v>
                      </c:pt>
                      <c:pt idx="377">
                        <c:v>#N/A</c:v>
                      </c:pt>
                      <c:pt idx="378">
                        <c:v>#N/A</c:v>
                      </c:pt>
                      <c:pt idx="379">
                        <c:v>4.6822999999999997E-2</c:v>
                      </c:pt>
                      <c:pt idx="380">
                        <c:v>4.6490000000000004E-2</c:v>
                      </c:pt>
                      <c:pt idx="381">
                        <c:v>4.6773999999999996E-2</c:v>
                      </c:pt>
                      <c:pt idx="382">
                        <c:v>4.7228000000000006E-2</c:v>
                      </c:pt>
                      <c:pt idx="383">
                        <c:v>4.7889000000000001E-2</c:v>
                      </c:pt>
                      <c:pt idx="384">
                        <c:v>#N/A</c:v>
                      </c:pt>
                      <c:pt idx="385">
                        <c:v>#N/A</c:v>
                      </c:pt>
                      <c:pt idx="386">
                        <c:v>4.8346E-2</c:v>
                      </c:pt>
                      <c:pt idx="387">
                        <c:v>4.7969999999999999E-2</c:v>
                      </c:pt>
                      <c:pt idx="388">
                        <c:v>4.7687999999999994E-2</c:v>
                      </c:pt>
                      <c:pt idx="389">
                        <c:v>4.8428000000000006E-2</c:v>
                      </c:pt>
                      <c:pt idx="390">
                        <c:v>4.8342999999999997E-2</c:v>
                      </c:pt>
                      <c:pt idx="391">
                        <c:v>#N/A</c:v>
                      </c:pt>
                      <c:pt idx="392">
                        <c:v>#N/A</c:v>
                      </c:pt>
                      <c:pt idx="393">
                        <c:v>4.9050000000000003E-2</c:v>
                      </c:pt>
                      <c:pt idx="394">
                        <c:v>4.9326000000000002E-2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c:ext xmlns:c16="http://schemas.microsoft.com/office/drawing/2014/chart" uri="{C3380CC4-5D6E-409C-BE32-E72D297353CC}">
                    <c16:uniqueId val="{00000009-C5EF-45C1-96A1-0441A5ECFDD7}"/>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in val="3.0000000000000006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2.9185429297376168E-2"/>
          <c:y val="0.87912215462800514"/>
          <c:w val="0.97081454967692982"/>
          <c:h val="6.6605292940895428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r>
              <a:rPr lang="en-GB" b="1">
                <a:solidFill>
                  <a:srgbClr val="003C64"/>
                </a:solidFill>
              </a:rPr>
              <a:t>US 2Y fair value month-by</a:t>
            </a:r>
            <a:r>
              <a:rPr lang="en-GB" b="1" baseline="0">
                <a:solidFill>
                  <a:srgbClr val="003C64"/>
                </a:solidFill>
              </a:rPr>
              <a:t>-month </a:t>
            </a:r>
            <a:r>
              <a:rPr lang="en-GB" b="1">
                <a:solidFill>
                  <a:srgbClr val="003C64"/>
                </a:solidFill>
              </a:rPr>
              <a:t>projection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3C64"/>
              </a:solidFill>
              <a:latin typeface="+mn-lt"/>
              <a:ea typeface="+mn-ea"/>
              <a:cs typeface="+mn-cs"/>
            </a:defRPr>
          </a:pPr>
          <a:endParaRPr lang="en-US"/>
        </a:p>
      </c:txPr>
    </c:title>
    <c:autoTitleDeleted val="0"/>
    <c:plotArea>
      <c:layout>
        <c:manualLayout>
          <c:layoutTarget val="inner"/>
          <c:xMode val="edge"/>
          <c:yMode val="edge"/>
          <c:x val="9.5816955104077797E-2"/>
          <c:y val="0.13711414941455954"/>
          <c:w val="0.87496316140314845"/>
          <c:h val="0.64715531400966186"/>
        </c:manualLayout>
      </c:layout>
      <c:lineChart>
        <c:grouping val="standard"/>
        <c:varyColors val="0"/>
        <c:ser>
          <c:idx val="0"/>
          <c:order val="0"/>
          <c:tx>
            <c:strRef>
              <c:f>FV_evolution_MbyM!$AK$3</c:f>
              <c:strCache>
                <c:ptCount val="1"/>
                <c:pt idx="0">
                  <c:v>FV 2Y</c:v>
                </c:pt>
              </c:strCache>
            </c:strRef>
          </c:tx>
          <c:spPr>
            <a:ln w="19050" cap="rnd">
              <a:solidFill>
                <a:srgbClr val="004F9F"/>
              </a:solidFill>
              <a:round/>
            </a:ln>
            <a:effectLst/>
          </c:spPr>
          <c:marker>
            <c:symbol val="none"/>
          </c:marker>
          <c:dLbls>
            <c:dLbl>
              <c:idx val="441"/>
              <c:layout>
                <c:manualLayout>
                  <c:x val="3.7334909813589597E-3"/>
                  <c:y val="-0.19585893719806763"/>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8B1-47C7-BBD9-6C9CC4DAFC39}"/>
                </c:ext>
              </c:extLst>
            </c:dLbl>
            <c:dLbl>
              <c:idx val="611"/>
              <c:layout>
                <c:manualLayout>
                  <c:x val="-2.8179165304017508E-2"/>
                  <c:y val="-0.18931545893719806"/>
                </c:manualLayout>
              </c:layout>
              <c:spPr>
                <a:solidFill>
                  <a:schemeClr val="accent1">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8B1-47C7-BBD9-6C9CC4DAFC3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FV_evolution_MbyM!$AK$4:$AK$1000</c:f>
              <c:numCache>
                <c:formatCode>0.00%</c:formatCode>
                <c:ptCount val="997"/>
                <c:pt idx="0">
                  <c:v>4.5655131597760065E-2</c:v>
                </c:pt>
                <c:pt idx="1">
                  <c:v>4.5655131597760065E-2</c:v>
                </c:pt>
                <c:pt idx="2">
                  <c:v>4.5655131597760065E-2</c:v>
                </c:pt>
                <c:pt idx="3">
                  <c:v>4.5655131597760065E-2</c:v>
                </c:pt>
                <c:pt idx="4">
                  <c:v>4.5655131597760065E-2</c:v>
                </c:pt>
                <c:pt idx="5">
                  <c:v>4.5655131597760065E-2</c:v>
                </c:pt>
                <c:pt idx="6">
                  <c:v>4.5655131597760065E-2</c:v>
                </c:pt>
                <c:pt idx="7">
                  <c:v>4.5655131597760065E-2</c:v>
                </c:pt>
                <c:pt idx="8">
                  <c:v>4.5655131597760065E-2</c:v>
                </c:pt>
                <c:pt idx="9">
                  <c:v>4.5655131597760065E-2</c:v>
                </c:pt>
                <c:pt idx="10">
                  <c:v>4.5655131597760065E-2</c:v>
                </c:pt>
                <c:pt idx="11">
                  <c:v>4.5655131597760065E-2</c:v>
                </c:pt>
                <c:pt idx="12">
                  <c:v>4.5655131597760065E-2</c:v>
                </c:pt>
                <c:pt idx="13">
                  <c:v>4.5655131597760065E-2</c:v>
                </c:pt>
                <c:pt idx="14">
                  <c:v>4.5655131597760065E-2</c:v>
                </c:pt>
                <c:pt idx="15">
                  <c:v>4.5655131597760065E-2</c:v>
                </c:pt>
                <c:pt idx="16">
                  <c:v>4.5655131597760065E-2</c:v>
                </c:pt>
                <c:pt idx="17">
                  <c:v>4.5655131597760065E-2</c:v>
                </c:pt>
                <c:pt idx="18">
                  <c:v>4.5655131597760065E-2</c:v>
                </c:pt>
                <c:pt idx="19">
                  <c:v>4.5655131597760065E-2</c:v>
                </c:pt>
                <c:pt idx="20">
                  <c:v>4.5655131597760065E-2</c:v>
                </c:pt>
                <c:pt idx="21">
                  <c:v>4.5655131597760065E-2</c:v>
                </c:pt>
                <c:pt idx="22">
                  <c:v>4.5655131597760065E-2</c:v>
                </c:pt>
                <c:pt idx="23">
                  <c:v>4.629642032979718E-2</c:v>
                </c:pt>
                <c:pt idx="24">
                  <c:v>4.629642032979718E-2</c:v>
                </c:pt>
                <c:pt idx="25">
                  <c:v>4.629642032979718E-2</c:v>
                </c:pt>
                <c:pt idx="26">
                  <c:v>4.629642032979718E-2</c:v>
                </c:pt>
                <c:pt idx="27">
                  <c:v>4.629642032979718E-2</c:v>
                </c:pt>
                <c:pt idx="28">
                  <c:v>4.629642032979718E-2</c:v>
                </c:pt>
                <c:pt idx="29">
                  <c:v>4.629642032979718E-2</c:v>
                </c:pt>
                <c:pt idx="30">
                  <c:v>4.629642032979718E-2</c:v>
                </c:pt>
                <c:pt idx="31">
                  <c:v>4.629642032979718E-2</c:v>
                </c:pt>
                <c:pt idx="32">
                  <c:v>4.629642032979718E-2</c:v>
                </c:pt>
                <c:pt idx="33">
                  <c:v>4.629642032979718E-2</c:v>
                </c:pt>
                <c:pt idx="34">
                  <c:v>4.629642032979718E-2</c:v>
                </c:pt>
                <c:pt idx="35">
                  <c:v>4.629642032979718E-2</c:v>
                </c:pt>
                <c:pt idx="36">
                  <c:v>4.629642032979718E-2</c:v>
                </c:pt>
                <c:pt idx="37">
                  <c:v>4.629642032979718E-2</c:v>
                </c:pt>
                <c:pt idx="38">
                  <c:v>4.629642032979718E-2</c:v>
                </c:pt>
                <c:pt idx="39">
                  <c:v>4.629642032979718E-2</c:v>
                </c:pt>
                <c:pt idx="40">
                  <c:v>4.629642032979718E-2</c:v>
                </c:pt>
                <c:pt idx="41">
                  <c:v>4.629642032979718E-2</c:v>
                </c:pt>
                <c:pt idx="42">
                  <c:v>4.629642032979718E-2</c:v>
                </c:pt>
                <c:pt idx="43">
                  <c:v>4.629642032979718E-2</c:v>
                </c:pt>
                <c:pt idx="44">
                  <c:v>4.6457730292236661E-2</c:v>
                </c:pt>
                <c:pt idx="45">
                  <c:v>4.6457730292236661E-2</c:v>
                </c:pt>
                <c:pt idx="46">
                  <c:v>4.6457730292236661E-2</c:v>
                </c:pt>
                <c:pt idx="47">
                  <c:v>4.6457730292236661E-2</c:v>
                </c:pt>
                <c:pt idx="48">
                  <c:v>4.6457730292236661E-2</c:v>
                </c:pt>
                <c:pt idx="49">
                  <c:v>4.6457730292236661E-2</c:v>
                </c:pt>
                <c:pt idx="50">
                  <c:v>4.6457730292236661E-2</c:v>
                </c:pt>
                <c:pt idx="51">
                  <c:v>4.6457730292236661E-2</c:v>
                </c:pt>
                <c:pt idx="52">
                  <c:v>4.6457730292236661E-2</c:v>
                </c:pt>
                <c:pt idx="53">
                  <c:v>4.6457730292236661E-2</c:v>
                </c:pt>
                <c:pt idx="54">
                  <c:v>4.6457730292236661E-2</c:v>
                </c:pt>
                <c:pt idx="55">
                  <c:v>4.6457730292236661E-2</c:v>
                </c:pt>
                <c:pt idx="56">
                  <c:v>4.6457730292236661E-2</c:v>
                </c:pt>
                <c:pt idx="57">
                  <c:v>4.6457730292236661E-2</c:v>
                </c:pt>
                <c:pt idx="58">
                  <c:v>4.6457730292236661E-2</c:v>
                </c:pt>
                <c:pt idx="59">
                  <c:v>4.6457730292236661E-2</c:v>
                </c:pt>
                <c:pt idx="60">
                  <c:v>4.6457730292236661E-2</c:v>
                </c:pt>
                <c:pt idx="61">
                  <c:v>4.6457730292236661E-2</c:v>
                </c:pt>
                <c:pt idx="62">
                  <c:v>4.6457730292236661E-2</c:v>
                </c:pt>
                <c:pt idx="63">
                  <c:v>4.6457730292236661E-2</c:v>
                </c:pt>
                <c:pt idx="64">
                  <c:v>4.6457730292236661E-2</c:v>
                </c:pt>
                <c:pt idx="65">
                  <c:v>4.8136220765004775E-2</c:v>
                </c:pt>
                <c:pt idx="66">
                  <c:v>4.8136220765004775E-2</c:v>
                </c:pt>
                <c:pt idx="67">
                  <c:v>4.8136220765004775E-2</c:v>
                </c:pt>
                <c:pt idx="68">
                  <c:v>4.8136220765004775E-2</c:v>
                </c:pt>
                <c:pt idx="69">
                  <c:v>4.8136220765004775E-2</c:v>
                </c:pt>
                <c:pt idx="70">
                  <c:v>4.8136220765004775E-2</c:v>
                </c:pt>
                <c:pt idx="71">
                  <c:v>4.8136220765004775E-2</c:v>
                </c:pt>
                <c:pt idx="72">
                  <c:v>4.8136220765004775E-2</c:v>
                </c:pt>
                <c:pt idx="73">
                  <c:v>4.8136220765004775E-2</c:v>
                </c:pt>
                <c:pt idx="74">
                  <c:v>4.8136220765004775E-2</c:v>
                </c:pt>
                <c:pt idx="75">
                  <c:v>4.8136220765004775E-2</c:v>
                </c:pt>
                <c:pt idx="76">
                  <c:v>4.8136220765004775E-2</c:v>
                </c:pt>
                <c:pt idx="77">
                  <c:v>4.8136220765004775E-2</c:v>
                </c:pt>
                <c:pt idx="78">
                  <c:v>4.8136220765004775E-2</c:v>
                </c:pt>
                <c:pt idx="79">
                  <c:v>4.8136220765004775E-2</c:v>
                </c:pt>
                <c:pt idx="80">
                  <c:v>4.8136220765004775E-2</c:v>
                </c:pt>
                <c:pt idx="81">
                  <c:v>4.8136220765004775E-2</c:v>
                </c:pt>
                <c:pt idx="82">
                  <c:v>4.8136220765004775E-2</c:v>
                </c:pt>
                <c:pt idx="83">
                  <c:v>4.8136220765004775E-2</c:v>
                </c:pt>
                <c:pt idx="84">
                  <c:v>4.8136220765004775E-2</c:v>
                </c:pt>
                <c:pt idx="85">
                  <c:v>4.8136220765004775E-2</c:v>
                </c:pt>
                <c:pt idx="86">
                  <c:v>4.8136220765004775E-2</c:v>
                </c:pt>
                <c:pt idx="87">
                  <c:v>4.8135398327036255E-2</c:v>
                </c:pt>
                <c:pt idx="88">
                  <c:v>4.8135398327036255E-2</c:v>
                </c:pt>
                <c:pt idx="89">
                  <c:v>4.8135398327036255E-2</c:v>
                </c:pt>
                <c:pt idx="90">
                  <c:v>4.8135398327036255E-2</c:v>
                </c:pt>
                <c:pt idx="91">
                  <c:v>4.8135398327036255E-2</c:v>
                </c:pt>
                <c:pt idx="92">
                  <c:v>4.8135398327036255E-2</c:v>
                </c:pt>
                <c:pt idx="93">
                  <c:v>4.8135398327036255E-2</c:v>
                </c:pt>
                <c:pt idx="94">
                  <c:v>4.8135398327036255E-2</c:v>
                </c:pt>
                <c:pt idx="95">
                  <c:v>4.8135398327036255E-2</c:v>
                </c:pt>
                <c:pt idx="96">
                  <c:v>4.8135398327036255E-2</c:v>
                </c:pt>
                <c:pt idx="97">
                  <c:v>4.8135398327036255E-2</c:v>
                </c:pt>
                <c:pt idx="98">
                  <c:v>4.8135398327036255E-2</c:v>
                </c:pt>
                <c:pt idx="99">
                  <c:v>4.8135398327036255E-2</c:v>
                </c:pt>
                <c:pt idx="100">
                  <c:v>4.8135398327036255E-2</c:v>
                </c:pt>
                <c:pt idx="101">
                  <c:v>4.8135398327036255E-2</c:v>
                </c:pt>
                <c:pt idx="102">
                  <c:v>4.8135398327036255E-2</c:v>
                </c:pt>
                <c:pt idx="103">
                  <c:v>4.8135398327036255E-2</c:v>
                </c:pt>
                <c:pt idx="104">
                  <c:v>4.8135398327036255E-2</c:v>
                </c:pt>
                <c:pt idx="105">
                  <c:v>4.8135398327036255E-2</c:v>
                </c:pt>
                <c:pt idx="106">
                  <c:v>4.8135398327036255E-2</c:v>
                </c:pt>
                <c:pt idx="107">
                  <c:v>4.8135398327036255E-2</c:v>
                </c:pt>
                <c:pt idx="108">
                  <c:v>4.8135398327036255E-2</c:v>
                </c:pt>
                <c:pt idx="109">
                  <c:v>4.8135398327036255E-2</c:v>
                </c:pt>
                <c:pt idx="110">
                  <c:v>4.6843900229320432E-2</c:v>
                </c:pt>
                <c:pt idx="111">
                  <c:v>4.6843900229320432E-2</c:v>
                </c:pt>
                <c:pt idx="112">
                  <c:v>4.6843900229320432E-2</c:v>
                </c:pt>
                <c:pt idx="113">
                  <c:v>4.6843900229320432E-2</c:v>
                </c:pt>
                <c:pt idx="114">
                  <c:v>4.6843900229320432E-2</c:v>
                </c:pt>
                <c:pt idx="115">
                  <c:v>4.6843900229320432E-2</c:v>
                </c:pt>
                <c:pt idx="116">
                  <c:v>4.6843900229320432E-2</c:v>
                </c:pt>
                <c:pt idx="117">
                  <c:v>4.6843900229320432E-2</c:v>
                </c:pt>
                <c:pt idx="118">
                  <c:v>4.6843900229320432E-2</c:v>
                </c:pt>
                <c:pt idx="119">
                  <c:v>4.6843900229320432E-2</c:v>
                </c:pt>
                <c:pt idx="120">
                  <c:v>4.6843900229320432E-2</c:v>
                </c:pt>
                <c:pt idx="121">
                  <c:v>4.6843900229320432E-2</c:v>
                </c:pt>
                <c:pt idx="122">
                  <c:v>4.6843900229320432E-2</c:v>
                </c:pt>
                <c:pt idx="123">
                  <c:v>4.6843900229320432E-2</c:v>
                </c:pt>
                <c:pt idx="124">
                  <c:v>4.6843900229320432E-2</c:v>
                </c:pt>
                <c:pt idx="125">
                  <c:v>4.6843900229320432E-2</c:v>
                </c:pt>
                <c:pt idx="126">
                  <c:v>4.6843900229320432E-2</c:v>
                </c:pt>
                <c:pt idx="127">
                  <c:v>4.6843900229320432E-2</c:v>
                </c:pt>
                <c:pt idx="128">
                  <c:v>4.6843900229320432E-2</c:v>
                </c:pt>
                <c:pt idx="129">
                  <c:v>4.6843900229320432E-2</c:v>
                </c:pt>
                <c:pt idx="130">
                  <c:v>4.5880202902967328E-2</c:v>
                </c:pt>
                <c:pt idx="131">
                  <c:v>4.5880202902967328E-2</c:v>
                </c:pt>
                <c:pt idx="132">
                  <c:v>4.5880202902967328E-2</c:v>
                </c:pt>
                <c:pt idx="133">
                  <c:v>4.5880202902967328E-2</c:v>
                </c:pt>
                <c:pt idx="134">
                  <c:v>4.5880202902967328E-2</c:v>
                </c:pt>
                <c:pt idx="135">
                  <c:v>4.5880202902967328E-2</c:v>
                </c:pt>
                <c:pt idx="136">
                  <c:v>4.5880202902967328E-2</c:v>
                </c:pt>
                <c:pt idx="137">
                  <c:v>4.5880202902967328E-2</c:v>
                </c:pt>
                <c:pt idx="138">
                  <c:v>4.5880202902967328E-2</c:v>
                </c:pt>
                <c:pt idx="139">
                  <c:v>4.5880202902967328E-2</c:v>
                </c:pt>
                <c:pt idx="140">
                  <c:v>4.5880202902967328E-2</c:v>
                </c:pt>
                <c:pt idx="141">
                  <c:v>4.5880202902967328E-2</c:v>
                </c:pt>
                <c:pt idx="142">
                  <c:v>4.5880202902967328E-2</c:v>
                </c:pt>
                <c:pt idx="143">
                  <c:v>4.5880202902967328E-2</c:v>
                </c:pt>
                <c:pt idx="144">
                  <c:v>4.5880202902967328E-2</c:v>
                </c:pt>
                <c:pt idx="145">
                  <c:v>4.5880202902967328E-2</c:v>
                </c:pt>
                <c:pt idx="146">
                  <c:v>4.5880202902967328E-2</c:v>
                </c:pt>
                <c:pt idx="147">
                  <c:v>4.5880202902967328E-2</c:v>
                </c:pt>
                <c:pt idx="148">
                  <c:v>4.5880202902967328E-2</c:v>
                </c:pt>
                <c:pt idx="149">
                  <c:v>4.5880202902967328E-2</c:v>
                </c:pt>
                <c:pt idx="150">
                  <c:v>4.5880202902967328E-2</c:v>
                </c:pt>
                <c:pt idx="151">
                  <c:v>4.5880202902967328E-2</c:v>
                </c:pt>
                <c:pt idx="152">
                  <c:v>4.5880202902967328E-2</c:v>
                </c:pt>
                <c:pt idx="153">
                  <c:v>4.4851818060141067E-2</c:v>
                </c:pt>
                <c:pt idx="154">
                  <c:v>4.4851818060141067E-2</c:v>
                </c:pt>
                <c:pt idx="155">
                  <c:v>4.4851818060141067E-2</c:v>
                </c:pt>
                <c:pt idx="156">
                  <c:v>4.4851818060141067E-2</c:v>
                </c:pt>
                <c:pt idx="157">
                  <c:v>4.4851818060141067E-2</c:v>
                </c:pt>
                <c:pt idx="158">
                  <c:v>4.4851818060141067E-2</c:v>
                </c:pt>
                <c:pt idx="159">
                  <c:v>4.4851818060141067E-2</c:v>
                </c:pt>
                <c:pt idx="160">
                  <c:v>4.4851818060141067E-2</c:v>
                </c:pt>
                <c:pt idx="161">
                  <c:v>4.4851818060141067E-2</c:v>
                </c:pt>
                <c:pt idx="162">
                  <c:v>4.4851818060141067E-2</c:v>
                </c:pt>
                <c:pt idx="163">
                  <c:v>4.4851818060141067E-2</c:v>
                </c:pt>
                <c:pt idx="164">
                  <c:v>4.4851818060141067E-2</c:v>
                </c:pt>
                <c:pt idx="165">
                  <c:v>4.4851818060141067E-2</c:v>
                </c:pt>
                <c:pt idx="166">
                  <c:v>4.4851818060141067E-2</c:v>
                </c:pt>
                <c:pt idx="167">
                  <c:v>4.4851818060141067E-2</c:v>
                </c:pt>
                <c:pt idx="168">
                  <c:v>4.4851818060141067E-2</c:v>
                </c:pt>
                <c:pt idx="169">
                  <c:v>4.4851818060141067E-2</c:v>
                </c:pt>
                <c:pt idx="170">
                  <c:v>4.4851818060141067E-2</c:v>
                </c:pt>
                <c:pt idx="171">
                  <c:v>4.4851818060141067E-2</c:v>
                </c:pt>
                <c:pt idx="172">
                  <c:v>4.4851818060141067E-2</c:v>
                </c:pt>
                <c:pt idx="173">
                  <c:v>4.4851818060141067E-2</c:v>
                </c:pt>
                <c:pt idx="174">
                  <c:v>4.4851818060141067E-2</c:v>
                </c:pt>
                <c:pt idx="175">
                  <c:v>4.1978613187341571E-2</c:v>
                </c:pt>
                <c:pt idx="176">
                  <c:v>4.1978613187341571E-2</c:v>
                </c:pt>
                <c:pt idx="177">
                  <c:v>4.1978613187341571E-2</c:v>
                </c:pt>
                <c:pt idx="178">
                  <c:v>4.1978613187341571E-2</c:v>
                </c:pt>
                <c:pt idx="179">
                  <c:v>4.1978613187341571E-2</c:v>
                </c:pt>
                <c:pt idx="180">
                  <c:v>4.1978613187341571E-2</c:v>
                </c:pt>
                <c:pt idx="181">
                  <c:v>4.1978613187341571E-2</c:v>
                </c:pt>
                <c:pt idx="182">
                  <c:v>4.1978613187341571E-2</c:v>
                </c:pt>
                <c:pt idx="183">
                  <c:v>4.1978613187341571E-2</c:v>
                </c:pt>
                <c:pt idx="184">
                  <c:v>4.1978613187341571E-2</c:v>
                </c:pt>
                <c:pt idx="185">
                  <c:v>4.1978613187341571E-2</c:v>
                </c:pt>
                <c:pt idx="186">
                  <c:v>4.1978613187341571E-2</c:v>
                </c:pt>
                <c:pt idx="187">
                  <c:v>4.1978613187341571E-2</c:v>
                </c:pt>
                <c:pt idx="188">
                  <c:v>4.1978613187341571E-2</c:v>
                </c:pt>
                <c:pt idx="189">
                  <c:v>4.1978613187341571E-2</c:v>
                </c:pt>
                <c:pt idx="190">
                  <c:v>4.1978613187341571E-2</c:v>
                </c:pt>
                <c:pt idx="191">
                  <c:v>4.1978613187341571E-2</c:v>
                </c:pt>
                <c:pt idx="192">
                  <c:v>4.1978613187341571E-2</c:v>
                </c:pt>
                <c:pt idx="193">
                  <c:v>4.1978613187341571E-2</c:v>
                </c:pt>
                <c:pt idx="194">
                  <c:v>4.1978613187341571E-2</c:v>
                </c:pt>
                <c:pt idx="195">
                  <c:v>4.1978613187341571E-2</c:v>
                </c:pt>
                <c:pt idx="196">
                  <c:v>4.3142487320974331E-2</c:v>
                </c:pt>
                <c:pt idx="197">
                  <c:v>4.3142487320974331E-2</c:v>
                </c:pt>
                <c:pt idx="198">
                  <c:v>4.3142487320974331E-2</c:v>
                </c:pt>
                <c:pt idx="199">
                  <c:v>4.3142487320974331E-2</c:v>
                </c:pt>
                <c:pt idx="200">
                  <c:v>4.3142487320974331E-2</c:v>
                </c:pt>
                <c:pt idx="201">
                  <c:v>4.3142487320974331E-2</c:v>
                </c:pt>
                <c:pt idx="202">
                  <c:v>4.3142487320974331E-2</c:v>
                </c:pt>
                <c:pt idx="203">
                  <c:v>4.3142487320974331E-2</c:v>
                </c:pt>
                <c:pt idx="204">
                  <c:v>4.3142487320974331E-2</c:v>
                </c:pt>
                <c:pt idx="205">
                  <c:v>4.3142487320974331E-2</c:v>
                </c:pt>
                <c:pt idx="206">
                  <c:v>4.3142487320974331E-2</c:v>
                </c:pt>
                <c:pt idx="207">
                  <c:v>4.3142487320974331E-2</c:v>
                </c:pt>
                <c:pt idx="208">
                  <c:v>4.3142487320974331E-2</c:v>
                </c:pt>
                <c:pt idx="209">
                  <c:v>4.3142487320974331E-2</c:v>
                </c:pt>
                <c:pt idx="210">
                  <c:v>4.3142487320974331E-2</c:v>
                </c:pt>
                <c:pt idx="211">
                  <c:v>4.3142487320974331E-2</c:v>
                </c:pt>
                <c:pt idx="212">
                  <c:v>4.3142487320974331E-2</c:v>
                </c:pt>
                <c:pt idx="213">
                  <c:v>4.3142487320974331E-2</c:v>
                </c:pt>
                <c:pt idx="214">
                  <c:v>4.3142487320974331E-2</c:v>
                </c:pt>
                <c:pt idx="215">
                  <c:v>4.3142487320974331E-2</c:v>
                </c:pt>
                <c:pt idx="216">
                  <c:v>4.3142487320974331E-2</c:v>
                </c:pt>
                <c:pt idx="217">
                  <c:v>4.3142487320974331E-2</c:v>
                </c:pt>
                <c:pt idx="218">
                  <c:v>4.3142487320974331E-2</c:v>
                </c:pt>
                <c:pt idx="219">
                  <c:v>4.1411713218689361E-2</c:v>
                </c:pt>
                <c:pt idx="220">
                  <c:v>4.1411713218689361E-2</c:v>
                </c:pt>
                <c:pt idx="221">
                  <c:v>4.1411713218689361E-2</c:v>
                </c:pt>
                <c:pt idx="222">
                  <c:v>4.1411713218689361E-2</c:v>
                </c:pt>
                <c:pt idx="223">
                  <c:v>4.1411713218689361E-2</c:v>
                </c:pt>
                <c:pt idx="224">
                  <c:v>4.1411713218689361E-2</c:v>
                </c:pt>
                <c:pt idx="225">
                  <c:v>4.1411713218689361E-2</c:v>
                </c:pt>
                <c:pt idx="226">
                  <c:v>4.1411713218689361E-2</c:v>
                </c:pt>
                <c:pt idx="227">
                  <c:v>4.1411713218689361E-2</c:v>
                </c:pt>
                <c:pt idx="228">
                  <c:v>4.1411713218689361E-2</c:v>
                </c:pt>
                <c:pt idx="229">
                  <c:v>4.1411713218689361E-2</c:v>
                </c:pt>
                <c:pt idx="230">
                  <c:v>4.1411713218689361E-2</c:v>
                </c:pt>
                <c:pt idx="231">
                  <c:v>4.1411713218689361E-2</c:v>
                </c:pt>
                <c:pt idx="232">
                  <c:v>4.1411713218689361E-2</c:v>
                </c:pt>
                <c:pt idx="233">
                  <c:v>4.1411713218689361E-2</c:v>
                </c:pt>
                <c:pt idx="234">
                  <c:v>4.1411713218689361E-2</c:v>
                </c:pt>
                <c:pt idx="235">
                  <c:v>4.1411713218689361E-2</c:v>
                </c:pt>
                <c:pt idx="236">
                  <c:v>4.1411713218689361E-2</c:v>
                </c:pt>
                <c:pt idx="237">
                  <c:v>4.1411713218689361E-2</c:v>
                </c:pt>
                <c:pt idx="238">
                  <c:v>4.1411713218689361E-2</c:v>
                </c:pt>
                <c:pt idx="239">
                  <c:v>4.1411713218689361E-2</c:v>
                </c:pt>
                <c:pt idx="240">
                  <c:v>4.0444364138430174E-2</c:v>
                </c:pt>
                <c:pt idx="241">
                  <c:v>4.0444364138430174E-2</c:v>
                </c:pt>
                <c:pt idx="242">
                  <c:v>4.0444364138430174E-2</c:v>
                </c:pt>
                <c:pt idx="243">
                  <c:v>4.0444364138430174E-2</c:v>
                </c:pt>
                <c:pt idx="244">
                  <c:v>4.0444364138430174E-2</c:v>
                </c:pt>
                <c:pt idx="245">
                  <c:v>4.0444364138430174E-2</c:v>
                </c:pt>
                <c:pt idx="246">
                  <c:v>4.0444364138430174E-2</c:v>
                </c:pt>
                <c:pt idx="247">
                  <c:v>4.0444364138430174E-2</c:v>
                </c:pt>
                <c:pt idx="248">
                  <c:v>4.0444364138430174E-2</c:v>
                </c:pt>
                <c:pt idx="249">
                  <c:v>4.0444364138430174E-2</c:v>
                </c:pt>
                <c:pt idx="250">
                  <c:v>4.0444364138430174E-2</c:v>
                </c:pt>
                <c:pt idx="251">
                  <c:v>4.0444364138430174E-2</c:v>
                </c:pt>
                <c:pt idx="252">
                  <c:v>4.0444364138430174E-2</c:v>
                </c:pt>
                <c:pt idx="253">
                  <c:v>4.0444364138430174E-2</c:v>
                </c:pt>
                <c:pt idx="254">
                  <c:v>4.0444364138430174E-2</c:v>
                </c:pt>
                <c:pt idx="255">
                  <c:v>4.0444364138430174E-2</c:v>
                </c:pt>
                <c:pt idx="256">
                  <c:v>4.0444364138430174E-2</c:v>
                </c:pt>
                <c:pt idx="257">
                  <c:v>4.0444364138430174E-2</c:v>
                </c:pt>
                <c:pt idx="258">
                  <c:v>4.0444364138430174E-2</c:v>
                </c:pt>
                <c:pt idx="259">
                  <c:v>4.0444364138430174E-2</c:v>
                </c:pt>
                <c:pt idx="260">
                  <c:v>4.0444364138430174E-2</c:v>
                </c:pt>
                <c:pt idx="261">
                  <c:v>4.0444364138430174E-2</c:v>
                </c:pt>
                <c:pt idx="262">
                  <c:v>4.1606829670218747E-2</c:v>
                </c:pt>
                <c:pt idx="263">
                  <c:v>4.1606829670218747E-2</c:v>
                </c:pt>
                <c:pt idx="264">
                  <c:v>4.1606829670218747E-2</c:v>
                </c:pt>
                <c:pt idx="265">
                  <c:v>4.1606829670218747E-2</c:v>
                </c:pt>
                <c:pt idx="266">
                  <c:v>4.1606829670218747E-2</c:v>
                </c:pt>
                <c:pt idx="267">
                  <c:v>4.1606829670218747E-2</c:v>
                </c:pt>
                <c:pt idx="268">
                  <c:v>4.1606829670218747E-2</c:v>
                </c:pt>
                <c:pt idx="269">
                  <c:v>4.1606829670218747E-2</c:v>
                </c:pt>
                <c:pt idx="270">
                  <c:v>4.1606829670218747E-2</c:v>
                </c:pt>
                <c:pt idx="271">
                  <c:v>4.1606829670218747E-2</c:v>
                </c:pt>
                <c:pt idx="272">
                  <c:v>4.1606829670218747E-2</c:v>
                </c:pt>
                <c:pt idx="273">
                  <c:v>4.1606829670218747E-2</c:v>
                </c:pt>
                <c:pt idx="274">
                  <c:v>4.1606829670218747E-2</c:v>
                </c:pt>
                <c:pt idx="275">
                  <c:v>4.1606829670218747E-2</c:v>
                </c:pt>
                <c:pt idx="276">
                  <c:v>4.1606829670218747E-2</c:v>
                </c:pt>
                <c:pt idx="277">
                  <c:v>4.1606829670218747E-2</c:v>
                </c:pt>
                <c:pt idx="278">
                  <c:v>4.1606829670218747E-2</c:v>
                </c:pt>
                <c:pt idx="279">
                  <c:v>4.1606829670218747E-2</c:v>
                </c:pt>
                <c:pt idx="280">
                  <c:v>4.1606829670218747E-2</c:v>
                </c:pt>
                <c:pt idx="281">
                  <c:v>4.1606829670218747E-2</c:v>
                </c:pt>
                <c:pt idx="282">
                  <c:v>4.1606829670218747E-2</c:v>
                </c:pt>
                <c:pt idx="283">
                  <c:v>4.1606829670218747E-2</c:v>
                </c:pt>
                <c:pt idx="284">
                  <c:v>4.1606829670218747E-2</c:v>
                </c:pt>
                <c:pt idx="285">
                  <c:v>4.1606829670218747E-2</c:v>
                </c:pt>
                <c:pt idx="286">
                  <c:v>4.1606829670218747E-2</c:v>
                </c:pt>
                <c:pt idx="287">
                  <c:v>4.1606829670218747E-2</c:v>
                </c:pt>
                <c:pt idx="288">
                  <c:v>4.1606829670218747E-2</c:v>
                </c:pt>
                <c:pt idx="289">
                  <c:v>4.1606829670218747E-2</c:v>
                </c:pt>
                <c:pt idx="290">
                  <c:v>4.1606829670218747E-2</c:v>
                </c:pt>
                <c:pt idx="291">
                  <c:v>4.1606829670218747E-2</c:v>
                </c:pt>
                <c:pt idx="292">
                  <c:v>4.1606829670218747E-2</c:v>
                </c:pt>
                <c:pt idx="293">
                  <c:v>4.0209361346359794E-2</c:v>
                </c:pt>
                <c:pt idx="294">
                  <c:v>4.0209361346359794E-2</c:v>
                </c:pt>
                <c:pt idx="295">
                  <c:v>4.0209361346359794E-2</c:v>
                </c:pt>
                <c:pt idx="296">
                  <c:v>4.0209361346359794E-2</c:v>
                </c:pt>
                <c:pt idx="297">
                  <c:v>4.0209361346359794E-2</c:v>
                </c:pt>
                <c:pt idx="298">
                  <c:v>4.0209361346359794E-2</c:v>
                </c:pt>
                <c:pt idx="299">
                  <c:v>4.0209361346359794E-2</c:v>
                </c:pt>
                <c:pt idx="300">
                  <c:v>4.0209361346359794E-2</c:v>
                </c:pt>
                <c:pt idx="301">
                  <c:v>4.0209361346359794E-2</c:v>
                </c:pt>
                <c:pt idx="302">
                  <c:v>4.0209361346359794E-2</c:v>
                </c:pt>
                <c:pt idx="303">
                  <c:v>4.0209361346359794E-2</c:v>
                </c:pt>
                <c:pt idx="304">
                  <c:v>4.0209361346359794E-2</c:v>
                </c:pt>
                <c:pt idx="305">
                  <c:v>4.0209361346359794E-2</c:v>
                </c:pt>
                <c:pt idx="306">
                  <c:v>4.0209361346359794E-2</c:v>
                </c:pt>
                <c:pt idx="307">
                  <c:v>4.0209361346359794E-2</c:v>
                </c:pt>
                <c:pt idx="308">
                  <c:v>4.0209361346359794E-2</c:v>
                </c:pt>
                <c:pt idx="309">
                  <c:v>4.0209361346359794E-2</c:v>
                </c:pt>
                <c:pt idx="310">
                  <c:v>4.0209361346359794E-2</c:v>
                </c:pt>
                <c:pt idx="311">
                  <c:v>4.0209361346359794E-2</c:v>
                </c:pt>
                <c:pt idx="312">
                  <c:v>4.0209361346359794E-2</c:v>
                </c:pt>
                <c:pt idx="313">
                  <c:v>4.0209361346359794E-2</c:v>
                </c:pt>
                <c:pt idx="314">
                  <c:v>4.0209361346359794E-2</c:v>
                </c:pt>
                <c:pt idx="315">
                  <c:v>4.0209361346359794E-2</c:v>
                </c:pt>
                <c:pt idx="316">
                  <c:v>4.0209361346359794E-2</c:v>
                </c:pt>
                <c:pt idx="317">
                  <c:v>4.0209361346359794E-2</c:v>
                </c:pt>
                <c:pt idx="318">
                  <c:v>4.0209361346359794E-2</c:v>
                </c:pt>
                <c:pt idx="319">
                  <c:v>4.0209361346359794E-2</c:v>
                </c:pt>
                <c:pt idx="320">
                  <c:v>4.0209361346359794E-2</c:v>
                </c:pt>
                <c:pt idx="321">
                  <c:v>4.039214727048502E-2</c:v>
                </c:pt>
                <c:pt idx="322">
                  <c:v>4.039214727048502E-2</c:v>
                </c:pt>
                <c:pt idx="323">
                  <c:v>4.039214727048502E-2</c:v>
                </c:pt>
                <c:pt idx="324">
                  <c:v>4.039214727048502E-2</c:v>
                </c:pt>
                <c:pt idx="325">
                  <c:v>4.039214727048502E-2</c:v>
                </c:pt>
                <c:pt idx="326">
                  <c:v>4.039214727048502E-2</c:v>
                </c:pt>
                <c:pt idx="327">
                  <c:v>4.039214727048502E-2</c:v>
                </c:pt>
                <c:pt idx="328">
                  <c:v>4.039214727048502E-2</c:v>
                </c:pt>
                <c:pt idx="329">
                  <c:v>4.039214727048502E-2</c:v>
                </c:pt>
                <c:pt idx="330">
                  <c:v>4.039214727048502E-2</c:v>
                </c:pt>
                <c:pt idx="331">
                  <c:v>4.039214727048502E-2</c:v>
                </c:pt>
                <c:pt idx="332">
                  <c:v>4.039214727048502E-2</c:v>
                </c:pt>
                <c:pt idx="333">
                  <c:v>4.039214727048502E-2</c:v>
                </c:pt>
                <c:pt idx="334">
                  <c:v>4.039214727048502E-2</c:v>
                </c:pt>
                <c:pt idx="335">
                  <c:v>4.039214727048502E-2</c:v>
                </c:pt>
                <c:pt idx="336">
                  <c:v>4.039214727048502E-2</c:v>
                </c:pt>
                <c:pt idx="337">
                  <c:v>4.039214727048502E-2</c:v>
                </c:pt>
                <c:pt idx="338">
                  <c:v>4.039214727048502E-2</c:v>
                </c:pt>
                <c:pt idx="339">
                  <c:v>4.039214727048502E-2</c:v>
                </c:pt>
                <c:pt idx="340">
                  <c:v>4.039214727048502E-2</c:v>
                </c:pt>
                <c:pt idx="341">
                  <c:v>4.039214727048502E-2</c:v>
                </c:pt>
                <c:pt idx="342">
                  <c:v>4.039214727048502E-2</c:v>
                </c:pt>
                <c:pt idx="343">
                  <c:v>4.039214727048502E-2</c:v>
                </c:pt>
                <c:pt idx="344">
                  <c:v>4.039214727048502E-2</c:v>
                </c:pt>
                <c:pt idx="345">
                  <c:v>4.039214727048502E-2</c:v>
                </c:pt>
                <c:pt idx="346">
                  <c:v>4.039214727048502E-2</c:v>
                </c:pt>
                <c:pt idx="347">
                  <c:v>4.039214727048502E-2</c:v>
                </c:pt>
                <c:pt idx="348">
                  <c:v>4.039214727048502E-2</c:v>
                </c:pt>
                <c:pt idx="349">
                  <c:v>4.039214727048502E-2</c:v>
                </c:pt>
                <c:pt idx="350">
                  <c:v>4.039214727048502E-2</c:v>
                </c:pt>
                <c:pt idx="351">
                  <c:v>4.039214727048502E-2</c:v>
                </c:pt>
                <c:pt idx="352">
                  <c:v>3.9166511691655553E-2</c:v>
                </c:pt>
                <c:pt idx="353">
                  <c:v>3.9166511691655553E-2</c:v>
                </c:pt>
                <c:pt idx="354">
                  <c:v>3.9166511691655553E-2</c:v>
                </c:pt>
                <c:pt idx="355">
                  <c:v>3.9166511691655553E-2</c:v>
                </c:pt>
                <c:pt idx="356">
                  <c:v>3.9166511691655553E-2</c:v>
                </c:pt>
                <c:pt idx="357">
                  <c:v>3.9166511691655553E-2</c:v>
                </c:pt>
                <c:pt idx="358">
                  <c:v>3.9166511691655553E-2</c:v>
                </c:pt>
                <c:pt idx="359">
                  <c:v>3.9166511691655553E-2</c:v>
                </c:pt>
                <c:pt idx="360">
                  <c:v>3.9166511691655553E-2</c:v>
                </c:pt>
                <c:pt idx="361">
                  <c:v>3.9166511691655553E-2</c:v>
                </c:pt>
                <c:pt idx="362">
                  <c:v>3.9166511691655553E-2</c:v>
                </c:pt>
                <c:pt idx="363">
                  <c:v>3.9166511691655553E-2</c:v>
                </c:pt>
                <c:pt idx="364">
                  <c:v>3.9166511691655553E-2</c:v>
                </c:pt>
                <c:pt idx="365">
                  <c:v>3.9166511691655553E-2</c:v>
                </c:pt>
                <c:pt idx="366">
                  <c:v>3.9166511691655553E-2</c:v>
                </c:pt>
                <c:pt idx="367">
                  <c:v>3.9166511691655553E-2</c:v>
                </c:pt>
                <c:pt idx="368">
                  <c:v>3.9166511691655553E-2</c:v>
                </c:pt>
                <c:pt idx="369">
                  <c:v>3.9166511691655553E-2</c:v>
                </c:pt>
                <c:pt idx="370">
                  <c:v>3.9166511691655553E-2</c:v>
                </c:pt>
                <c:pt idx="371">
                  <c:v>3.9166511691655553E-2</c:v>
                </c:pt>
                <c:pt idx="372">
                  <c:v>3.9166511691655553E-2</c:v>
                </c:pt>
                <c:pt idx="373">
                  <c:v>3.9166511691655553E-2</c:v>
                </c:pt>
                <c:pt idx="374">
                  <c:v>3.9166511691655553E-2</c:v>
                </c:pt>
                <c:pt idx="375">
                  <c:v>3.9166511691655553E-2</c:v>
                </c:pt>
                <c:pt idx="376">
                  <c:v>3.9166511691655553E-2</c:v>
                </c:pt>
                <c:pt idx="377">
                  <c:v>3.9166511691655553E-2</c:v>
                </c:pt>
                <c:pt idx="378">
                  <c:v>3.9166511691655553E-2</c:v>
                </c:pt>
                <c:pt idx="379">
                  <c:v>3.9166511691655553E-2</c:v>
                </c:pt>
                <c:pt idx="380">
                  <c:v>3.9166511691655553E-2</c:v>
                </c:pt>
                <c:pt idx="381">
                  <c:v>3.9166511691655553E-2</c:v>
                </c:pt>
                <c:pt idx="382">
                  <c:v>4.0652538174723203E-2</c:v>
                </c:pt>
                <c:pt idx="383">
                  <c:v>4.0652538174723203E-2</c:v>
                </c:pt>
                <c:pt idx="384">
                  <c:v>4.0652538174723203E-2</c:v>
                </c:pt>
                <c:pt idx="385">
                  <c:v>4.0652538174723203E-2</c:v>
                </c:pt>
                <c:pt idx="386">
                  <c:v>4.0652538174723203E-2</c:v>
                </c:pt>
                <c:pt idx="387">
                  <c:v>4.0652538174723203E-2</c:v>
                </c:pt>
                <c:pt idx="388">
                  <c:v>4.0652538174723203E-2</c:v>
                </c:pt>
                <c:pt idx="389">
                  <c:v>4.0652538174723203E-2</c:v>
                </c:pt>
                <c:pt idx="390">
                  <c:v>4.0652538174723203E-2</c:v>
                </c:pt>
                <c:pt idx="391">
                  <c:v>4.0652538174723203E-2</c:v>
                </c:pt>
                <c:pt idx="392">
                  <c:v>4.0652538174723203E-2</c:v>
                </c:pt>
                <c:pt idx="393">
                  <c:v>4.0652538174723203E-2</c:v>
                </c:pt>
                <c:pt idx="394">
                  <c:v>4.0652538174723203E-2</c:v>
                </c:pt>
                <c:pt idx="395">
                  <c:v>4.0652538174723203E-2</c:v>
                </c:pt>
                <c:pt idx="396">
                  <c:v>4.0652538174723203E-2</c:v>
                </c:pt>
                <c:pt idx="397">
                  <c:v>4.0652538174723203E-2</c:v>
                </c:pt>
                <c:pt idx="398">
                  <c:v>4.0652538174723203E-2</c:v>
                </c:pt>
                <c:pt idx="399">
                  <c:v>4.0652538174723203E-2</c:v>
                </c:pt>
                <c:pt idx="400">
                  <c:v>4.0652538174723203E-2</c:v>
                </c:pt>
                <c:pt idx="401">
                  <c:v>4.0652538174723203E-2</c:v>
                </c:pt>
                <c:pt idx="402">
                  <c:v>4.0652538174723203E-2</c:v>
                </c:pt>
                <c:pt idx="403">
                  <c:v>4.0652538174723203E-2</c:v>
                </c:pt>
                <c:pt idx="404">
                  <c:v>4.0652538174723203E-2</c:v>
                </c:pt>
                <c:pt idx="405">
                  <c:v>4.0652538174723203E-2</c:v>
                </c:pt>
                <c:pt idx="406">
                  <c:v>4.0652538174723203E-2</c:v>
                </c:pt>
                <c:pt idx="407">
                  <c:v>4.0652538174723203E-2</c:v>
                </c:pt>
                <c:pt idx="408">
                  <c:v>4.0652538174723203E-2</c:v>
                </c:pt>
                <c:pt idx="409">
                  <c:v>4.0652538174723203E-2</c:v>
                </c:pt>
                <c:pt idx="410">
                  <c:v>4.0652538174723203E-2</c:v>
                </c:pt>
                <c:pt idx="411">
                  <c:v>4.0652538174723203E-2</c:v>
                </c:pt>
                <c:pt idx="412">
                  <c:v>4.0652538174723203E-2</c:v>
                </c:pt>
                <c:pt idx="413">
                  <c:v>4.0530026920250734E-2</c:v>
                </c:pt>
                <c:pt idx="414">
                  <c:v>4.0530026920250734E-2</c:v>
                </c:pt>
                <c:pt idx="415">
                  <c:v>4.0530026920250734E-2</c:v>
                </c:pt>
                <c:pt idx="416">
                  <c:v>4.0530026920250734E-2</c:v>
                </c:pt>
                <c:pt idx="417">
                  <c:v>4.0530026920250734E-2</c:v>
                </c:pt>
                <c:pt idx="418">
                  <c:v>4.0530026920250734E-2</c:v>
                </c:pt>
                <c:pt idx="419">
                  <c:v>4.0530026920250734E-2</c:v>
                </c:pt>
                <c:pt idx="420">
                  <c:v>4.0530026920250734E-2</c:v>
                </c:pt>
                <c:pt idx="421">
                  <c:v>4.0530026920250734E-2</c:v>
                </c:pt>
                <c:pt idx="422">
                  <c:v>4.0530026920250734E-2</c:v>
                </c:pt>
                <c:pt idx="423">
                  <c:v>4.0530026920250734E-2</c:v>
                </c:pt>
                <c:pt idx="424">
                  <c:v>4.0530026920250734E-2</c:v>
                </c:pt>
                <c:pt idx="425">
                  <c:v>4.0530026920250734E-2</c:v>
                </c:pt>
                <c:pt idx="426">
                  <c:v>4.0530026920250734E-2</c:v>
                </c:pt>
                <c:pt idx="427">
                  <c:v>4.0530026920250734E-2</c:v>
                </c:pt>
                <c:pt idx="428">
                  <c:v>4.0530026920250734E-2</c:v>
                </c:pt>
                <c:pt idx="429">
                  <c:v>4.0530026920250734E-2</c:v>
                </c:pt>
                <c:pt idx="430">
                  <c:v>4.0530026920250734E-2</c:v>
                </c:pt>
                <c:pt idx="431">
                  <c:v>4.0530026920250734E-2</c:v>
                </c:pt>
                <c:pt idx="432">
                  <c:v>4.0530026920250734E-2</c:v>
                </c:pt>
                <c:pt idx="433">
                  <c:v>4.0530026920250734E-2</c:v>
                </c:pt>
                <c:pt idx="434">
                  <c:v>4.0530026920250734E-2</c:v>
                </c:pt>
                <c:pt idx="435">
                  <c:v>4.0530026920250734E-2</c:v>
                </c:pt>
                <c:pt idx="436">
                  <c:v>4.0530026920250734E-2</c:v>
                </c:pt>
                <c:pt idx="437">
                  <c:v>4.0530026920250734E-2</c:v>
                </c:pt>
                <c:pt idx="438">
                  <c:v>4.0530026920250734E-2</c:v>
                </c:pt>
                <c:pt idx="439">
                  <c:v>4.0530026920250734E-2</c:v>
                </c:pt>
                <c:pt idx="440">
                  <c:v>4.0530026920250734E-2</c:v>
                </c:pt>
                <c:pt idx="441">
                  <c:v>4.0530026920250734E-2</c:v>
                </c:pt>
                <c:pt idx="442">
                  <c:v>4.0530026920250734E-2</c:v>
                </c:pt>
                <c:pt idx="443">
                  <c:v>4.0471910843212895E-2</c:v>
                </c:pt>
                <c:pt idx="444">
                  <c:v>4.0471910843212895E-2</c:v>
                </c:pt>
                <c:pt idx="445">
                  <c:v>4.0471910843212895E-2</c:v>
                </c:pt>
                <c:pt idx="446">
                  <c:v>4.0471910843212895E-2</c:v>
                </c:pt>
                <c:pt idx="447">
                  <c:v>4.0471910843212895E-2</c:v>
                </c:pt>
                <c:pt idx="448">
                  <c:v>4.0471910843212895E-2</c:v>
                </c:pt>
                <c:pt idx="449">
                  <c:v>4.0471910843212895E-2</c:v>
                </c:pt>
                <c:pt idx="450">
                  <c:v>4.0471910843212895E-2</c:v>
                </c:pt>
                <c:pt idx="451">
                  <c:v>4.0471910843212895E-2</c:v>
                </c:pt>
                <c:pt idx="452">
                  <c:v>4.0471910843212895E-2</c:v>
                </c:pt>
                <c:pt idx="453">
                  <c:v>4.0471910843212895E-2</c:v>
                </c:pt>
                <c:pt idx="454">
                  <c:v>4.0471910843212895E-2</c:v>
                </c:pt>
                <c:pt idx="455">
                  <c:v>4.0471910843212895E-2</c:v>
                </c:pt>
                <c:pt idx="456">
                  <c:v>4.0471910843212895E-2</c:v>
                </c:pt>
                <c:pt idx="457">
                  <c:v>4.0471910843212895E-2</c:v>
                </c:pt>
                <c:pt idx="458">
                  <c:v>4.0471910843212895E-2</c:v>
                </c:pt>
                <c:pt idx="459">
                  <c:v>4.0471910843212895E-2</c:v>
                </c:pt>
                <c:pt idx="460">
                  <c:v>4.0471910843212895E-2</c:v>
                </c:pt>
                <c:pt idx="461">
                  <c:v>4.0471910843212895E-2</c:v>
                </c:pt>
                <c:pt idx="462">
                  <c:v>4.0471910843212895E-2</c:v>
                </c:pt>
                <c:pt idx="463">
                  <c:v>4.0471910843212895E-2</c:v>
                </c:pt>
                <c:pt idx="464">
                  <c:v>4.0471910843212895E-2</c:v>
                </c:pt>
                <c:pt idx="465">
                  <c:v>4.0471910843212895E-2</c:v>
                </c:pt>
                <c:pt idx="466">
                  <c:v>4.0471910843212895E-2</c:v>
                </c:pt>
                <c:pt idx="467">
                  <c:v>4.0471910843212895E-2</c:v>
                </c:pt>
                <c:pt idx="468">
                  <c:v>4.0471910843212895E-2</c:v>
                </c:pt>
                <c:pt idx="469">
                  <c:v>4.0471910843212895E-2</c:v>
                </c:pt>
                <c:pt idx="470">
                  <c:v>4.0471910843212895E-2</c:v>
                </c:pt>
                <c:pt idx="471">
                  <c:v>4.0471910843212895E-2</c:v>
                </c:pt>
                <c:pt idx="472">
                  <c:v>4.0471910843212895E-2</c:v>
                </c:pt>
                <c:pt idx="473">
                  <c:v>4.0471910843212895E-2</c:v>
                </c:pt>
                <c:pt idx="474">
                  <c:v>4.0413794766175022E-2</c:v>
                </c:pt>
                <c:pt idx="475">
                  <c:v>4.0413794766175022E-2</c:v>
                </c:pt>
                <c:pt idx="476">
                  <c:v>4.0413794766175022E-2</c:v>
                </c:pt>
                <c:pt idx="477">
                  <c:v>4.0413794766175022E-2</c:v>
                </c:pt>
                <c:pt idx="478">
                  <c:v>4.0413794766175022E-2</c:v>
                </c:pt>
                <c:pt idx="479">
                  <c:v>4.0413794766175022E-2</c:v>
                </c:pt>
                <c:pt idx="480">
                  <c:v>4.0413794766175022E-2</c:v>
                </c:pt>
                <c:pt idx="481">
                  <c:v>4.0413794766175022E-2</c:v>
                </c:pt>
                <c:pt idx="482">
                  <c:v>4.0413794766175022E-2</c:v>
                </c:pt>
                <c:pt idx="483">
                  <c:v>4.0413794766175022E-2</c:v>
                </c:pt>
                <c:pt idx="484">
                  <c:v>4.0413794766175022E-2</c:v>
                </c:pt>
                <c:pt idx="485">
                  <c:v>4.0413794766175022E-2</c:v>
                </c:pt>
                <c:pt idx="486">
                  <c:v>4.0413794766175022E-2</c:v>
                </c:pt>
                <c:pt idx="487">
                  <c:v>4.0413794766175022E-2</c:v>
                </c:pt>
                <c:pt idx="488">
                  <c:v>4.0413794766175022E-2</c:v>
                </c:pt>
                <c:pt idx="489">
                  <c:v>4.0413794766175022E-2</c:v>
                </c:pt>
                <c:pt idx="490">
                  <c:v>4.0413794766175022E-2</c:v>
                </c:pt>
                <c:pt idx="491">
                  <c:v>4.0413794766175022E-2</c:v>
                </c:pt>
                <c:pt idx="492">
                  <c:v>4.0413794766175022E-2</c:v>
                </c:pt>
                <c:pt idx="493">
                  <c:v>4.0413794766175022E-2</c:v>
                </c:pt>
                <c:pt idx="494">
                  <c:v>4.0413794766175022E-2</c:v>
                </c:pt>
                <c:pt idx="495">
                  <c:v>4.0413794766175022E-2</c:v>
                </c:pt>
                <c:pt idx="496">
                  <c:v>4.0413794766175022E-2</c:v>
                </c:pt>
                <c:pt idx="497">
                  <c:v>4.0413794766175022E-2</c:v>
                </c:pt>
                <c:pt idx="498">
                  <c:v>4.0413794766175022E-2</c:v>
                </c:pt>
                <c:pt idx="499">
                  <c:v>4.0413794766175022E-2</c:v>
                </c:pt>
                <c:pt idx="500">
                  <c:v>4.0413794766175022E-2</c:v>
                </c:pt>
                <c:pt idx="501">
                  <c:v>4.0413794766175022E-2</c:v>
                </c:pt>
                <c:pt idx="502">
                  <c:v>4.0413794766175022E-2</c:v>
                </c:pt>
                <c:pt idx="503">
                  <c:v>4.0413794766175022E-2</c:v>
                </c:pt>
                <c:pt idx="504">
                  <c:v>4.0413794766175022E-2</c:v>
                </c:pt>
                <c:pt idx="505">
                  <c:v>3.9276438318085173E-2</c:v>
                </c:pt>
                <c:pt idx="506">
                  <c:v>3.9276438318085173E-2</c:v>
                </c:pt>
                <c:pt idx="507">
                  <c:v>3.9276438318085173E-2</c:v>
                </c:pt>
                <c:pt idx="508">
                  <c:v>3.9276438318085173E-2</c:v>
                </c:pt>
                <c:pt idx="509">
                  <c:v>3.9276438318085173E-2</c:v>
                </c:pt>
                <c:pt idx="510">
                  <c:v>3.9276438318085173E-2</c:v>
                </c:pt>
                <c:pt idx="511">
                  <c:v>3.9276438318085173E-2</c:v>
                </c:pt>
                <c:pt idx="512">
                  <c:v>3.9276438318085173E-2</c:v>
                </c:pt>
                <c:pt idx="513">
                  <c:v>3.9276438318085173E-2</c:v>
                </c:pt>
                <c:pt idx="514">
                  <c:v>3.9276438318085173E-2</c:v>
                </c:pt>
                <c:pt idx="515">
                  <c:v>3.9276438318085173E-2</c:v>
                </c:pt>
                <c:pt idx="516">
                  <c:v>3.9276438318085173E-2</c:v>
                </c:pt>
                <c:pt idx="517">
                  <c:v>3.9276438318085173E-2</c:v>
                </c:pt>
                <c:pt idx="518">
                  <c:v>3.9276438318085173E-2</c:v>
                </c:pt>
                <c:pt idx="519">
                  <c:v>3.9276438318085173E-2</c:v>
                </c:pt>
                <c:pt idx="520">
                  <c:v>3.9276438318085173E-2</c:v>
                </c:pt>
                <c:pt idx="521">
                  <c:v>3.9276438318085173E-2</c:v>
                </c:pt>
                <c:pt idx="522">
                  <c:v>3.9276438318085173E-2</c:v>
                </c:pt>
                <c:pt idx="523">
                  <c:v>3.9276438318085173E-2</c:v>
                </c:pt>
                <c:pt idx="524">
                  <c:v>3.9276438318085173E-2</c:v>
                </c:pt>
                <c:pt idx="525">
                  <c:v>3.9276438318085173E-2</c:v>
                </c:pt>
                <c:pt idx="526">
                  <c:v>3.9276438318085173E-2</c:v>
                </c:pt>
                <c:pt idx="527">
                  <c:v>3.9276438318085173E-2</c:v>
                </c:pt>
                <c:pt idx="528">
                  <c:v>3.9276438318085173E-2</c:v>
                </c:pt>
                <c:pt idx="529">
                  <c:v>3.9276438318085173E-2</c:v>
                </c:pt>
                <c:pt idx="530">
                  <c:v>3.9276438318085173E-2</c:v>
                </c:pt>
                <c:pt idx="531">
                  <c:v>3.9276438318085173E-2</c:v>
                </c:pt>
                <c:pt idx="532">
                  <c:v>3.9276438318085173E-2</c:v>
                </c:pt>
                <c:pt idx="533">
                  <c:v>3.9276438318085173E-2</c:v>
                </c:pt>
                <c:pt idx="534">
                  <c:v>3.9276438318085173E-2</c:v>
                </c:pt>
                <c:pt idx="535">
                  <c:v>3.7800601016397761E-2</c:v>
                </c:pt>
                <c:pt idx="536">
                  <c:v>3.7800601016397761E-2</c:v>
                </c:pt>
                <c:pt idx="537">
                  <c:v>3.7800601016397761E-2</c:v>
                </c:pt>
                <c:pt idx="538">
                  <c:v>3.7800601016397761E-2</c:v>
                </c:pt>
                <c:pt idx="539">
                  <c:v>3.7800601016397761E-2</c:v>
                </c:pt>
                <c:pt idx="540">
                  <c:v>3.7800601016397761E-2</c:v>
                </c:pt>
                <c:pt idx="541">
                  <c:v>3.7800601016397761E-2</c:v>
                </c:pt>
                <c:pt idx="542">
                  <c:v>3.7800601016397761E-2</c:v>
                </c:pt>
                <c:pt idx="543">
                  <c:v>3.7800601016397761E-2</c:v>
                </c:pt>
                <c:pt idx="544">
                  <c:v>3.7800601016397761E-2</c:v>
                </c:pt>
                <c:pt idx="545">
                  <c:v>3.7800601016397761E-2</c:v>
                </c:pt>
                <c:pt idx="546">
                  <c:v>3.7800601016397761E-2</c:v>
                </c:pt>
                <c:pt idx="547">
                  <c:v>3.7800601016397761E-2</c:v>
                </c:pt>
                <c:pt idx="548">
                  <c:v>3.7800601016397761E-2</c:v>
                </c:pt>
                <c:pt idx="549">
                  <c:v>3.7800601016397761E-2</c:v>
                </c:pt>
                <c:pt idx="550">
                  <c:v>3.7800601016397761E-2</c:v>
                </c:pt>
                <c:pt idx="551">
                  <c:v>3.7800601016397761E-2</c:v>
                </c:pt>
                <c:pt idx="552">
                  <c:v>3.7800601016397761E-2</c:v>
                </c:pt>
                <c:pt idx="553">
                  <c:v>3.7800601016397761E-2</c:v>
                </c:pt>
                <c:pt idx="554">
                  <c:v>3.7800601016397761E-2</c:v>
                </c:pt>
                <c:pt idx="555">
                  <c:v>3.7800601016397761E-2</c:v>
                </c:pt>
                <c:pt idx="556">
                  <c:v>3.7800601016397761E-2</c:v>
                </c:pt>
                <c:pt idx="557">
                  <c:v>3.7800601016397761E-2</c:v>
                </c:pt>
                <c:pt idx="558">
                  <c:v>3.7800601016397761E-2</c:v>
                </c:pt>
                <c:pt idx="559">
                  <c:v>3.7800601016397761E-2</c:v>
                </c:pt>
                <c:pt idx="560">
                  <c:v>3.7800601016397761E-2</c:v>
                </c:pt>
                <c:pt idx="561">
                  <c:v>3.7800601016397761E-2</c:v>
                </c:pt>
                <c:pt idx="562">
                  <c:v>3.7800601016397761E-2</c:v>
                </c:pt>
                <c:pt idx="563">
                  <c:v>3.7800601016397761E-2</c:v>
                </c:pt>
                <c:pt idx="564">
                  <c:v>3.7800601016397761E-2</c:v>
                </c:pt>
                <c:pt idx="565">
                  <c:v>3.7800601016397761E-2</c:v>
                </c:pt>
                <c:pt idx="566">
                  <c:v>3.7744359651522397E-2</c:v>
                </c:pt>
                <c:pt idx="567">
                  <c:v>3.7744359651522397E-2</c:v>
                </c:pt>
                <c:pt idx="568">
                  <c:v>3.7744359651522397E-2</c:v>
                </c:pt>
                <c:pt idx="569">
                  <c:v>3.7744359651522397E-2</c:v>
                </c:pt>
                <c:pt idx="570">
                  <c:v>3.7744359651522397E-2</c:v>
                </c:pt>
                <c:pt idx="571">
                  <c:v>3.7744359651522397E-2</c:v>
                </c:pt>
                <c:pt idx="572">
                  <c:v>3.7744359651522397E-2</c:v>
                </c:pt>
                <c:pt idx="573">
                  <c:v>3.7744359651522397E-2</c:v>
                </c:pt>
                <c:pt idx="574">
                  <c:v>3.7744359651522397E-2</c:v>
                </c:pt>
                <c:pt idx="575">
                  <c:v>3.7744359651522397E-2</c:v>
                </c:pt>
                <c:pt idx="576">
                  <c:v>3.7744359651522397E-2</c:v>
                </c:pt>
                <c:pt idx="577">
                  <c:v>3.7744359651522397E-2</c:v>
                </c:pt>
                <c:pt idx="578">
                  <c:v>3.7744359651522397E-2</c:v>
                </c:pt>
                <c:pt idx="579">
                  <c:v>3.7744359651522397E-2</c:v>
                </c:pt>
                <c:pt idx="580">
                  <c:v>3.7744359651522397E-2</c:v>
                </c:pt>
                <c:pt idx="581">
                  <c:v>3.7744359651522397E-2</c:v>
                </c:pt>
                <c:pt idx="582">
                  <c:v>3.7744359651522397E-2</c:v>
                </c:pt>
                <c:pt idx="583">
                  <c:v>3.7744359651522397E-2</c:v>
                </c:pt>
                <c:pt idx="584">
                  <c:v>3.7744359651522397E-2</c:v>
                </c:pt>
                <c:pt idx="585">
                  <c:v>3.7744359651522397E-2</c:v>
                </c:pt>
                <c:pt idx="586">
                  <c:v>3.7744359651522397E-2</c:v>
                </c:pt>
                <c:pt idx="587">
                  <c:v>3.7744359651522397E-2</c:v>
                </c:pt>
                <c:pt idx="588">
                  <c:v>3.7744359651522397E-2</c:v>
                </c:pt>
                <c:pt idx="589">
                  <c:v>3.7744359651522397E-2</c:v>
                </c:pt>
                <c:pt idx="590">
                  <c:v>3.7744359651522397E-2</c:v>
                </c:pt>
                <c:pt idx="591">
                  <c:v>3.7744359651522397E-2</c:v>
                </c:pt>
                <c:pt idx="592">
                  <c:v>3.7744359651522397E-2</c:v>
                </c:pt>
                <c:pt idx="593">
                  <c:v>3.7744359651522397E-2</c:v>
                </c:pt>
                <c:pt idx="594">
                  <c:v>3.7744359651522397E-2</c:v>
                </c:pt>
                <c:pt idx="595">
                  <c:v>3.7744359651522397E-2</c:v>
                </c:pt>
                <c:pt idx="596">
                  <c:v>3.6385495131185407E-2</c:v>
                </c:pt>
                <c:pt idx="597">
                  <c:v>3.6385495131185407E-2</c:v>
                </c:pt>
                <c:pt idx="598">
                  <c:v>3.6385495131185407E-2</c:v>
                </c:pt>
                <c:pt idx="599">
                  <c:v>3.6385495131185407E-2</c:v>
                </c:pt>
                <c:pt idx="600">
                  <c:v>3.6385495131185407E-2</c:v>
                </c:pt>
                <c:pt idx="601">
                  <c:v>3.6385495131185407E-2</c:v>
                </c:pt>
                <c:pt idx="602">
                  <c:v>3.6385495131185407E-2</c:v>
                </c:pt>
                <c:pt idx="603">
                  <c:v>3.6385495131185407E-2</c:v>
                </c:pt>
                <c:pt idx="604">
                  <c:v>3.6385495131185407E-2</c:v>
                </c:pt>
                <c:pt idx="605">
                  <c:v>3.6385495131185407E-2</c:v>
                </c:pt>
                <c:pt idx="606">
                  <c:v>3.6385495131185407E-2</c:v>
                </c:pt>
                <c:pt idx="607">
                  <c:v>3.6385495131185407E-2</c:v>
                </c:pt>
                <c:pt idx="608">
                  <c:v>3.6385495131185407E-2</c:v>
                </c:pt>
                <c:pt idx="609">
                  <c:v>3.6385495131185407E-2</c:v>
                </c:pt>
                <c:pt idx="610">
                  <c:v>3.6385495131185407E-2</c:v>
                </c:pt>
                <c:pt idx="611">
                  <c:v>3.6385495131185407E-2</c:v>
                </c:pt>
                <c:pt idx="612">
                  <c:v>3.6385495131185407E-2</c:v>
                </c:pt>
                <c:pt idx="613">
                  <c:v>3.6385495131185407E-2</c:v>
                </c:pt>
                <c:pt idx="614">
                  <c:v>3.6385495131185407E-2</c:v>
                </c:pt>
                <c:pt idx="615">
                  <c:v>3.6385495131185407E-2</c:v>
                </c:pt>
                <c:pt idx="616">
                  <c:v>3.6385495131185407E-2</c:v>
                </c:pt>
                <c:pt idx="617">
                  <c:v>3.6385495131185407E-2</c:v>
                </c:pt>
                <c:pt idx="618">
                  <c:v>3.6385495131185407E-2</c:v>
                </c:pt>
                <c:pt idx="619">
                  <c:v>3.6385495131185407E-2</c:v>
                </c:pt>
                <c:pt idx="620">
                  <c:v>3.6385495131185407E-2</c:v>
                </c:pt>
                <c:pt idx="621">
                  <c:v>3.6385495131185407E-2</c:v>
                </c:pt>
                <c:pt idx="622">
                  <c:v>3.6385495131185407E-2</c:v>
                </c:pt>
                <c:pt idx="623">
                  <c:v>3.6385495131185407E-2</c:v>
                </c:pt>
                <c:pt idx="624">
                  <c:v>3.6385495131185407E-2</c:v>
                </c:pt>
                <c:pt idx="625">
                  <c:v>3.6385495131185407E-2</c:v>
                </c:pt>
                <c:pt idx="626">
                  <c:v>3.6385495131185407E-2</c:v>
                </c:pt>
                <c:pt idx="627">
                  <c:v>3.6408993975524252E-2</c:v>
                </c:pt>
                <c:pt idx="628">
                  <c:v>3.6408993975524252E-2</c:v>
                </c:pt>
                <c:pt idx="629">
                  <c:v>3.6408993975524252E-2</c:v>
                </c:pt>
                <c:pt idx="630">
                  <c:v>3.6408993975524252E-2</c:v>
                </c:pt>
                <c:pt idx="631">
                  <c:v>3.6408993975524252E-2</c:v>
                </c:pt>
                <c:pt idx="632">
                  <c:v>3.6408993975524252E-2</c:v>
                </c:pt>
                <c:pt idx="633">
                  <c:v>3.6408993975524252E-2</c:v>
                </c:pt>
                <c:pt idx="634">
                  <c:v>3.6408993975524252E-2</c:v>
                </c:pt>
                <c:pt idx="635">
                  <c:v>3.6408993975524252E-2</c:v>
                </c:pt>
                <c:pt idx="636">
                  <c:v>3.6408993975524252E-2</c:v>
                </c:pt>
                <c:pt idx="637">
                  <c:v>3.6408993975524252E-2</c:v>
                </c:pt>
                <c:pt idx="638">
                  <c:v>3.6408993975524252E-2</c:v>
                </c:pt>
                <c:pt idx="639">
                  <c:v>3.6408993975524252E-2</c:v>
                </c:pt>
                <c:pt idx="640">
                  <c:v>3.6408993975524252E-2</c:v>
                </c:pt>
                <c:pt idx="641">
                  <c:v>3.6408993975524252E-2</c:v>
                </c:pt>
                <c:pt idx="642">
                  <c:v>3.6408993975524252E-2</c:v>
                </c:pt>
                <c:pt idx="643">
                  <c:v>3.6408993975524252E-2</c:v>
                </c:pt>
                <c:pt idx="644">
                  <c:v>3.6408993975524252E-2</c:v>
                </c:pt>
                <c:pt idx="645">
                  <c:v>3.6408993975524252E-2</c:v>
                </c:pt>
                <c:pt idx="646">
                  <c:v>3.6408993975524252E-2</c:v>
                </c:pt>
                <c:pt idx="647">
                  <c:v>3.6408993975524252E-2</c:v>
                </c:pt>
                <c:pt idx="648">
                  <c:v>3.6408993975524252E-2</c:v>
                </c:pt>
                <c:pt idx="649">
                  <c:v>3.6408993975524252E-2</c:v>
                </c:pt>
                <c:pt idx="650">
                  <c:v>3.6408993975524252E-2</c:v>
                </c:pt>
                <c:pt idx="651">
                  <c:v>3.6408993975524252E-2</c:v>
                </c:pt>
                <c:pt idx="652">
                  <c:v>3.6408993975524252E-2</c:v>
                </c:pt>
                <c:pt idx="653">
                  <c:v>3.6408993975524252E-2</c:v>
                </c:pt>
                <c:pt idx="654">
                  <c:v>3.6408993975524252E-2</c:v>
                </c:pt>
                <c:pt idx="655">
                  <c:v>3.6408993975524252E-2</c:v>
                </c:pt>
                <c:pt idx="656">
                  <c:v>3.6408993975524252E-2</c:v>
                </c:pt>
                <c:pt idx="657">
                  <c:v>3.6408993975524252E-2</c:v>
                </c:pt>
                <c:pt idx="658">
                  <c:v>3.6430218738152879E-2</c:v>
                </c:pt>
                <c:pt idx="659">
                  <c:v>3.6430218738152879E-2</c:v>
                </c:pt>
                <c:pt idx="660">
                  <c:v>3.6430218738152879E-2</c:v>
                </c:pt>
                <c:pt idx="661">
                  <c:v>3.6430218738152879E-2</c:v>
                </c:pt>
                <c:pt idx="662">
                  <c:v>3.6430218738152879E-2</c:v>
                </c:pt>
                <c:pt idx="663">
                  <c:v>3.6430218738152879E-2</c:v>
                </c:pt>
                <c:pt idx="664">
                  <c:v>3.6430218738152879E-2</c:v>
                </c:pt>
                <c:pt idx="665">
                  <c:v>3.6430218738152879E-2</c:v>
                </c:pt>
                <c:pt idx="666">
                  <c:v>3.6430218738152879E-2</c:v>
                </c:pt>
                <c:pt idx="667">
                  <c:v>3.6430218738152879E-2</c:v>
                </c:pt>
                <c:pt idx="668">
                  <c:v>3.6430218738152879E-2</c:v>
                </c:pt>
                <c:pt idx="669">
                  <c:v>3.6430218738152879E-2</c:v>
                </c:pt>
                <c:pt idx="670">
                  <c:v>3.6430218738152879E-2</c:v>
                </c:pt>
                <c:pt idx="671">
                  <c:v>3.6430218738152879E-2</c:v>
                </c:pt>
                <c:pt idx="672">
                  <c:v>3.6430218738152879E-2</c:v>
                </c:pt>
                <c:pt idx="673">
                  <c:v>3.6430218738152879E-2</c:v>
                </c:pt>
                <c:pt idx="674">
                  <c:v>3.6430218738152879E-2</c:v>
                </c:pt>
                <c:pt idx="675">
                  <c:v>3.6430218738152879E-2</c:v>
                </c:pt>
                <c:pt idx="676">
                  <c:v>3.6430218738152879E-2</c:v>
                </c:pt>
                <c:pt idx="677">
                  <c:v>3.6430218738152879E-2</c:v>
                </c:pt>
                <c:pt idx="678">
                  <c:v>3.6430218738152879E-2</c:v>
                </c:pt>
                <c:pt idx="679">
                  <c:v>3.6430218738152879E-2</c:v>
                </c:pt>
                <c:pt idx="680">
                  <c:v>3.6430218738152879E-2</c:v>
                </c:pt>
                <c:pt idx="681">
                  <c:v>3.6430218738152879E-2</c:v>
                </c:pt>
                <c:pt idx="682">
                  <c:v>3.6430218738152879E-2</c:v>
                </c:pt>
                <c:pt idx="683">
                  <c:v>3.6430218738152879E-2</c:v>
                </c:pt>
                <c:pt idx="684">
                  <c:v>3.6430218738152879E-2</c:v>
                </c:pt>
                <c:pt idx="685">
                  <c:v>3.6430218738152879E-2</c:v>
                </c:pt>
                <c:pt idx="686">
                  <c:v>3.6453717582491718E-2</c:v>
                </c:pt>
                <c:pt idx="687">
                  <c:v>3.6453717582491718E-2</c:v>
                </c:pt>
                <c:pt idx="688">
                  <c:v>3.6453717582491718E-2</c:v>
                </c:pt>
                <c:pt idx="689">
                  <c:v>3.6453717582491718E-2</c:v>
                </c:pt>
                <c:pt idx="690">
                  <c:v>3.6453717582491718E-2</c:v>
                </c:pt>
                <c:pt idx="691">
                  <c:v>3.6453717582491718E-2</c:v>
                </c:pt>
                <c:pt idx="692">
                  <c:v>3.6453717582491718E-2</c:v>
                </c:pt>
                <c:pt idx="693">
                  <c:v>3.6453717582491718E-2</c:v>
                </c:pt>
                <c:pt idx="694">
                  <c:v>3.6453717582491718E-2</c:v>
                </c:pt>
                <c:pt idx="695">
                  <c:v>3.6453717582491718E-2</c:v>
                </c:pt>
                <c:pt idx="696">
                  <c:v>3.6453717582491718E-2</c:v>
                </c:pt>
                <c:pt idx="697">
                  <c:v>3.6453717582491718E-2</c:v>
                </c:pt>
                <c:pt idx="698">
                  <c:v>3.6453717582491718E-2</c:v>
                </c:pt>
                <c:pt idx="699">
                  <c:v>3.6453717582491718E-2</c:v>
                </c:pt>
                <c:pt idx="700">
                  <c:v>3.6453717582491718E-2</c:v>
                </c:pt>
                <c:pt idx="701">
                  <c:v>3.6453717582491718E-2</c:v>
                </c:pt>
                <c:pt idx="702">
                  <c:v>3.6453717582491718E-2</c:v>
                </c:pt>
                <c:pt idx="703">
                  <c:v>3.6453717582491718E-2</c:v>
                </c:pt>
                <c:pt idx="704">
                  <c:v>3.6453717582491718E-2</c:v>
                </c:pt>
                <c:pt idx="705">
                  <c:v>3.6453717582491718E-2</c:v>
                </c:pt>
                <c:pt idx="706">
                  <c:v>3.6453717582491718E-2</c:v>
                </c:pt>
                <c:pt idx="707">
                  <c:v>3.6453717582491718E-2</c:v>
                </c:pt>
                <c:pt idx="708">
                  <c:v>3.6453717582491718E-2</c:v>
                </c:pt>
                <c:pt idx="709">
                  <c:v>3.6453717582491718E-2</c:v>
                </c:pt>
                <c:pt idx="710">
                  <c:v>3.6453717582491718E-2</c:v>
                </c:pt>
                <c:pt idx="711">
                  <c:v>3.6453717582491718E-2</c:v>
                </c:pt>
                <c:pt idx="712">
                  <c:v>3.6453717582491718E-2</c:v>
                </c:pt>
                <c:pt idx="713">
                  <c:v>3.6453717582491718E-2</c:v>
                </c:pt>
                <c:pt idx="714">
                  <c:v>3.6453717582491718E-2</c:v>
                </c:pt>
                <c:pt idx="715">
                  <c:v>3.6453717582491718E-2</c:v>
                </c:pt>
                <c:pt idx="716">
                  <c:v>3.6453717582491718E-2</c:v>
                </c:pt>
              </c:numCache>
            </c:numRef>
          </c:val>
          <c:smooth val="0"/>
          <c:extLst>
            <c:ext xmlns:c16="http://schemas.microsoft.com/office/drawing/2014/chart" uri="{C3380CC4-5D6E-409C-BE32-E72D297353CC}">
              <c16:uniqueId val="{00000003-98B1-47C7-BBD9-6C9CC4DAFC39}"/>
            </c:ext>
          </c:extLst>
        </c:ser>
        <c:ser>
          <c:idx val="1"/>
          <c:order val="1"/>
          <c:tx>
            <c:strRef>
              <c:f>FV_evolution_MbyM!$O$2</c:f>
              <c:strCache>
                <c:ptCount val="1"/>
                <c:pt idx="0">
                  <c:v>Std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FV_evolution_MbyM!$AL$4:$AL$1000</c:f>
              <c:numCache>
                <c:formatCode>0.00%</c:formatCode>
                <c:ptCount val="997"/>
                <c:pt idx="0">
                  <c:v>5.041423589473825E-2</c:v>
                </c:pt>
                <c:pt idx="1">
                  <c:v>5.041423589473825E-2</c:v>
                </c:pt>
                <c:pt idx="2">
                  <c:v>5.041423589473825E-2</c:v>
                </c:pt>
                <c:pt idx="3">
                  <c:v>5.041423589473825E-2</c:v>
                </c:pt>
                <c:pt idx="4">
                  <c:v>5.041423589473825E-2</c:v>
                </c:pt>
                <c:pt idx="5">
                  <c:v>5.041423589473825E-2</c:v>
                </c:pt>
                <c:pt idx="6">
                  <c:v>5.041423589473825E-2</c:v>
                </c:pt>
                <c:pt idx="7">
                  <c:v>5.041423589473825E-2</c:v>
                </c:pt>
                <c:pt idx="8">
                  <c:v>5.041423589473825E-2</c:v>
                </c:pt>
                <c:pt idx="9">
                  <c:v>5.041423589473825E-2</c:v>
                </c:pt>
                <c:pt idx="10">
                  <c:v>5.041423589473825E-2</c:v>
                </c:pt>
                <c:pt idx="11">
                  <c:v>5.041423589473825E-2</c:v>
                </c:pt>
                <c:pt idx="12">
                  <c:v>5.041423589473825E-2</c:v>
                </c:pt>
                <c:pt idx="13">
                  <c:v>5.041423589473825E-2</c:v>
                </c:pt>
                <c:pt idx="14">
                  <c:v>5.041423589473825E-2</c:v>
                </c:pt>
                <c:pt idx="15">
                  <c:v>5.041423589473825E-2</c:v>
                </c:pt>
                <c:pt idx="16">
                  <c:v>5.041423589473825E-2</c:v>
                </c:pt>
                <c:pt idx="17">
                  <c:v>5.041423589473825E-2</c:v>
                </c:pt>
                <c:pt idx="18">
                  <c:v>5.041423589473825E-2</c:v>
                </c:pt>
                <c:pt idx="19">
                  <c:v>5.041423589473825E-2</c:v>
                </c:pt>
                <c:pt idx="20">
                  <c:v>5.041423589473825E-2</c:v>
                </c:pt>
                <c:pt idx="21">
                  <c:v>5.041423589473825E-2</c:v>
                </c:pt>
                <c:pt idx="22">
                  <c:v>5.041423589473825E-2</c:v>
                </c:pt>
                <c:pt idx="23">
                  <c:v>5.1055524626775366E-2</c:v>
                </c:pt>
                <c:pt idx="24">
                  <c:v>5.1055524626775366E-2</c:v>
                </c:pt>
                <c:pt idx="25">
                  <c:v>5.1055524626775366E-2</c:v>
                </c:pt>
                <c:pt idx="26">
                  <c:v>5.1055524626775366E-2</c:v>
                </c:pt>
                <c:pt idx="27">
                  <c:v>5.1055524626775366E-2</c:v>
                </c:pt>
                <c:pt idx="28">
                  <c:v>5.1055524626775366E-2</c:v>
                </c:pt>
                <c:pt idx="29">
                  <c:v>5.1055524626775366E-2</c:v>
                </c:pt>
                <c:pt idx="30">
                  <c:v>5.1055524626775366E-2</c:v>
                </c:pt>
                <c:pt idx="31">
                  <c:v>5.1055524626775366E-2</c:v>
                </c:pt>
                <c:pt idx="32">
                  <c:v>5.1055524626775366E-2</c:v>
                </c:pt>
                <c:pt idx="33">
                  <c:v>5.1055524626775366E-2</c:v>
                </c:pt>
                <c:pt idx="34">
                  <c:v>5.1055524626775366E-2</c:v>
                </c:pt>
                <c:pt idx="35">
                  <c:v>5.1055524626775366E-2</c:v>
                </c:pt>
                <c:pt idx="36">
                  <c:v>5.1055524626775366E-2</c:v>
                </c:pt>
                <c:pt idx="37">
                  <c:v>5.1055524626775366E-2</c:v>
                </c:pt>
                <c:pt idx="38">
                  <c:v>5.1055524626775366E-2</c:v>
                </c:pt>
                <c:pt idx="39">
                  <c:v>5.1055524626775366E-2</c:v>
                </c:pt>
                <c:pt idx="40">
                  <c:v>5.1055524626775366E-2</c:v>
                </c:pt>
                <c:pt idx="41">
                  <c:v>5.1055524626775366E-2</c:v>
                </c:pt>
                <c:pt idx="42">
                  <c:v>5.1055524626775366E-2</c:v>
                </c:pt>
                <c:pt idx="43">
                  <c:v>5.1055524626775366E-2</c:v>
                </c:pt>
                <c:pt idx="44">
                  <c:v>5.1216834589214846E-2</c:v>
                </c:pt>
                <c:pt idx="45">
                  <c:v>5.1216834589214846E-2</c:v>
                </c:pt>
                <c:pt idx="46">
                  <c:v>5.1216834589214846E-2</c:v>
                </c:pt>
                <c:pt idx="47">
                  <c:v>5.1216834589214846E-2</c:v>
                </c:pt>
                <c:pt idx="48">
                  <c:v>5.1216834589214846E-2</c:v>
                </c:pt>
                <c:pt idx="49">
                  <c:v>5.1216834589214846E-2</c:v>
                </c:pt>
                <c:pt idx="50">
                  <c:v>5.1216834589214846E-2</c:v>
                </c:pt>
                <c:pt idx="51">
                  <c:v>5.1216834589214846E-2</c:v>
                </c:pt>
                <c:pt idx="52">
                  <c:v>5.1216834589214846E-2</c:v>
                </c:pt>
                <c:pt idx="53">
                  <c:v>5.1216834589214846E-2</c:v>
                </c:pt>
                <c:pt idx="54">
                  <c:v>5.1216834589214846E-2</c:v>
                </c:pt>
                <c:pt idx="55">
                  <c:v>5.1216834589214846E-2</c:v>
                </c:pt>
                <c:pt idx="56">
                  <c:v>5.1216834589214846E-2</c:v>
                </c:pt>
                <c:pt idx="57">
                  <c:v>5.1216834589214846E-2</c:v>
                </c:pt>
                <c:pt idx="58">
                  <c:v>5.1216834589214846E-2</c:v>
                </c:pt>
                <c:pt idx="59">
                  <c:v>5.1216834589214846E-2</c:v>
                </c:pt>
                <c:pt idx="60">
                  <c:v>5.1216834589214846E-2</c:v>
                </c:pt>
                <c:pt idx="61">
                  <c:v>5.1216834589214846E-2</c:v>
                </c:pt>
                <c:pt idx="62">
                  <c:v>5.1216834589214846E-2</c:v>
                </c:pt>
                <c:pt idx="63">
                  <c:v>5.1216834589214846E-2</c:v>
                </c:pt>
                <c:pt idx="64">
                  <c:v>5.1216834589214846E-2</c:v>
                </c:pt>
                <c:pt idx="65">
                  <c:v>5.289532506198296E-2</c:v>
                </c:pt>
                <c:pt idx="66">
                  <c:v>5.289532506198296E-2</c:v>
                </c:pt>
                <c:pt idx="67">
                  <c:v>5.289532506198296E-2</c:v>
                </c:pt>
                <c:pt idx="68">
                  <c:v>5.289532506198296E-2</c:v>
                </c:pt>
                <c:pt idx="69">
                  <c:v>5.289532506198296E-2</c:v>
                </c:pt>
                <c:pt idx="70">
                  <c:v>5.289532506198296E-2</c:v>
                </c:pt>
                <c:pt idx="71">
                  <c:v>5.289532506198296E-2</c:v>
                </c:pt>
                <c:pt idx="72">
                  <c:v>5.289532506198296E-2</c:v>
                </c:pt>
                <c:pt idx="73">
                  <c:v>5.289532506198296E-2</c:v>
                </c:pt>
                <c:pt idx="74">
                  <c:v>5.289532506198296E-2</c:v>
                </c:pt>
                <c:pt idx="75">
                  <c:v>5.289532506198296E-2</c:v>
                </c:pt>
                <c:pt idx="76">
                  <c:v>5.289532506198296E-2</c:v>
                </c:pt>
                <c:pt idx="77">
                  <c:v>5.289532506198296E-2</c:v>
                </c:pt>
                <c:pt idx="78">
                  <c:v>5.289532506198296E-2</c:v>
                </c:pt>
                <c:pt idx="79">
                  <c:v>5.289532506198296E-2</c:v>
                </c:pt>
                <c:pt idx="80">
                  <c:v>5.289532506198296E-2</c:v>
                </c:pt>
                <c:pt idx="81">
                  <c:v>5.289532506198296E-2</c:v>
                </c:pt>
                <c:pt idx="82">
                  <c:v>5.289532506198296E-2</c:v>
                </c:pt>
                <c:pt idx="83">
                  <c:v>5.289532506198296E-2</c:v>
                </c:pt>
                <c:pt idx="84">
                  <c:v>5.289532506198296E-2</c:v>
                </c:pt>
                <c:pt idx="85">
                  <c:v>5.289532506198296E-2</c:v>
                </c:pt>
                <c:pt idx="86">
                  <c:v>5.289532506198296E-2</c:v>
                </c:pt>
                <c:pt idx="87">
                  <c:v>5.289450262401444E-2</c:v>
                </c:pt>
                <c:pt idx="88">
                  <c:v>5.289450262401444E-2</c:v>
                </c:pt>
                <c:pt idx="89">
                  <c:v>5.289450262401444E-2</c:v>
                </c:pt>
                <c:pt idx="90">
                  <c:v>5.289450262401444E-2</c:v>
                </c:pt>
                <c:pt idx="91">
                  <c:v>5.289450262401444E-2</c:v>
                </c:pt>
                <c:pt idx="92">
                  <c:v>5.289450262401444E-2</c:v>
                </c:pt>
                <c:pt idx="93">
                  <c:v>5.289450262401444E-2</c:v>
                </c:pt>
                <c:pt idx="94">
                  <c:v>5.289450262401444E-2</c:v>
                </c:pt>
                <c:pt idx="95">
                  <c:v>5.289450262401444E-2</c:v>
                </c:pt>
                <c:pt idx="96">
                  <c:v>5.289450262401444E-2</c:v>
                </c:pt>
                <c:pt idx="97">
                  <c:v>5.289450262401444E-2</c:v>
                </c:pt>
                <c:pt idx="98">
                  <c:v>5.289450262401444E-2</c:v>
                </c:pt>
                <c:pt idx="99">
                  <c:v>5.289450262401444E-2</c:v>
                </c:pt>
                <c:pt idx="100">
                  <c:v>5.289450262401444E-2</c:v>
                </c:pt>
                <c:pt idx="101">
                  <c:v>5.289450262401444E-2</c:v>
                </c:pt>
                <c:pt idx="102">
                  <c:v>5.289450262401444E-2</c:v>
                </c:pt>
                <c:pt idx="103">
                  <c:v>5.289450262401444E-2</c:v>
                </c:pt>
                <c:pt idx="104">
                  <c:v>5.289450262401444E-2</c:v>
                </c:pt>
                <c:pt idx="105">
                  <c:v>5.289450262401444E-2</c:v>
                </c:pt>
                <c:pt idx="106">
                  <c:v>5.289450262401444E-2</c:v>
                </c:pt>
                <c:pt idx="107">
                  <c:v>5.289450262401444E-2</c:v>
                </c:pt>
                <c:pt idx="108">
                  <c:v>5.289450262401444E-2</c:v>
                </c:pt>
                <c:pt idx="109">
                  <c:v>5.289450262401444E-2</c:v>
                </c:pt>
                <c:pt idx="110">
                  <c:v>5.1603004526298617E-2</c:v>
                </c:pt>
                <c:pt idx="111">
                  <c:v>5.1603004526298617E-2</c:v>
                </c:pt>
                <c:pt idx="112">
                  <c:v>5.1603004526298617E-2</c:v>
                </c:pt>
                <c:pt idx="113">
                  <c:v>5.1603004526298617E-2</c:v>
                </c:pt>
                <c:pt idx="114">
                  <c:v>5.1603004526298617E-2</c:v>
                </c:pt>
                <c:pt idx="115">
                  <c:v>5.1603004526298617E-2</c:v>
                </c:pt>
                <c:pt idx="116">
                  <c:v>5.1603004526298617E-2</c:v>
                </c:pt>
                <c:pt idx="117">
                  <c:v>5.1603004526298617E-2</c:v>
                </c:pt>
                <c:pt idx="118">
                  <c:v>5.1603004526298617E-2</c:v>
                </c:pt>
                <c:pt idx="119">
                  <c:v>5.1603004526298617E-2</c:v>
                </c:pt>
                <c:pt idx="120">
                  <c:v>5.1603004526298617E-2</c:v>
                </c:pt>
                <c:pt idx="121">
                  <c:v>5.1603004526298617E-2</c:v>
                </c:pt>
                <c:pt idx="122">
                  <c:v>5.1603004526298617E-2</c:v>
                </c:pt>
                <c:pt idx="123">
                  <c:v>5.1603004526298617E-2</c:v>
                </c:pt>
                <c:pt idx="124">
                  <c:v>5.1603004526298617E-2</c:v>
                </c:pt>
                <c:pt idx="125">
                  <c:v>5.1603004526298617E-2</c:v>
                </c:pt>
                <c:pt idx="126">
                  <c:v>5.1603004526298617E-2</c:v>
                </c:pt>
                <c:pt idx="127">
                  <c:v>5.1603004526298617E-2</c:v>
                </c:pt>
                <c:pt idx="128">
                  <c:v>5.1603004526298617E-2</c:v>
                </c:pt>
                <c:pt idx="129">
                  <c:v>5.1603004526298617E-2</c:v>
                </c:pt>
                <c:pt idx="130">
                  <c:v>5.0639307199945513E-2</c:v>
                </c:pt>
                <c:pt idx="131">
                  <c:v>5.0639307199945513E-2</c:v>
                </c:pt>
                <c:pt idx="132">
                  <c:v>5.0639307199945513E-2</c:v>
                </c:pt>
                <c:pt idx="133">
                  <c:v>5.0639307199945513E-2</c:v>
                </c:pt>
                <c:pt idx="134">
                  <c:v>5.0639307199945513E-2</c:v>
                </c:pt>
                <c:pt idx="135">
                  <c:v>5.0639307199945513E-2</c:v>
                </c:pt>
                <c:pt idx="136">
                  <c:v>5.0639307199945513E-2</c:v>
                </c:pt>
                <c:pt idx="137">
                  <c:v>5.0639307199945513E-2</c:v>
                </c:pt>
                <c:pt idx="138">
                  <c:v>5.0639307199945513E-2</c:v>
                </c:pt>
                <c:pt idx="139">
                  <c:v>5.0639307199945513E-2</c:v>
                </c:pt>
                <c:pt idx="140">
                  <c:v>5.0639307199945513E-2</c:v>
                </c:pt>
                <c:pt idx="141">
                  <c:v>5.0639307199945513E-2</c:v>
                </c:pt>
                <c:pt idx="142">
                  <c:v>5.0639307199945513E-2</c:v>
                </c:pt>
                <c:pt idx="143">
                  <c:v>5.0639307199945513E-2</c:v>
                </c:pt>
                <c:pt idx="144">
                  <c:v>5.0639307199945513E-2</c:v>
                </c:pt>
                <c:pt idx="145">
                  <c:v>5.0639307199945513E-2</c:v>
                </c:pt>
                <c:pt idx="146">
                  <c:v>5.0639307199945513E-2</c:v>
                </c:pt>
                <c:pt idx="147">
                  <c:v>5.0639307199945513E-2</c:v>
                </c:pt>
                <c:pt idx="148">
                  <c:v>5.0639307199945513E-2</c:v>
                </c:pt>
                <c:pt idx="149">
                  <c:v>5.0639307199945513E-2</c:v>
                </c:pt>
                <c:pt idx="150">
                  <c:v>5.0639307199945513E-2</c:v>
                </c:pt>
                <c:pt idx="151">
                  <c:v>5.0639307199945513E-2</c:v>
                </c:pt>
                <c:pt idx="152">
                  <c:v>5.0639307199945513E-2</c:v>
                </c:pt>
                <c:pt idx="153">
                  <c:v>4.9610922357119253E-2</c:v>
                </c:pt>
                <c:pt idx="154">
                  <c:v>4.9610922357119253E-2</c:v>
                </c:pt>
                <c:pt idx="155">
                  <c:v>4.9610922357119253E-2</c:v>
                </c:pt>
                <c:pt idx="156">
                  <c:v>4.9610922357119253E-2</c:v>
                </c:pt>
                <c:pt idx="157">
                  <c:v>4.9610922357119253E-2</c:v>
                </c:pt>
                <c:pt idx="158">
                  <c:v>4.9610922357119253E-2</c:v>
                </c:pt>
                <c:pt idx="159">
                  <c:v>4.9610922357119253E-2</c:v>
                </c:pt>
                <c:pt idx="160">
                  <c:v>4.9610922357119253E-2</c:v>
                </c:pt>
                <c:pt idx="161">
                  <c:v>4.9610922357119253E-2</c:v>
                </c:pt>
                <c:pt idx="162">
                  <c:v>4.9610922357119253E-2</c:v>
                </c:pt>
                <c:pt idx="163">
                  <c:v>4.9610922357119253E-2</c:v>
                </c:pt>
                <c:pt idx="164">
                  <c:v>4.9610922357119253E-2</c:v>
                </c:pt>
                <c:pt idx="165">
                  <c:v>4.9610922357119253E-2</c:v>
                </c:pt>
                <c:pt idx="166">
                  <c:v>4.9610922357119253E-2</c:v>
                </c:pt>
                <c:pt idx="167">
                  <c:v>4.9610922357119253E-2</c:v>
                </c:pt>
                <c:pt idx="168">
                  <c:v>4.9610922357119253E-2</c:v>
                </c:pt>
                <c:pt idx="169">
                  <c:v>4.9610922357119253E-2</c:v>
                </c:pt>
                <c:pt idx="170">
                  <c:v>4.9610922357119253E-2</c:v>
                </c:pt>
                <c:pt idx="171">
                  <c:v>4.9610922357119253E-2</c:v>
                </c:pt>
                <c:pt idx="172">
                  <c:v>4.9610922357119253E-2</c:v>
                </c:pt>
                <c:pt idx="173">
                  <c:v>4.9610922357119253E-2</c:v>
                </c:pt>
                <c:pt idx="174">
                  <c:v>4.9610922357119253E-2</c:v>
                </c:pt>
                <c:pt idx="175">
                  <c:v>4.6737717484319756E-2</c:v>
                </c:pt>
                <c:pt idx="176">
                  <c:v>4.6737717484319756E-2</c:v>
                </c:pt>
                <c:pt idx="177">
                  <c:v>4.6737717484319756E-2</c:v>
                </c:pt>
                <c:pt idx="178">
                  <c:v>4.6737717484319756E-2</c:v>
                </c:pt>
                <c:pt idx="179">
                  <c:v>4.6737717484319756E-2</c:v>
                </c:pt>
                <c:pt idx="180">
                  <c:v>4.6737717484319756E-2</c:v>
                </c:pt>
                <c:pt idx="181">
                  <c:v>4.6737717484319756E-2</c:v>
                </c:pt>
                <c:pt idx="182">
                  <c:v>4.6737717484319756E-2</c:v>
                </c:pt>
                <c:pt idx="183">
                  <c:v>4.6737717484319756E-2</c:v>
                </c:pt>
                <c:pt idx="184">
                  <c:v>4.6737717484319756E-2</c:v>
                </c:pt>
                <c:pt idx="185">
                  <c:v>4.6737717484319756E-2</c:v>
                </c:pt>
                <c:pt idx="186">
                  <c:v>4.6737717484319756E-2</c:v>
                </c:pt>
                <c:pt idx="187">
                  <c:v>4.6737717484319756E-2</c:v>
                </c:pt>
                <c:pt idx="188">
                  <c:v>4.6737717484319756E-2</c:v>
                </c:pt>
                <c:pt idx="189">
                  <c:v>4.6737717484319756E-2</c:v>
                </c:pt>
                <c:pt idx="190">
                  <c:v>4.6737717484319756E-2</c:v>
                </c:pt>
                <c:pt idx="191">
                  <c:v>4.6737717484319756E-2</c:v>
                </c:pt>
                <c:pt idx="192">
                  <c:v>4.6737717484319756E-2</c:v>
                </c:pt>
                <c:pt idx="193">
                  <c:v>4.6737717484319756E-2</c:v>
                </c:pt>
                <c:pt idx="194">
                  <c:v>4.6737717484319756E-2</c:v>
                </c:pt>
                <c:pt idx="195">
                  <c:v>4.6737717484319756E-2</c:v>
                </c:pt>
                <c:pt idx="196">
                  <c:v>4.7901591617952516E-2</c:v>
                </c:pt>
                <c:pt idx="197">
                  <c:v>4.7901591617952516E-2</c:v>
                </c:pt>
                <c:pt idx="198">
                  <c:v>4.7901591617952516E-2</c:v>
                </c:pt>
                <c:pt idx="199">
                  <c:v>4.7901591617952516E-2</c:v>
                </c:pt>
                <c:pt idx="200">
                  <c:v>4.7901591617952516E-2</c:v>
                </c:pt>
                <c:pt idx="201">
                  <c:v>4.7901591617952516E-2</c:v>
                </c:pt>
                <c:pt idx="202">
                  <c:v>4.7901591617952516E-2</c:v>
                </c:pt>
                <c:pt idx="203">
                  <c:v>4.7901591617952516E-2</c:v>
                </c:pt>
                <c:pt idx="204">
                  <c:v>4.7901591617952516E-2</c:v>
                </c:pt>
                <c:pt idx="205">
                  <c:v>4.7901591617952516E-2</c:v>
                </c:pt>
                <c:pt idx="206">
                  <c:v>4.7901591617952516E-2</c:v>
                </c:pt>
                <c:pt idx="207">
                  <c:v>4.7901591617952516E-2</c:v>
                </c:pt>
                <c:pt idx="208">
                  <c:v>4.7901591617952516E-2</c:v>
                </c:pt>
                <c:pt idx="209">
                  <c:v>4.7901591617952516E-2</c:v>
                </c:pt>
                <c:pt idx="210">
                  <c:v>4.7901591617952516E-2</c:v>
                </c:pt>
                <c:pt idx="211">
                  <c:v>4.7901591617952516E-2</c:v>
                </c:pt>
                <c:pt idx="212">
                  <c:v>4.7901591617952516E-2</c:v>
                </c:pt>
                <c:pt idx="213">
                  <c:v>4.7901591617952516E-2</c:v>
                </c:pt>
                <c:pt idx="214">
                  <c:v>4.7901591617952516E-2</c:v>
                </c:pt>
                <c:pt idx="215">
                  <c:v>4.7901591617952516E-2</c:v>
                </c:pt>
                <c:pt idx="216">
                  <c:v>4.7901591617952516E-2</c:v>
                </c:pt>
                <c:pt idx="217">
                  <c:v>4.7901591617952516E-2</c:v>
                </c:pt>
                <c:pt idx="218">
                  <c:v>4.7901591617952516E-2</c:v>
                </c:pt>
                <c:pt idx="219">
                  <c:v>4.6170817515667546E-2</c:v>
                </c:pt>
                <c:pt idx="220">
                  <c:v>4.6170817515667546E-2</c:v>
                </c:pt>
                <c:pt idx="221">
                  <c:v>4.6170817515667546E-2</c:v>
                </c:pt>
                <c:pt idx="222">
                  <c:v>4.6170817515667546E-2</c:v>
                </c:pt>
                <c:pt idx="223">
                  <c:v>4.6170817515667546E-2</c:v>
                </c:pt>
                <c:pt idx="224">
                  <c:v>4.6170817515667546E-2</c:v>
                </c:pt>
                <c:pt idx="225">
                  <c:v>4.6170817515667546E-2</c:v>
                </c:pt>
                <c:pt idx="226">
                  <c:v>4.6170817515667546E-2</c:v>
                </c:pt>
                <c:pt idx="227">
                  <c:v>4.6170817515667546E-2</c:v>
                </c:pt>
                <c:pt idx="228">
                  <c:v>4.6170817515667546E-2</c:v>
                </c:pt>
                <c:pt idx="229">
                  <c:v>4.6170817515667546E-2</c:v>
                </c:pt>
                <c:pt idx="230">
                  <c:v>4.6170817515667546E-2</c:v>
                </c:pt>
                <c:pt idx="231">
                  <c:v>4.6170817515667546E-2</c:v>
                </c:pt>
                <c:pt idx="232">
                  <c:v>4.6170817515667546E-2</c:v>
                </c:pt>
                <c:pt idx="233">
                  <c:v>4.6170817515667546E-2</c:v>
                </c:pt>
                <c:pt idx="234">
                  <c:v>4.6170817515667546E-2</c:v>
                </c:pt>
                <c:pt idx="235">
                  <c:v>4.6170817515667546E-2</c:v>
                </c:pt>
                <c:pt idx="236">
                  <c:v>4.6170817515667546E-2</c:v>
                </c:pt>
                <c:pt idx="237">
                  <c:v>4.6170817515667546E-2</c:v>
                </c:pt>
                <c:pt idx="238">
                  <c:v>4.6170817515667546E-2</c:v>
                </c:pt>
                <c:pt idx="239">
                  <c:v>4.6170817515667546E-2</c:v>
                </c:pt>
                <c:pt idx="240">
                  <c:v>4.5203468435408359E-2</c:v>
                </c:pt>
                <c:pt idx="241">
                  <c:v>4.5203468435408359E-2</c:v>
                </c:pt>
                <c:pt idx="242">
                  <c:v>4.5203468435408359E-2</c:v>
                </c:pt>
                <c:pt idx="243">
                  <c:v>4.5203468435408359E-2</c:v>
                </c:pt>
                <c:pt idx="244">
                  <c:v>4.5203468435408359E-2</c:v>
                </c:pt>
                <c:pt idx="245">
                  <c:v>4.5203468435408359E-2</c:v>
                </c:pt>
                <c:pt idx="246">
                  <c:v>4.5203468435408359E-2</c:v>
                </c:pt>
                <c:pt idx="247">
                  <c:v>4.5203468435408359E-2</c:v>
                </c:pt>
                <c:pt idx="248">
                  <c:v>4.5203468435408359E-2</c:v>
                </c:pt>
                <c:pt idx="249">
                  <c:v>4.5203468435408359E-2</c:v>
                </c:pt>
                <c:pt idx="250">
                  <c:v>4.5203468435408359E-2</c:v>
                </c:pt>
                <c:pt idx="251">
                  <c:v>4.5203468435408359E-2</c:v>
                </c:pt>
                <c:pt idx="252">
                  <c:v>4.5203468435408359E-2</c:v>
                </c:pt>
                <c:pt idx="253">
                  <c:v>4.5203468435408359E-2</c:v>
                </c:pt>
                <c:pt idx="254">
                  <c:v>4.5203468435408359E-2</c:v>
                </c:pt>
                <c:pt idx="255">
                  <c:v>4.5203468435408359E-2</c:v>
                </c:pt>
                <c:pt idx="256">
                  <c:v>4.5203468435408359E-2</c:v>
                </c:pt>
                <c:pt idx="257">
                  <c:v>4.5203468435408359E-2</c:v>
                </c:pt>
                <c:pt idx="258">
                  <c:v>4.5203468435408359E-2</c:v>
                </c:pt>
                <c:pt idx="259">
                  <c:v>4.5203468435408359E-2</c:v>
                </c:pt>
                <c:pt idx="260">
                  <c:v>4.5203468435408359E-2</c:v>
                </c:pt>
                <c:pt idx="261">
                  <c:v>4.5203468435408359E-2</c:v>
                </c:pt>
                <c:pt idx="262">
                  <c:v>4.6365933967196932E-2</c:v>
                </c:pt>
                <c:pt idx="263">
                  <c:v>4.6365933967196932E-2</c:v>
                </c:pt>
                <c:pt idx="264">
                  <c:v>4.6365933967196932E-2</c:v>
                </c:pt>
                <c:pt idx="265">
                  <c:v>4.6365933967196932E-2</c:v>
                </c:pt>
                <c:pt idx="266">
                  <c:v>4.6365933967196932E-2</c:v>
                </c:pt>
                <c:pt idx="267">
                  <c:v>4.6365933967196932E-2</c:v>
                </c:pt>
                <c:pt idx="268">
                  <c:v>4.6365933967196932E-2</c:v>
                </c:pt>
                <c:pt idx="269">
                  <c:v>4.6365933967196932E-2</c:v>
                </c:pt>
                <c:pt idx="270">
                  <c:v>4.6365933967196932E-2</c:v>
                </c:pt>
                <c:pt idx="271">
                  <c:v>4.6365933967196932E-2</c:v>
                </c:pt>
                <c:pt idx="272">
                  <c:v>4.6365933967196932E-2</c:v>
                </c:pt>
                <c:pt idx="273">
                  <c:v>4.6365933967196932E-2</c:v>
                </c:pt>
                <c:pt idx="274">
                  <c:v>4.6365933967196932E-2</c:v>
                </c:pt>
                <c:pt idx="275">
                  <c:v>4.6365933967196932E-2</c:v>
                </c:pt>
                <c:pt idx="276">
                  <c:v>4.6365933967196932E-2</c:v>
                </c:pt>
                <c:pt idx="277">
                  <c:v>4.6365933967196932E-2</c:v>
                </c:pt>
                <c:pt idx="278">
                  <c:v>4.6365933967196932E-2</c:v>
                </c:pt>
                <c:pt idx="279">
                  <c:v>4.6365933967196932E-2</c:v>
                </c:pt>
                <c:pt idx="280">
                  <c:v>4.6365933967196932E-2</c:v>
                </c:pt>
                <c:pt idx="281">
                  <c:v>4.6365933967196932E-2</c:v>
                </c:pt>
                <c:pt idx="282">
                  <c:v>4.6365933967196932E-2</c:v>
                </c:pt>
                <c:pt idx="283">
                  <c:v>4.6365933967196932E-2</c:v>
                </c:pt>
                <c:pt idx="284">
                  <c:v>4.6365933967196932E-2</c:v>
                </c:pt>
                <c:pt idx="285">
                  <c:v>4.6365933967196932E-2</c:v>
                </c:pt>
                <c:pt idx="286">
                  <c:v>4.6365933967196932E-2</c:v>
                </c:pt>
                <c:pt idx="287">
                  <c:v>4.6365933967196932E-2</c:v>
                </c:pt>
                <c:pt idx="288">
                  <c:v>4.6365933967196932E-2</c:v>
                </c:pt>
                <c:pt idx="289">
                  <c:v>4.6365933967196932E-2</c:v>
                </c:pt>
                <c:pt idx="290">
                  <c:v>4.6365933967196932E-2</c:v>
                </c:pt>
                <c:pt idx="291">
                  <c:v>4.6365933967196932E-2</c:v>
                </c:pt>
                <c:pt idx="292">
                  <c:v>4.6365933967196932E-2</c:v>
                </c:pt>
                <c:pt idx="293">
                  <c:v>4.4968465643337979E-2</c:v>
                </c:pt>
                <c:pt idx="294">
                  <c:v>4.4968465643337979E-2</c:v>
                </c:pt>
                <c:pt idx="295">
                  <c:v>4.4968465643337979E-2</c:v>
                </c:pt>
                <c:pt idx="296">
                  <c:v>4.4968465643337979E-2</c:v>
                </c:pt>
                <c:pt idx="297">
                  <c:v>4.4968465643337979E-2</c:v>
                </c:pt>
                <c:pt idx="298">
                  <c:v>4.4968465643337979E-2</c:v>
                </c:pt>
                <c:pt idx="299">
                  <c:v>4.4968465643337979E-2</c:v>
                </c:pt>
                <c:pt idx="300">
                  <c:v>4.4968465643337979E-2</c:v>
                </c:pt>
                <c:pt idx="301">
                  <c:v>4.4968465643337979E-2</c:v>
                </c:pt>
                <c:pt idx="302">
                  <c:v>4.4968465643337979E-2</c:v>
                </c:pt>
                <c:pt idx="303">
                  <c:v>4.4968465643337979E-2</c:v>
                </c:pt>
                <c:pt idx="304">
                  <c:v>4.4968465643337979E-2</c:v>
                </c:pt>
                <c:pt idx="305">
                  <c:v>4.4968465643337979E-2</c:v>
                </c:pt>
                <c:pt idx="306">
                  <c:v>4.4968465643337979E-2</c:v>
                </c:pt>
                <c:pt idx="307">
                  <c:v>4.4968465643337979E-2</c:v>
                </c:pt>
                <c:pt idx="308">
                  <c:v>4.4968465643337979E-2</c:v>
                </c:pt>
                <c:pt idx="309">
                  <c:v>4.4968465643337979E-2</c:v>
                </c:pt>
                <c:pt idx="310">
                  <c:v>4.4968465643337979E-2</c:v>
                </c:pt>
                <c:pt idx="311">
                  <c:v>4.4968465643337979E-2</c:v>
                </c:pt>
                <c:pt idx="312">
                  <c:v>4.4968465643337979E-2</c:v>
                </c:pt>
                <c:pt idx="313">
                  <c:v>4.4968465643337979E-2</c:v>
                </c:pt>
                <c:pt idx="314">
                  <c:v>4.4968465643337979E-2</c:v>
                </c:pt>
                <c:pt idx="315">
                  <c:v>4.4968465643337979E-2</c:v>
                </c:pt>
                <c:pt idx="316">
                  <c:v>4.4968465643337979E-2</c:v>
                </c:pt>
                <c:pt idx="317">
                  <c:v>4.4968465643337979E-2</c:v>
                </c:pt>
                <c:pt idx="318">
                  <c:v>4.4968465643337979E-2</c:v>
                </c:pt>
                <c:pt idx="319">
                  <c:v>4.4968465643337979E-2</c:v>
                </c:pt>
                <c:pt idx="320">
                  <c:v>4.4968465643337979E-2</c:v>
                </c:pt>
                <c:pt idx="321">
                  <c:v>4.5151251567463205E-2</c:v>
                </c:pt>
                <c:pt idx="322">
                  <c:v>4.5151251567463205E-2</c:v>
                </c:pt>
                <c:pt idx="323">
                  <c:v>4.5151251567463205E-2</c:v>
                </c:pt>
                <c:pt idx="324">
                  <c:v>4.5151251567463205E-2</c:v>
                </c:pt>
                <c:pt idx="325">
                  <c:v>4.5151251567463205E-2</c:v>
                </c:pt>
                <c:pt idx="326">
                  <c:v>4.5151251567463205E-2</c:v>
                </c:pt>
                <c:pt idx="327">
                  <c:v>4.5151251567463205E-2</c:v>
                </c:pt>
                <c:pt idx="328">
                  <c:v>4.5151251567463205E-2</c:v>
                </c:pt>
                <c:pt idx="329">
                  <c:v>4.5151251567463205E-2</c:v>
                </c:pt>
                <c:pt idx="330">
                  <c:v>4.5151251567463205E-2</c:v>
                </c:pt>
                <c:pt idx="331">
                  <c:v>4.5151251567463205E-2</c:v>
                </c:pt>
                <c:pt idx="332">
                  <c:v>4.5151251567463205E-2</c:v>
                </c:pt>
                <c:pt idx="333">
                  <c:v>4.5151251567463205E-2</c:v>
                </c:pt>
                <c:pt idx="334">
                  <c:v>4.5151251567463205E-2</c:v>
                </c:pt>
                <c:pt idx="335">
                  <c:v>4.5151251567463205E-2</c:v>
                </c:pt>
                <c:pt idx="336">
                  <c:v>4.5151251567463205E-2</c:v>
                </c:pt>
                <c:pt idx="337">
                  <c:v>4.5151251567463205E-2</c:v>
                </c:pt>
                <c:pt idx="338">
                  <c:v>4.5151251567463205E-2</c:v>
                </c:pt>
                <c:pt idx="339">
                  <c:v>4.5151251567463205E-2</c:v>
                </c:pt>
                <c:pt idx="340">
                  <c:v>4.5151251567463205E-2</c:v>
                </c:pt>
                <c:pt idx="341">
                  <c:v>4.5151251567463205E-2</c:v>
                </c:pt>
                <c:pt idx="342">
                  <c:v>4.5151251567463205E-2</c:v>
                </c:pt>
                <c:pt idx="343">
                  <c:v>4.5151251567463205E-2</c:v>
                </c:pt>
                <c:pt idx="344">
                  <c:v>4.5151251567463205E-2</c:v>
                </c:pt>
                <c:pt idx="345">
                  <c:v>4.5151251567463205E-2</c:v>
                </c:pt>
                <c:pt idx="346">
                  <c:v>4.5151251567463205E-2</c:v>
                </c:pt>
                <c:pt idx="347">
                  <c:v>4.5151251567463205E-2</c:v>
                </c:pt>
                <c:pt idx="348">
                  <c:v>4.5151251567463205E-2</c:v>
                </c:pt>
                <c:pt idx="349">
                  <c:v>4.5151251567463205E-2</c:v>
                </c:pt>
                <c:pt idx="350">
                  <c:v>4.5151251567463205E-2</c:v>
                </c:pt>
                <c:pt idx="351">
                  <c:v>4.5151251567463205E-2</c:v>
                </c:pt>
                <c:pt idx="352">
                  <c:v>4.3925615988633739E-2</c:v>
                </c:pt>
                <c:pt idx="353">
                  <c:v>4.3925615988633739E-2</c:v>
                </c:pt>
                <c:pt idx="354">
                  <c:v>4.3925615988633739E-2</c:v>
                </c:pt>
                <c:pt idx="355">
                  <c:v>4.3925615988633739E-2</c:v>
                </c:pt>
                <c:pt idx="356">
                  <c:v>4.3925615988633739E-2</c:v>
                </c:pt>
                <c:pt idx="357">
                  <c:v>4.3925615988633739E-2</c:v>
                </c:pt>
                <c:pt idx="358">
                  <c:v>4.3925615988633739E-2</c:v>
                </c:pt>
                <c:pt idx="359">
                  <c:v>4.3925615988633739E-2</c:v>
                </c:pt>
                <c:pt idx="360">
                  <c:v>4.3925615988633739E-2</c:v>
                </c:pt>
                <c:pt idx="361">
                  <c:v>4.3925615988633739E-2</c:v>
                </c:pt>
                <c:pt idx="362">
                  <c:v>4.3925615988633739E-2</c:v>
                </c:pt>
                <c:pt idx="363">
                  <c:v>4.3925615988633739E-2</c:v>
                </c:pt>
                <c:pt idx="364">
                  <c:v>4.3925615988633739E-2</c:v>
                </c:pt>
                <c:pt idx="365">
                  <c:v>4.3925615988633739E-2</c:v>
                </c:pt>
                <c:pt idx="366">
                  <c:v>4.3925615988633739E-2</c:v>
                </c:pt>
                <c:pt idx="367">
                  <c:v>4.3925615988633739E-2</c:v>
                </c:pt>
                <c:pt idx="368">
                  <c:v>4.3925615988633739E-2</c:v>
                </c:pt>
                <c:pt idx="369">
                  <c:v>4.3925615988633739E-2</c:v>
                </c:pt>
                <c:pt idx="370">
                  <c:v>4.3925615988633739E-2</c:v>
                </c:pt>
                <c:pt idx="371">
                  <c:v>4.3925615988633739E-2</c:v>
                </c:pt>
                <c:pt idx="372">
                  <c:v>4.3925615988633739E-2</c:v>
                </c:pt>
                <c:pt idx="373">
                  <c:v>4.3925615988633739E-2</c:v>
                </c:pt>
                <c:pt idx="374">
                  <c:v>4.3925615988633739E-2</c:v>
                </c:pt>
                <c:pt idx="375">
                  <c:v>4.3925615988633739E-2</c:v>
                </c:pt>
                <c:pt idx="376">
                  <c:v>4.3925615988633739E-2</c:v>
                </c:pt>
                <c:pt idx="377">
                  <c:v>4.3925615988633739E-2</c:v>
                </c:pt>
                <c:pt idx="378">
                  <c:v>4.3925615988633739E-2</c:v>
                </c:pt>
                <c:pt idx="379">
                  <c:v>4.3925615988633739E-2</c:v>
                </c:pt>
                <c:pt idx="380">
                  <c:v>4.3925615988633739E-2</c:v>
                </c:pt>
                <c:pt idx="381">
                  <c:v>4.3925615988633739E-2</c:v>
                </c:pt>
                <c:pt idx="382">
                  <c:v>4.5411642471701388E-2</c:v>
                </c:pt>
                <c:pt idx="383">
                  <c:v>4.5411642471701388E-2</c:v>
                </c:pt>
                <c:pt idx="384">
                  <c:v>4.5411642471701388E-2</c:v>
                </c:pt>
                <c:pt idx="385">
                  <c:v>4.5411642471701388E-2</c:v>
                </c:pt>
                <c:pt idx="386">
                  <c:v>4.5411642471701388E-2</c:v>
                </c:pt>
                <c:pt idx="387">
                  <c:v>4.5411642471701388E-2</c:v>
                </c:pt>
                <c:pt idx="388">
                  <c:v>4.5411642471701388E-2</c:v>
                </c:pt>
                <c:pt idx="389">
                  <c:v>4.5411642471701388E-2</c:v>
                </c:pt>
                <c:pt idx="390">
                  <c:v>4.5411642471701388E-2</c:v>
                </c:pt>
                <c:pt idx="391">
                  <c:v>4.5411642471701388E-2</c:v>
                </c:pt>
                <c:pt idx="392">
                  <c:v>4.5411642471701388E-2</c:v>
                </c:pt>
                <c:pt idx="393">
                  <c:v>4.5411642471701388E-2</c:v>
                </c:pt>
                <c:pt idx="394">
                  <c:v>4.5411642471701388E-2</c:v>
                </c:pt>
                <c:pt idx="395">
                  <c:v>4.5411642471701388E-2</c:v>
                </c:pt>
                <c:pt idx="396">
                  <c:v>4.5411642471701388E-2</c:v>
                </c:pt>
                <c:pt idx="397">
                  <c:v>4.5411642471701388E-2</c:v>
                </c:pt>
                <c:pt idx="398">
                  <c:v>4.5411642471701388E-2</c:v>
                </c:pt>
                <c:pt idx="399">
                  <c:v>4.5411642471701388E-2</c:v>
                </c:pt>
                <c:pt idx="400">
                  <c:v>4.5411642471701388E-2</c:v>
                </c:pt>
                <c:pt idx="401">
                  <c:v>4.5411642471701388E-2</c:v>
                </c:pt>
                <c:pt idx="402">
                  <c:v>4.5411642471701388E-2</c:v>
                </c:pt>
                <c:pt idx="403">
                  <c:v>4.5411642471701388E-2</c:v>
                </c:pt>
                <c:pt idx="404">
                  <c:v>4.5411642471701388E-2</c:v>
                </c:pt>
                <c:pt idx="405">
                  <c:v>4.5411642471701388E-2</c:v>
                </c:pt>
                <c:pt idx="406">
                  <c:v>4.5411642471701388E-2</c:v>
                </c:pt>
                <c:pt idx="407">
                  <c:v>4.5411642471701388E-2</c:v>
                </c:pt>
                <c:pt idx="408">
                  <c:v>4.5411642471701388E-2</c:v>
                </c:pt>
                <c:pt idx="409">
                  <c:v>4.5411642471701388E-2</c:v>
                </c:pt>
                <c:pt idx="410">
                  <c:v>4.5411642471701388E-2</c:v>
                </c:pt>
                <c:pt idx="411">
                  <c:v>4.5411642471701388E-2</c:v>
                </c:pt>
                <c:pt idx="412">
                  <c:v>4.5411642471701388E-2</c:v>
                </c:pt>
                <c:pt idx="413">
                  <c:v>4.5289131217228919E-2</c:v>
                </c:pt>
                <c:pt idx="414">
                  <c:v>4.5289131217228919E-2</c:v>
                </c:pt>
                <c:pt idx="415">
                  <c:v>4.5289131217228919E-2</c:v>
                </c:pt>
                <c:pt idx="416">
                  <c:v>4.5289131217228919E-2</c:v>
                </c:pt>
                <c:pt idx="417">
                  <c:v>4.5289131217228919E-2</c:v>
                </c:pt>
                <c:pt idx="418">
                  <c:v>4.5289131217228919E-2</c:v>
                </c:pt>
                <c:pt idx="419">
                  <c:v>4.5289131217228919E-2</c:v>
                </c:pt>
                <c:pt idx="420">
                  <c:v>4.5289131217228919E-2</c:v>
                </c:pt>
                <c:pt idx="421">
                  <c:v>4.5289131217228919E-2</c:v>
                </c:pt>
                <c:pt idx="422">
                  <c:v>4.5289131217228919E-2</c:v>
                </c:pt>
                <c:pt idx="423">
                  <c:v>4.5289131217228919E-2</c:v>
                </c:pt>
                <c:pt idx="424">
                  <c:v>4.5289131217228919E-2</c:v>
                </c:pt>
                <c:pt idx="425">
                  <c:v>4.5289131217228919E-2</c:v>
                </c:pt>
                <c:pt idx="426">
                  <c:v>4.5289131217228919E-2</c:v>
                </c:pt>
                <c:pt idx="427">
                  <c:v>4.5289131217228919E-2</c:v>
                </c:pt>
                <c:pt idx="428">
                  <c:v>4.5289131217228919E-2</c:v>
                </c:pt>
                <c:pt idx="429">
                  <c:v>4.5289131217228919E-2</c:v>
                </c:pt>
                <c:pt idx="430">
                  <c:v>4.5289131217228919E-2</c:v>
                </c:pt>
                <c:pt idx="431">
                  <c:v>4.5289131217228919E-2</c:v>
                </c:pt>
                <c:pt idx="432">
                  <c:v>4.5289131217228919E-2</c:v>
                </c:pt>
                <c:pt idx="433">
                  <c:v>4.5289131217228919E-2</c:v>
                </c:pt>
                <c:pt idx="434">
                  <c:v>4.5289131217228919E-2</c:v>
                </c:pt>
                <c:pt idx="435">
                  <c:v>4.5289131217228919E-2</c:v>
                </c:pt>
                <c:pt idx="436">
                  <c:v>4.5289131217228919E-2</c:v>
                </c:pt>
                <c:pt idx="437">
                  <c:v>4.5289131217228919E-2</c:v>
                </c:pt>
                <c:pt idx="438">
                  <c:v>4.5289131217228919E-2</c:v>
                </c:pt>
                <c:pt idx="439">
                  <c:v>4.5289131217228919E-2</c:v>
                </c:pt>
                <c:pt idx="440">
                  <c:v>4.5289131217228919E-2</c:v>
                </c:pt>
                <c:pt idx="441">
                  <c:v>4.5289131217228919E-2</c:v>
                </c:pt>
                <c:pt idx="442">
                  <c:v>4.5289131217228919E-2</c:v>
                </c:pt>
                <c:pt idx="443">
                  <c:v>4.523101514019108E-2</c:v>
                </c:pt>
                <c:pt idx="444">
                  <c:v>4.523101514019108E-2</c:v>
                </c:pt>
                <c:pt idx="445">
                  <c:v>4.523101514019108E-2</c:v>
                </c:pt>
                <c:pt idx="446">
                  <c:v>4.523101514019108E-2</c:v>
                </c:pt>
                <c:pt idx="447">
                  <c:v>4.523101514019108E-2</c:v>
                </c:pt>
                <c:pt idx="448">
                  <c:v>4.523101514019108E-2</c:v>
                </c:pt>
                <c:pt idx="449">
                  <c:v>4.523101514019108E-2</c:v>
                </c:pt>
                <c:pt idx="450">
                  <c:v>4.523101514019108E-2</c:v>
                </c:pt>
                <c:pt idx="451">
                  <c:v>4.523101514019108E-2</c:v>
                </c:pt>
                <c:pt idx="452">
                  <c:v>4.523101514019108E-2</c:v>
                </c:pt>
                <c:pt idx="453">
                  <c:v>4.523101514019108E-2</c:v>
                </c:pt>
                <c:pt idx="454">
                  <c:v>4.523101514019108E-2</c:v>
                </c:pt>
                <c:pt idx="455">
                  <c:v>4.523101514019108E-2</c:v>
                </c:pt>
                <c:pt idx="456">
                  <c:v>4.523101514019108E-2</c:v>
                </c:pt>
                <c:pt idx="457">
                  <c:v>4.523101514019108E-2</c:v>
                </c:pt>
                <c:pt idx="458">
                  <c:v>4.523101514019108E-2</c:v>
                </c:pt>
                <c:pt idx="459">
                  <c:v>4.523101514019108E-2</c:v>
                </c:pt>
                <c:pt idx="460">
                  <c:v>4.523101514019108E-2</c:v>
                </c:pt>
                <c:pt idx="461">
                  <c:v>4.523101514019108E-2</c:v>
                </c:pt>
                <c:pt idx="462">
                  <c:v>4.523101514019108E-2</c:v>
                </c:pt>
                <c:pt idx="463">
                  <c:v>4.523101514019108E-2</c:v>
                </c:pt>
                <c:pt idx="464">
                  <c:v>4.523101514019108E-2</c:v>
                </c:pt>
                <c:pt idx="465">
                  <c:v>4.523101514019108E-2</c:v>
                </c:pt>
                <c:pt idx="466">
                  <c:v>4.523101514019108E-2</c:v>
                </c:pt>
                <c:pt idx="467">
                  <c:v>4.523101514019108E-2</c:v>
                </c:pt>
                <c:pt idx="468">
                  <c:v>4.523101514019108E-2</c:v>
                </c:pt>
                <c:pt idx="469">
                  <c:v>4.523101514019108E-2</c:v>
                </c:pt>
                <c:pt idx="470">
                  <c:v>4.523101514019108E-2</c:v>
                </c:pt>
                <c:pt idx="471">
                  <c:v>4.523101514019108E-2</c:v>
                </c:pt>
                <c:pt idx="472">
                  <c:v>4.523101514019108E-2</c:v>
                </c:pt>
                <c:pt idx="473">
                  <c:v>4.523101514019108E-2</c:v>
                </c:pt>
                <c:pt idx="474">
                  <c:v>4.5172899063153207E-2</c:v>
                </c:pt>
                <c:pt idx="475">
                  <c:v>4.5172899063153207E-2</c:v>
                </c:pt>
                <c:pt idx="476">
                  <c:v>4.5172899063153207E-2</c:v>
                </c:pt>
                <c:pt idx="477">
                  <c:v>4.5172899063153207E-2</c:v>
                </c:pt>
                <c:pt idx="478">
                  <c:v>4.5172899063153207E-2</c:v>
                </c:pt>
                <c:pt idx="479">
                  <c:v>4.5172899063153207E-2</c:v>
                </c:pt>
                <c:pt idx="480">
                  <c:v>4.5172899063153207E-2</c:v>
                </c:pt>
                <c:pt idx="481">
                  <c:v>4.5172899063153207E-2</c:v>
                </c:pt>
                <c:pt idx="482">
                  <c:v>4.5172899063153207E-2</c:v>
                </c:pt>
                <c:pt idx="483">
                  <c:v>4.5172899063153207E-2</c:v>
                </c:pt>
                <c:pt idx="484">
                  <c:v>4.5172899063153207E-2</c:v>
                </c:pt>
                <c:pt idx="485">
                  <c:v>4.5172899063153207E-2</c:v>
                </c:pt>
                <c:pt idx="486">
                  <c:v>4.5172899063153207E-2</c:v>
                </c:pt>
                <c:pt idx="487">
                  <c:v>4.5172899063153207E-2</c:v>
                </c:pt>
                <c:pt idx="488">
                  <c:v>4.5172899063153207E-2</c:v>
                </c:pt>
                <c:pt idx="489">
                  <c:v>4.5172899063153207E-2</c:v>
                </c:pt>
                <c:pt idx="490">
                  <c:v>4.5172899063153207E-2</c:v>
                </c:pt>
                <c:pt idx="491">
                  <c:v>4.5172899063153207E-2</c:v>
                </c:pt>
                <c:pt idx="492">
                  <c:v>4.5172899063153207E-2</c:v>
                </c:pt>
                <c:pt idx="493">
                  <c:v>4.5172899063153207E-2</c:v>
                </c:pt>
                <c:pt idx="494">
                  <c:v>4.5172899063153207E-2</c:v>
                </c:pt>
                <c:pt idx="495">
                  <c:v>4.5172899063153207E-2</c:v>
                </c:pt>
                <c:pt idx="496">
                  <c:v>4.5172899063153207E-2</c:v>
                </c:pt>
                <c:pt idx="497">
                  <c:v>4.5172899063153207E-2</c:v>
                </c:pt>
                <c:pt idx="498">
                  <c:v>4.5172899063153207E-2</c:v>
                </c:pt>
                <c:pt idx="499">
                  <c:v>4.5172899063153207E-2</c:v>
                </c:pt>
                <c:pt idx="500">
                  <c:v>4.5172899063153207E-2</c:v>
                </c:pt>
                <c:pt idx="501">
                  <c:v>4.5172899063153207E-2</c:v>
                </c:pt>
                <c:pt idx="502">
                  <c:v>4.5172899063153207E-2</c:v>
                </c:pt>
                <c:pt idx="503">
                  <c:v>4.5172899063153207E-2</c:v>
                </c:pt>
                <c:pt idx="504">
                  <c:v>4.5172899063153207E-2</c:v>
                </c:pt>
                <c:pt idx="505">
                  <c:v>4.4035542615063358E-2</c:v>
                </c:pt>
                <c:pt idx="506">
                  <c:v>4.4035542615063358E-2</c:v>
                </c:pt>
                <c:pt idx="507">
                  <c:v>4.4035542615063358E-2</c:v>
                </c:pt>
                <c:pt idx="508">
                  <c:v>4.4035542615063358E-2</c:v>
                </c:pt>
                <c:pt idx="509">
                  <c:v>4.4035542615063358E-2</c:v>
                </c:pt>
                <c:pt idx="510">
                  <c:v>4.4035542615063358E-2</c:v>
                </c:pt>
                <c:pt idx="511">
                  <c:v>4.4035542615063358E-2</c:v>
                </c:pt>
                <c:pt idx="512">
                  <c:v>4.4035542615063358E-2</c:v>
                </c:pt>
                <c:pt idx="513">
                  <c:v>4.4035542615063358E-2</c:v>
                </c:pt>
                <c:pt idx="514">
                  <c:v>4.4035542615063358E-2</c:v>
                </c:pt>
                <c:pt idx="515">
                  <c:v>4.4035542615063358E-2</c:v>
                </c:pt>
                <c:pt idx="516">
                  <c:v>4.4035542615063358E-2</c:v>
                </c:pt>
                <c:pt idx="517">
                  <c:v>4.4035542615063358E-2</c:v>
                </c:pt>
                <c:pt idx="518">
                  <c:v>4.4035542615063358E-2</c:v>
                </c:pt>
                <c:pt idx="519">
                  <c:v>4.4035542615063358E-2</c:v>
                </c:pt>
                <c:pt idx="520">
                  <c:v>4.4035542615063358E-2</c:v>
                </c:pt>
                <c:pt idx="521">
                  <c:v>4.4035542615063358E-2</c:v>
                </c:pt>
                <c:pt idx="522">
                  <c:v>4.4035542615063358E-2</c:v>
                </c:pt>
                <c:pt idx="523">
                  <c:v>4.4035542615063358E-2</c:v>
                </c:pt>
                <c:pt idx="524">
                  <c:v>4.4035542615063358E-2</c:v>
                </c:pt>
                <c:pt idx="525">
                  <c:v>4.4035542615063358E-2</c:v>
                </c:pt>
                <c:pt idx="526">
                  <c:v>4.4035542615063358E-2</c:v>
                </c:pt>
                <c:pt idx="527">
                  <c:v>4.4035542615063358E-2</c:v>
                </c:pt>
                <c:pt idx="528">
                  <c:v>4.4035542615063358E-2</c:v>
                </c:pt>
                <c:pt idx="529">
                  <c:v>4.4035542615063358E-2</c:v>
                </c:pt>
                <c:pt idx="530">
                  <c:v>4.4035542615063358E-2</c:v>
                </c:pt>
                <c:pt idx="531">
                  <c:v>4.4035542615063358E-2</c:v>
                </c:pt>
                <c:pt idx="532">
                  <c:v>4.4035542615063358E-2</c:v>
                </c:pt>
                <c:pt idx="533">
                  <c:v>4.4035542615063358E-2</c:v>
                </c:pt>
                <c:pt idx="534">
                  <c:v>4.4035542615063358E-2</c:v>
                </c:pt>
                <c:pt idx="535">
                  <c:v>4.2559705313375946E-2</c:v>
                </c:pt>
                <c:pt idx="536">
                  <c:v>4.2559705313375946E-2</c:v>
                </c:pt>
                <c:pt idx="537">
                  <c:v>4.2559705313375946E-2</c:v>
                </c:pt>
                <c:pt idx="538">
                  <c:v>4.2559705313375946E-2</c:v>
                </c:pt>
                <c:pt idx="539">
                  <c:v>4.2559705313375946E-2</c:v>
                </c:pt>
                <c:pt idx="540">
                  <c:v>4.2559705313375946E-2</c:v>
                </c:pt>
                <c:pt idx="541">
                  <c:v>4.2559705313375946E-2</c:v>
                </c:pt>
                <c:pt idx="542">
                  <c:v>4.2559705313375946E-2</c:v>
                </c:pt>
                <c:pt idx="543">
                  <c:v>4.2559705313375946E-2</c:v>
                </c:pt>
                <c:pt idx="544">
                  <c:v>4.2559705313375946E-2</c:v>
                </c:pt>
                <c:pt idx="545">
                  <c:v>4.2559705313375946E-2</c:v>
                </c:pt>
                <c:pt idx="546">
                  <c:v>4.2559705313375946E-2</c:v>
                </c:pt>
                <c:pt idx="547">
                  <c:v>4.2559705313375946E-2</c:v>
                </c:pt>
                <c:pt idx="548">
                  <c:v>4.2559705313375946E-2</c:v>
                </c:pt>
                <c:pt idx="549">
                  <c:v>4.2559705313375946E-2</c:v>
                </c:pt>
                <c:pt idx="550">
                  <c:v>4.2559705313375946E-2</c:v>
                </c:pt>
                <c:pt idx="551">
                  <c:v>4.2559705313375946E-2</c:v>
                </c:pt>
                <c:pt idx="552">
                  <c:v>4.2559705313375946E-2</c:v>
                </c:pt>
                <c:pt idx="553">
                  <c:v>4.2559705313375946E-2</c:v>
                </c:pt>
                <c:pt idx="554">
                  <c:v>4.2559705313375946E-2</c:v>
                </c:pt>
                <c:pt idx="555">
                  <c:v>4.2559705313375946E-2</c:v>
                </c:pt>
                <c:pt idx="556">
                  <c:v>4.2559705313375946E-2</c:v>
                </c:pt>
                <c:pt idx="557">
                  <c:v>4.2559705313375946E-2</c:v>
                </c:pt>
                <c:pt idx="558">
                  <c:v>4.2559705313375946E-2</c:v>
                </c:pt>
                <c:pt idx="559">
                  <c:v>4.2559705313375946E-2</c:v>
                </c:pt>
                <c:pt idx="560">
                  <c:v>4.2559705313375946E-2</c:v>
                </c:pt>
                <c:pt idx="561">
                  <c:v>4.2559705313375946E-2</c:v>
                </c:pt>
                <c:pt idx="562">
                  <c:v>4.2559705313375946E-2</c:v>
                </c:pt>
                <c:pt idx="563">
                  <c:v>4.2559705313375946E-2</c:v>
                </c:pt>
                <c:pt idx="564">
                  <c:v>4.2559705313375946E-2</c:v>
                </c:pt>
                <c:pt idx="565">
                  <c:v>4.2559705313375946E-2</c:v>
                </c:pt>
                <c:pt idx="566">
                  <c:v>4.2503463948500582E-2</c:v>
                </c:pt>
                <c:pt idx="567">
                  <c:v>4.2503463948500582E-2</c:v>
                </c:pt>
                <c:pt idx="568">
                  <c:v>4.2503463948500582E-2</c:v>
                </c:pt>
                <c:pt idx="569">
                  <c:v>4.2503463948500582E-2</c:v>
                </c:pt>
                <c:pt idx="570">
                  <c:v>4.2503463948500582E-2</c:v>
                </c:pt>
                <c:pt idx="571">
                  <c:v>4.2503463948500582E-2</c:v>
                </c:pt>
                <c:pt idx="572">
                  <c:v>4.2503463948500582E-2</c:v>
                </c:pt>
                <c:pt idx="573">
                  <c:v>4.2503463948500582E-2</c:v>
                </c:pt>
                <c:pt idx="574">
                  <c:v>4.2503463948500582E-2</c:v>
                </c:pt>
                <c:pt idx="575">
                  <c:v>4.2503463948500582E-2</c:v>
                </c:pt>
                <c:pt idx="576">
                  <c:v>4.2503463948500582E-2</c:v>
                </c:pt>
                <c:pt idx="577">
                  <c:v>4.2503463948500582E-2</c:v>
                </c:pt>
                <c:pt idx="578">
                  <c:v>4.2503463948500582E-2</c:v>
                </c:pt>
                <c:pt idx="579">
                  <c:v>4.2503463948500582E-2</c:v>
                </c:pt>
                <c:pt idx="580">
                  <c:v>4.2503463948500582E-2</c:v>
                </c:pt>
                <c:pt idx="581">
                  <c:v>4.2503463948500582E-2</c:v>
                </c:pt>
                <c:pt idx="582">
                  <c:v>4.2503463948500582E-2</c:v>
                </c:pt>
                <c:pt idx="583">
                  <c:v>4.2503463948500582E-2</c:v>
                </c:pt>
                <c:pt idx="584">
                  <c:v>4.2503463948500582E-2</c:v>
                </c:pt>
                <c:pt idx="585">
                  <c:v>4.2503463948500582E-2</c:v>
                </c:pt>
                <c:pt idx="586">
                  <c:v>4.2503463948500582E-2</c:v>
                </c:pt>
                <c:pt idx="587">
                  <c:v>4.2503463948500582E-2</c:v>
                </c:pt>
                <c:pt idx="588">
                  <c:v>4.2503463948500582E-2</c:v>
                </c:pt>
                <c:pt idx="589">
                  <c:v>4.2503463948500582E-2</c:v>
                </c:pt>
                <c:pt idx="590">
                  <c:v>4.2503463948500582E-2</c:v>
                </c:pt>
                <c:pt idx="591">
                  <c:v>4.2503463948500582E-2</c:v>
                </c:pt>
                <c:pt idx="592">
                  <c:v>4.2503463948500582E-2</c:v>
                </c:pt>
                <c:pt idx="593">
                  <c:v>4.2503463948500582E-2</c:v>
                </c:pt>
                <c:pt idx="594">
                  <c:v>4.2503463948500582E-2</c:v>
                </c:pt>
                <c:pt idx="595">
                  <c:v>4.2503463948500582E-2</c:v>
                </c:pt>
                <c:pt idx="596">
                  <c:v>4.1144599428163592E-2</c:v>
                </c:pt>
                <c:pt idx="597">
                  <c:v>4.1144599428163592E-2</c:v>
                </c:pt>
                <c:pt idx="598">
                  <c:v>4.1144599428163592E-2</c:v>
                </c:pt>
                <c:pt idx="599">
                  <c:v>4.1144599428163592E-2</c:v>
                </c:pt>
                <c:pt idx="600">
                  <c:v>4.1144599428163592E-2</c:v>
                </c:pt>
                <c:pt idx="601">
                  <c:v>4.1144599428163592E-2</c:v>
                </c:pt>
                <c:pt idx="602">
                  <c:v>4.1144599428163592E-2</c:v>
                </c:pt>
                <c:pt idx="603">
                  <c:v>4.1144599428163592E-2</c:v>
                </c:pt>
                <c:pt idx="604">
                  <c:v>4.1144599428163592E-2</c:v>
                </c:pt>
                <c:pt idx="605">
                  <c:v>4.1144599428163592E-2</c:v>
                </c:pt>
                <c:pt idx="606">
                  <c:v>4.1144599428163592E-2</c:v>
                </c:pt>
                <c:pt idx="607">
                  <c:v>4.1144599428163592E-2</c:v>
                </c:pt>
                <c:pt idx="608">
                  <c:v>4.1144599428163592E-2</c:v>
                </c:pt>
                <c:pt idx="609">
                  <c:v>4.1144599428163592E-2</c:v>
                </c:pt>
                <c:pt idx="610">
                  <c:v>4.1144599428163592E-2</c:v>
                </c:pt>
                <c:pt idx="611">
                  <c:v>4.1144599428163592E-2</c:v>
                </c:pt>
                <c:pt idx="612">
                  <c:v>4.1144599428163592E-2</c:v>
                </c:pt>
                <c:pt idx="613">
                  <c:v>4.1144599428163592E-2</c:v>
                </c:pt>
                <c:pt idx="614">
                  <c:v>4.1144599428163592E-2</c:v>
                </c:pt>
                <c:pt idx="615">
                  <c:v>4.1144599428163592E-2</c:v>
                </c:pt>
                <c:pt idx="616">
                  <c:v>4.1144599428163592E-2</c:v>
                </c:pt>
                <c:pt idx="617">
                  <c:v>4.1144599428163592E-2</c:v>
                </c:pt>
                <c:pt idx="618">
                  <c:v>4.1144599428163592E-2</c:v>
                </c:pt>
                <c:pt idx="619">
                  <c:v>4.1144599428163592E-2</c:v>
                </c:pt>
                <c:pt idx="620">
                  <c:v>4.1144599428163592E-2</c:v>
                </c:pt>
                <c:pt idx="621">
                  <c:v>4.1144599428163592E-2</c:v>
                </c:pt>
                <c:pt idx="622">
                  <c:v>4.1144599428163592E-2</c:v>
                </c:pt>
                <c:pt idx="623">
                  <c:v>4.1144599428163592E-2</c:v>
                </c:pt>
                <c:pt idx="624">
                  <c:v>4.1144599428163592E-2</c:v>
                </c:pt>
                <c:pt idx="625">
                  <c:v>4.1144599428163592E-2</c:v>
                </c:pt>
                <c:pt idx="626">
                  <c:v>4.1144599428163592E-2</c:v>
                </c:pt>
                <c:pt idx="627">
                  <c:v>4.1168098272502437E-2</c:v>
                </c:pt>
                <c:pt idx="628">
                  <c:v>4.1168098272502437E-2</c:v>
                </c:pt>
                <c:pt idx="629">
                  <c:v>4.1168098272502437E-2</c:v>
                </c:pt>
                <c:pt idx="630">
                  <c:v>4.1168098272502437E-2</c:v>
                </c:pt>
                <c:pt idx="631">
                  <c:v>4.1168098272502437E-2</c:v>
                </c:pt>
                <c:pt idx="632">
                  <c:v>4.1168098272502437E-2</c:v>
                </c:pt>
                <c:pt idx="633">
                  <c:v>4.1168098272502437E-2</c:v>
                </c:pt>
                <c:pt idx="634">
                  <c:v>4.1168098272502437E-2</c:v>
                </c:pt>
                <c:pt idx="635">
                  <c:v>4.1168098272502437E-2</c:v>
                </c:pt>
                <c:pt idx="636">
                  <c:v>4.1168098272502437E-2</c:v>
                </c:pt>
                <c:pt idx="637">
                  <c:v>4.1168098272502437E-2</c:v>
                </c:pt>
                <c:pt idx="638">
                  <c:v>4.1168098272502437E-2</c:v>
                </c:pt>
                <c:pt idx="639">
                  <c:v>4.1168098272502437E-2</c:v>
                </c:pt>
                <c:pt idx="640">
                  <c:v>4.1168098272502437E-2</c:v>
                </c:pt>
                <c:pt idx="641">
                  <c:v>4.1168098272502437E-2</c:v>
                </c:pt>
                <c:pt idx="642">
                  <c:v>4.1168098272502437E-2</c:v>
                </c:pt>
                <c:pt idx="643">
                  <c:v>4.1168098272502437E-2</c:v>
                </c:pt>
                <c:pt idx="644">
                  <c:v>4.1168098272502437E-2</c:v>
                </c:pt>
                <c:pt idx="645">
                  <c:v>4.1168098272502437E-2</c:v>
                </c:pt>
                <c:pt idx="646">
                  <c:v>4.1168098272502437E-2</c:v>
                </c:pt>
                <c:pt idx="647">
                  <c:v>4.1168098272502437E-2</c:v>
                </c:pt>
                <c:pt idx="648">
                  <c:v>4.1168098272502437E-2</c:v>
                </c:pt>
                <c:pt idx="649">
                  <c:v>4.1168098272502437E-2</c:v>
                </c:pt>
                <c:pt idx="650">
                  <c:v>4.1168098272502437E-2</c:v>
                </c:pt>
                <c:pt idx="651">
                  <c:v>4.1168098272502437E-2</c:v>
                </c:pt>
                <c:pt idx="652">
                  <c:v>4.1168098272502437E-2</c:v>
                </c:pt>
                <c:pt idx="653">
                  <c:v>4.1168098272502437E-2</c:v>
                </c:pt>
                <c:pt idx="654">
                  <c:v>4.1168098272502437E-2</c:v>
                </c:pt>
                <c:pt idx="655">
                  <c:v>4.1168098272502437E-2</c:v>
                </c:pt>
                <c:pt idx="656">
                  <c:v>4.1168098272502437E-2</c:v>
                </c:pt>
                <c:pt idx="657">
                  <c:v>4.1168098272502437E-2</c:v>
                </c:pt>
                <c:pt idx="658">
                  <c:v>4.1189323035131065E-2</c:v>
                </c:pt>
                <c:pt idx="659">
                  <c:v>4.1189323035131065E-2</c:v>
                </c:pt>
                <c:pt idx="660">
                  <c:v>4.1189323035131065E-2</c:v>
                </c:pt>
                <c:pt idx="661">
                  <c:v>4.1189323035131065E-2</c:v>
                </c:pt>
                <c:pt idx="662">
                  <c:v>4.1189323035131065E-2</c:v>
                </c:pt>
                <c:pt idx="663">
                  <c:v>4.1189323035131065E-2</c:v>
                </c:pt>
                <c:pt idx="664">
                  <c:v>4.1189323035131065E-2</c:v>
                </c:pt>
                <c:pt idx="665">
                  <c:v>4.1189323035131065E-2</c:v>
                </c:pt>
                <c:pt idx="666">
                  <c:v>4.1189323035131065E-2</c:v>
                </c:pt>
                <c:pt idx="667">
                  <c:v>4.1189323035131065E-2</c:v>
                </c:pt>
                <c:pt idx="668">
                  <c:v>4.1189323035131065E-2</c:v>
                </c:pt>
                <c:pt idx="669">
                  <c:v>4.1189323035131065E-2</c:v>
                </c:pt>
                <c:pt idx="670">
                  <c:v>4.1189323035131065E-2</c:v>
                </c:pt>
                <c:pt idx="671">
                  <c:v>4.1189323035131065E-2</c:v>
                </c:pt>
                <c:pt idx="672">
                  <c:v>4.1189323035131065E-2</c:v>
                </c:pt>
                <c:pt idx="673">
                  <c:v>4.1189323035131065E-2</c:v>
                </c:pt>
                <c:pt idx="674">
                  <c:v>4.1189323035131065E-2</c:v>
                </c:pt>
                <c:pt idx="675">
                  <c:v>4.1189323035131065E-2</c:v>
                </c:pt>
                <c:pt idx="676">
                  <c:v>4.1189323035131065E-2</c:v>
                </c:pt>
                <c:pt idx="677">
                  <c:v>4.1189323035131065E-2</c:v>
                </c:pt>
                <c:pt idx="678">
                  <c:v>4.1189323035131065E-2</c:v>
                </c:pt>
                <c:pt idx="679">
                  <c:v>4.1189323035131065E-2</c:v>
                </c:pt>
                <c:pt idx="680">
                  <c:v>4.1189323035131065E-2</c:v>
                </c:pt>
                <c:pt idx="681">
                  <c:v>4.1189323035131065E-2</c:v>
                </c:pt>
                <c:pt idx="682">
                  <c:v>4.1189323035131065E-2</c:v>
                </c:pt>
                <c:pt idx="683">
                  <c:v>4.1189323035131065E-2</c:v>
                </c:pt>
                <c:pt idx="684">
                  <c:v>4.1189323035131065E-2</c:v>
                </c:pt>
                <c:pt idx="685">
                  <c:v>4.1189323035131065E-2</c:v>
                </c:pt>
                <c:pt idx="686">
                  <c:v>4.1212821879469903E-2</c:v>
                </c:pt>
                <c:pt idx="687">
                  <c:v>4.1212821879469903E-2</c:v>
                </c:pt>
                <c:pt idx="688">
                  <c:v>4.1212821879469903E-2</c:v>
                </c:pt>
                <c:pt idx="689">
                  <c:v>4.1212821879469903E-2</c:v>
                </c:pt>
                <c:pt idx="690">
                  <c:v>4.1212821879469903E-2</c:v>
                </c:pt>
                <c:pt idx="691">
                  <c:v>4.1212821879469903E-2</c:v>
                </c:pt>
                <c:pt idx="692">
                  <c:v>4.1212821879469903E-2</c:v>
                </c:pt>
                <c:pt idx="693">
                  <c:v>4.1212821879469903E-2</c:v>
                </c:pt>
                <c:pt idx="694">
                  <c:v>4.1212821879469903E-2</c:v>
                </c:pt>
                <c:pt idx="695">
                  <c:v>4.1212821879469903E-2</c:v>
                </c:pt>
                <c:pt idx="696">
                  <c:v>4.1212821879469903E-2</c:v>
                </c:pt>
                <c:pt idx="697">
                  <c:v>4.1212821879469903E-2</c:v>
                </c:pt>
                <c:pt idx="698">
                  <c:v>4.1212821879469903E-2</c:v>
                </c:pt>
                <c:pt idx="699">
                  <c:v>4.1212821879469903E-2</c:v>
                </c:pt>
                <c:pt idx="700">
                  <c:v>4.1212821879469903E-2</c:v>
                </c:pt>
                <c:pt idx="701">
                  <c:v>4.1212821879469903E-2</c:v>
                </c:pt>
                <c:pt idx="702">
                  <c:v>4.1212821879469903E-2</c:v>
                </c:pt>
                <c:pt idx="703">
                  <c:v>4.1212821879469903E-2</c:v>
                </c:pt>
                <c:pt idx="704">
                  <c:v>4.1212821879469903E-2</c:v>
                </c:pt>
                <c:pt idx="705">
                  <c:v>4.1212821879469903E-2</c:v>
                </c:pt>
                <c:pt idx="706">
                  <c:v>4.1212821879469903E-2</c:v>
                </c:pt>
                <c:pt idx="707">
                  <c:v>4.1212821879469903E-2</c:v>
                </c:pt>
                <c:pt idx="708">
                  <c:v>4.1212821879469903E-2</c:v>
                </c:pt>
                <c:pt idx="709">
                  <c:v>4.1212821879469903E-2</c:v>
                </c:pt>
                <c:pt idx="710">
                  <c:v>4.1212821879469903E-2</c:v>
                </c:pt>
                <c:pt idx="711">
                  <c:v>4.1212821879469903E-2</c:v>
                </c:pt>
                <c:pt idx="712">
                  <c:v>4.1212821879469903E-2</c:v>
                </c:pt>
                <c:pt idx="713">
                  <c:v>4.1212821879469903E-2</c:v>
                </c:pt>
                <c:pt idx="714">
                  <c:v>4.1212821879469903E-2</c:v>
                </c:pt>
                <c:pt idx="715">
                  <c:v>4.1212821879469903E-2</c:v>
                </c:pt>
                <c:pt idx="716">
                  <c:v>4.1212821879469903E-2</c:v>
                </c:pt>
              </c:numCache>
            </c:numRef>
          </c:val>
          <c:smooth val="0"/>
          <c:extLst>
            <c:ext xmlns:c16="http://schemas.microsoft.com/office/drawing/2014/chart" uri="{C3380CC4-5D6E-409C-BE32-E72D297353CC}">
              <c16:uniqueId val="{00000004-98B1-47C7-BBD9-6C9CC4DAFC39}"/>
            </c:ext>
          </c:extLst>
        </c:ser>
        <c:ser>
          <c:idx val="2"/>
          <c:order val="2"/>
          <c:tx>
            <c:strRef>
              <c:f>FV_evolution_MbyM!$P$3</c:f>
              <c:strCache>
                <c:ptCount val="1"/>
                <c:pt idx="0">
                  <c:v>Lower st error</c:v>
                </c:pt>
              </c:strCache>
            </c:strRef>
          </c:tx>
          <c:spPr>
            <a:ln w="28575" cap="rnd">
              <a:solidFill>
                <a:srgbClr val="004F9F"/>
              </a:solidFill>
              <a:prstDash val="sysDot"/>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FV_evolution_MbyM!$AM$4:$AM$1000</c:f>
              <c:numCache>
                <c:formatCode>0.00%</c:formatCode>
                <c:ptCount val="997"/>
                <c:pt idx="0">
                  <c:v>4.089602730078188E-2</c:v>
                </c:pt>
                <c:pt idx="1">
                  <c:v>4.089602730078188E-2</c:v>
                </c:pt>
                <c:pt idx="2">
                  <c:v>4.089602730078188E-2</c:v>
                </c:pt>
                <c:pt idx="3">
                  <c:v>4.089602730078188E-2</c:v>
                </c:pt>
                <c:pt idx="4">
                  <c:v>4.089602730078188E-2</c:v>
                </c:pt>
                <c:pt idx="5">
                  <c:v>4.089602730078188E-2</c:v>
                </c:pt>
                <c:pt idx="6">
                  <c:v>4.089602730078188E-2</c:v>
                </c:pt>
                <c:pt idx="7">
                  <c:v>4.089602730078188E-2</c:v>
                </c:pt>
                <c:pt idx="8">
                  <c:v>4.089602730078188E-2</c:v>
                </c:pt>
                <c:pt idx="9">
                  <c:v>4.089602730078188E-2</c:v>
                </c:pt>
                <c:pt idx="10">
                  <c:v>4.089602730078188E-2</c:v>
                </c:pt>
                <c:pt idx="11">
                  <c:v>4.089602730078188E-2</c:v>
                </c:pt>
                <c:pt idx="12">
                  <c:v>4.089602730078188E-2</c:v>
                </c:pt>
                <c:pt idx="13">
                  <c:v>4.089602730078188E-2</c:v>
                </c:pt>
                <c:pt idx="14">
                  <c:v>4.089602730078188E-2</c:v>
                </c:pt>
                <c:pt idx="15">
                  <c:v>4.089602730078188E-2</c:v>
                </c:pt>
                <c:pt idx="16">
                  <c:v>4.089602730078188E-2</c:v>
                </c:pt>
                <c:pt idx="17">
                  <c:v>4.089602730078188E-2</c:v>
                </c:pt>
                <c:pt idx="18">
                  <c:v>4.089602730078188E-2</c:v>
                </c:pt>
                <c:pt idx="19">
                  <c:v>4.089602730078188E-2</c:v>
                </c:pt>
                <c:pt idx="20">
                  <c:v>4.089602730078188E-2</c:v>
                </c:pt>
                <c:pt idx="21">
                  <c:v>4.089602730078188E-2</c:v>
                </c:pt>
                <c:pt idx="22">
                  <c:v>4.089602730078188E-2</c:v>
                </c:pt>
                <c:pt idx="23">
                  <c:v>4.1537316032818995E-2</c:v>
                </c:pt>
                <c:pt idx="24">
                  <c:v>4.1537316032818995E-2</c:v>
                </c:pt>
                <c:pt idx="25">
                  <c:v>4.1537316032818995E-2</c:v>
                </c:pt>
                <c:pt idx="26">
                  <c:v>4.1537316032818995E-2</c:v>
                </c:pt>
                <c:pt idx="27">
                  <c:v>4.1537316032818995E-2</c:v>
                </c:pt>
                <c:pt idx="28">
                  <c:v>4.1537316032818995E-2</c:v>
                </c:pt>
                <c:pt idx="29">
                  <c:v>4.1537316032818995E-2</c:v>
                </c:pt>
                <c:pt idx="30">
                  <c:v>4.1537316032818995E-2</c:v>
                </c:pt>
                <c:pt idx="31">
                  <c:v>4.1537316032818995E-2</c:v>
                </c:pt>
                <c:pt idx="32">
                  <c:v>4.1537316032818995E-2</c:v>
                </c:pt>
                <c:pt idx="33">
                  <c:v>4.1537316032818995E-2</c:v>
                </c:pt>
                <c:pt idx="34">
                  <c:v>4.1537316032818995E-2</c:v>
                </c:pt>
                <c:pt idx="35">
                  <c:v>4.1537316032818995E-2</c:v>
                </c:pt>
                <c:pt idx="36">
                  <c:v>4.1537316032818995E-2</c:v>
                </c:pt>
                <c:pt idx="37">
                  <c:v>4.1537316032818995E-2</c:v>
                </c:pt>
                <c:pt idx="38">
                  <c:v>4.1537316032818995E-2</c:v>
                </c:pt>
                <c:pt idx="39">
                  <c:v>4.1537316032818995E-2</c:v>
                </c:pt>
                <c:pt idx="40">
                  <c:v>4.1537316032818995E-2</c:v>
                </c:pt>
                <c:pt idx="41">
                  <c:v>4.1537316032818995E-2</c:v>
                </c:pt>
                <c:pt idx="42">
                  <c:v>4.1537316032818995E-2</c:v>
                </c:pt>
                <c:pt idx="43">
                  <c:v>4.1537316032818995E-2</c:v>
                </c:pt>
                <c:pt idx="44">
                  <c:v>4.1698625995258476E-2</c:v>
                </c:pt>
                <c:pt idx="45">
                  <c:v>4.1698625995258476E-2</c:v>
                </c:pt>
                <c:pt idx="46">
                  <c:v>4.1698625995258476E-2</c:v>
                </c:pt>
                <c:pt idx="47">
                  <c:v>4.1698625995258476E-2</c:v>
                </c:pt>
                <c:pt idx="48">
                  <c:v>4.1698625995258476E-2</c:v>
                </c:pt>
                <c:pt idx="49">
                  <c:v>4.1698625995258476E-2</c:v>
                </c:pt>
                <c:pt idx="50">
                  <c:v>4.1698625995258476E-2</c:v>
                </c:pt>
                <c:pt idx="51">
                  <c:v>4.1698625995258476E-2</c:v>
                </c:pt>
                <c:pt idx="52">
                  <c:v>4.1698625995258476E-2</c:v>
                </c:pt>
                <c:pt idx="53">
                  <c:v>4.1698625995258476E-2</c:v>
                </c:pt>
                <c:pt idx="54">
                  <c:v>4.1698625995258476E-2</c:v>
                </c:pt>
                <c:pt idx="55">
                  <c:v>4.1698625995258476E-2</c:v>
                </c:pt>
                <c:pt idx="56">
                  <c:v>4.1698625995258476E-2</c:v>
                </c:pt>
                <c:pt idx="57">
                  <c:v>4.1698625995258476E-2</c:v>
                </c:pt>
                <c:pt idx="58">
                  <c:v>4.1698625995258476E-2</c:v>
                </c:pt>
                <c:pt idx="59">
                  <c:v>4.1698625995258476E-2</c:v>
                </c:pt>
                <c:pt idx="60">
                  <c:v>4.1698625995258476E-2</c:v>
                </c:pt>
                <c:pt idx="61">
                  <c:v>4.1698625995258476E-2</c:v>
                </c:pt>
                <c:pt idx="62">
                  <c:v>4.1698625995258476E-2</c:v>
                </c:pt>
                <c:pt idx="63">
                  <c:v>4.1698625995258476E-2</c:v>
                </c:pt>
                <c:pt idx="64">
                  <c:v>4.1698625995258476E-2</c:v>
                </c:pt>
                <c:pt idx="65">
                  <c:v>4.337711646802659E-2</c:v>
                </c:pt>
                <c:pt idx="66">
                  <c:v>4.337711646802659E-2</c:v>
                </c:pt>
                <c:pt idx="67">
                  <c:v>4.337711646802659E-2</c:v>
                </c:pt>
                <c:pt idx="68">
                  <c:v>4.337711646802659E-2</c:v>
                </c:pt>
                <c:pt idx="69">
                  <c:v>4.337711646802659E-2</c:v>
                </c:pt>
                <c:pt idx="70">
                  <c:v>4.337711646802659E-2</c:v>
                </c:pt>
                <c:pt idx="71">
                  <c:v>4.337711646802659E-2</c:v>
                </c:pt>
                <c:pt idx="72">
                  <c:v>4.337711646802659E-2</c:v>
                </c:pt>
                <c:pt idx="73">
                  <c:v>4.337711646802659E-2</c:v>
                </c:pt>
                <c:pt idx="74">
                  <c:v>4.337711646802659E-2</c:v>
                </c:pt>
                <c:pt idx="75">
                  <c:v>4.337711646802659E-2</c:v>
                </c:pt>
                <c:pt idx="76">
                  <c:v>4.337711646802659E-2</c:v>
                </c:pt>
                <c:pt idx="77">
                  <c:v>4.337711646802659E-2</c:v>
                </c:pt>
                <c:pt idx="78">
                  <c:v>4.337711646802659E-2</c:v>
                </c:pt>
                <c:pt idx="79">
                  <c:v>4.337711646802659E-2</c:v>
                </c:pt>
                <c:pt idx="80">
                  <c:v>4.337711646802659E-2</c:v>
                </c:pt>
                <c:pt idx="81">
                  <c:v>4.337711646802659E-2</c:v>
                </c:pt>
                <c:pt idx="82">
                  <c:v>4.337711646802659E-2</c:v>
                </c:pt>
                <c:pt idx="83">
                  <c:v>4.337711646802659E-2</c:v>
                </c:pt>
                <c:pt idx="84">
                  <c:v>4.337711646802659E-2</c:v>
                </c:pt>
                <c:pt idx="85">
                  <c:v>4.337711646802659E-2</c:v>
                </c:pt>
                <c:pt idx="86">
                  <c:v>4.337711646802659E-2</c:v>
                </c:pt>
                <c:pt idx="87">
                  <c:v>4.337629403005807E-2</c:v>
                </c:pt>
                <c:pt idx="88">
                  <c:v>4.337629403005807E-2</c:v>
                </c:pt>
                <c:pt idx="89">
                  <c:v>4.337629403005807E-2</c:v>
                </c:pt>
                <c:pt idx="90">
                  <c:v>4.337629403005807E-2</c:v>
                </c:pt>
                <c:pt idx="91">
                  <c:v>4.337629403005807E-2</c:v>
                </c:pt>
                <c:pt idx="92">
                  <c:v>4.337629403005807E-2</c:v>
                </c:pt>
                <c:pt idx="93">
                  <c:v>4.337629403005807E-2</c:v>
                </c:pt>
                <c:pt idx="94">
                  <c:v>4.337629403005807E-2</c:v>
                </c:pt>
                <c:pt idx="95">
                  <c:v>4.337629403005807E-2</c:v>
                </c:pt>
                <c:pt idx="96">
                  <c:v>4.337629403005807E-2</c:v>
                </c:pt>
                <c:pt idx="97">
                  <c:v>4.337629403005807E-2</c:v>
                </c:pt>
                <c:pt idx="98">
                  <c:v>4.337629403005807E-2</c:v>
                </c:pt>
                <c:pt idx="99">
                  <c:v>4.337629403005807E-2</c:v>
                </c:pt>
                <c:pt idx="100">
                  <c:v>4.337629403005807E-2</c:v>
                </c:pt>
                <c:pt idx="101">
                  <c:v>4.337629403005807E-2</c:v>
                </c:pt>
                <c:pt idx="102">
                  <c:v>4.337629403005807E-2</c:v>
                </c:pt>
                <c:pt idx="103">
                  <c:v>4.337629403005807E-2</c:v>
                </c:pt>
                <c:pt idx="104">
                  <c:v>4.337629403005807E-2</c:v>
                </c:pt>
                <c:pt idx="105">
                  <c:v>4.337629403005807E-2</c:v>
                </c:pt>
                <c:pt idx="106">
                  <c:v>4.337629403005807E-2</c:v>
                </c:pt>
                <c:pt idx="107">
                  <c:v>4.337629403005807E-2</c:v>
                </c:pt>
                <c:pt idx="108">
                  <c:v>4.337629403005807E-2</c:v>
                </c:pt>
                <c:pt idx="109">
                  <c:v>4.337629403005807E-2</c:v>
                </c:pt>
                <c:pt idx="110">
                  <c:v>4.2084795932342246E-2</c:v>
                </c:pt>
                <c:pt idx="111">
                  <c:v>4.2084795932342246E-2</c:v>
                </c:pt>
                <c:pt idx="112">
                  <c:v>4.2084795932342246E-2</c:v>
                </c:pt>
                <c:pt idx="113">
                  <c:v>4.2084795932342246E-2</c:v>
                </c:pt>
                <c:pt idx="114">
                  <c:v>4.2084795932342246E-2</c:v>
                </c:pt>
                <c:pt idx="115">
                  <c:v>4.2084795932342246E-2</c:v>
                </c:pt>
                <c:pt idx="116">
                  <c:v>4.2084795932342246E-2</c:v>
                </c:pt>
                <c:pt idx="117">
                  <c:v>4.2084795932342246E-2</c:v>
                </c:pt>
                <c:pt idx="118">
                  <c:v>4.2084795932342246E-2</c:v>
                </c:pt>
                <c:pt idx="119">
                  <c:v>4.2084795932342246E-2</c:v>
                </c:pt>
                <c:pt idx="120">
                  <c:v>4.2084795932342246E-2</c:v>
                </c:pt>
                <c:pt idx="121">
                  <c:v>4.2084795932342246E-2</c:v>
                </c:pt>
                <c:pt idx="122">
                  <c:v>4.2084795932342246E-2</c:v>
                </c:pt>
                <c:pt idx="123">
                  <c:v>4.2084795932342246E-2</c:v>
                </c:pt>
                <c:pt idx="124">
                  <c:v>4.2084795932342246E-2</c:v>
                </c:pt>
                <c:pt idx="125">
                  <c:v>4.2084795932342246E-2</c:v>
                </c:pt>
                <c:pt idx="126">
                  <c:v>4.2084795932342246E-2</c:v>
                </c:pt>
                <c:pt idx="127">
                  <c:v>4.2084795932342246E-2</c:v>
                </c:pt>
                <c:pt idx="128">
                  <c:v>4.2084795932342246E-2</c:v>
                </c:pt>
                <c:pt idx="129">
                  <c:v>4.2084795932342246E-2</c:v>
                </c:pt>
                <c:pt idx="130">
                  <c:v>4.1121098605989143E-2</c:v>
                </c:pt>
                <c:pt idx="131">
                  <c:v>4.1121098605989143E-2</c:v>
                </c:pt>
                <c:pt idx="132">
                  <c:v>4.1121098605989143E-2</c:v>
                </c:pt>
                <c:pt idx="133">
                  <c:v>4.1121098605989143E-2</c:v>
                </c:pt>
                <c:pt idx="134">
                  <c:v>4.1121098605989143E-2</c:v>
                </c:pt>
                <c:pt idx="135">
                  <c:v>4.1121098605989143E-2</c:v>
                </c:pt>
                <c:pt idx="136">
                  <c:v>4.1121098605989143E-2</c:v>
                </c:pt>
                <c:pt idx="137">
                  <c:v>4.1121098605989143E-2</c:v>
                </c:pt>
                <c:pt idx="138">
                  <c:v>4.1121098605989143E-2</c:v>
                </c:pt>
                <c:pt idx="139">
                  <c:v>4.1121098605989143E-2</c:v>
                </c:pt>
                <c:pt idx="140">
                  <c:v>4.1121098605989143E-2</c:v>
                </c:pt>
                <c:pt idx="141">
                  <c:v>4.1121098605989143E-2</c:v>
                </c:pt>
                <c:pt idx="142">
                  <c:v>4.1121098605989143E-2</c:v>
                </c:pt>
                <c:pt idx="143">
                  <c:v>4.1121098605989143E-2</c:v>
                </c:pt>
                <c:pt idx="144">
                  <c:v>4.1121098605989143E-2</c:v>
                </c:pt>
                <c:pt idx="145">
                  <c:v>4.1121098605989143E-2</c:v>
                </c:pt>
                <c:pt idx="146">
                  <c:v>4.1121098605989143E-2</c:v>
                </c:pt>
                <c:pt idx="147">
                  <c:v>4.1121098605989143E-2</c:v>
                </c:pt>
                <c:pt idx="148">
                  <c:v>4.1121098605989143E-2</c:v>
                </c:pt>
                <c:pt idx="149">
                  <c:v>4.1121098605989143E-2</c:v>
                </c:pt>
                <c:pt idx="150">
                  <c:v>4.1121098605989143E-2</c:v>
                </c:pt>
                <c:pt idx="151">
                  <c:v>4.1121098605989143E-2</c:v>
                </c:pt>
                <c:pt idx="152">
                  <c:v>4.1121098605989143E-2</c:v>
                </c:pt>
                <c:pt idx="153">
                  <c:v>4.0092713763162882E-2</c:v>
                </c:pt>
                <c:pt idx="154">
                  <c:v>4.0092713763162882E-2</c:v>
                </c:pt>
                <c:pt idx="155">
                  <c:v>4.0092713763162882E-2</c:v>
                </c:pt>
                <c:pt idx="156">
                  <c:v>4.0092713763162882E-2</c:v>
                </c:pt>
                <c:pt idx="157">
                  <c:v>4.0092713763162882E-2</c:v>
                </c:pt>
                <c:pt idx="158">
                  <c:v>4.0092713763162882E-2</c:v>
                </c:pt>
                <c:pt idx="159">
                  <c:v>4.0092713763162882E-2</c:v>
                </c:pt>
                <c:pt idx="160">
                  <c:v>4.0092713763162882E-2</c:v>
                </c:pt>
                <c:pt idx="161">
                  <c:v>4.0092713763162882E-2</c:v>
                </c:pt>
                <c:pt idx="162">
                  <c:v>4.0092713763162882E-2</c:v>
                </c:pt>
                <c:pt idx="163">
                  <c:v>4.0092713763162882E-2</c:v>
                </c:pt>
                <c:pt idx="164">
                  <c:v>4.0092713763162882E-2</c:v>
                </c:pt>
                <c:pt idx="165">
                  <c:v>4.0092713763162882E-2</c:v>
                </c:pt>
                <c:pt idx="166">
                  <c:v>4.0092713763162882E-2</c:v>
                </c:pt>
                <c:pt idx="167">
                  <c:v>4.0092713763162882E-2</c:v>
                </c:pt>
                <c:pt idx="168">
                  <c:v>4.0092713763162882E-2</c:v>
                </c:pt>
                <c:pt idx="169">
                  <c:v>4.0092713763162882E-2</c:v>
                </c:pt>
                <c:pt idx="170">
                  <c:v>4.0092713763162882E-2</c:v>
                </c:pt>
                <c:pt idx="171">
                  <c:v>4.0092713763162882E-2</c:v>
                </c:pt>
                <c:pt idx="172">
                  <c:v>4.0092713763162882E-2</c:v>
                </c:pt>
                <c:pt idx="173">
                  <c:v>4.0092713763162882E-2</c:v>
                </c:pt>
                <c:pt idx="174">
                  <c:v>4.0092713763162882E-2</c:v>
                </c:pt>
                <c:pt idx="175">
                  <c:v>3.7219508890363386E-2</c:v>
                </c:pt>
                <c:pt idx="176">
                  <c:v>3.7219508890363386E-2</c:v>
                </c:pt>
                <c:pt idx="177">
                  <c:v>3.7219508890363386E-2</c:v>
                </c:pt>
                <c:pt idx="178">
                  <c:v>3.7219508890363386E-2</c:v>
                </c:pt>
                <c:pt idx="179">
                  <c:v>3.7219508890363386E-2</c:v>
                </c:pt>
                <c:pt idx="180">
                  <c:v>3.7219508890363386E-2</c:v>
                </c:pt>
                <c:pt idx="181">
                  <c:v>3.7219508890363386E-2</c:v>
                </c:pt>
                <c:pt idx="182">
                  <c:v>3.7219508890363386E-2</c:v>
                </c:pt>
                <c:pt idx="183">
                  <c:v>3.7219508890363386E-2</c:v>
                </c:pt>
                <c:pt idx="184">
                  <c:v>3.7219508890363386E-2</c:v>
                </c:pt>
                <c:pt idx="185">
                  <c:v>3.7219508890363386E-2</c:v>
                </c:pt>
                <c:pt idx="186">
                  <c:v>3.7219508890363386E-2</c:v>
                </c:pt>
                <c:pt idx="187">
                  <c:v>3.7219508890363386E-2</c:v>
                </c:pt>
                <c:pt idx="188">
                  <c:v>3.7219508890363386E-2</c:v>
                </c:pt>
                <c:pt idx="189">
                  <c:v>3.7219508890363386E-2</c:v>
                </c:pt>
                <c:pt idx="190">
                  <c:v>3.7219508890363386E-2</c:v>
                </c:pt>
                <c:pt idx="191">
                  <c:v>3.7219508890363386E-2</c:v>
                </c:pt>
                <c:pt idx="192">
                  <c:v>3.7219508890363386E-2</c:v>
                </c:pt>
                <c:pt idx="193">
                  <c:v>3.7219508890363386E-2</c:v>
                </c:pt>
                <c:pt idx="194">
                  <c:v>3.7219508890363386E-2</c:v>
                </c:pt>
                <c:pt idx="195">
                  <c:v>3.7219508890363386E-2</c:v>
                </c:pt>
                <c:pt idx="196">
                  <c:v>3.8383383023996145E-2</c:v>
                </c:pt>
                <c:pt idx="197">
                  <c:v>3.8383383023996145E-2</c:v>
                </c:pt>
                <c:pt idx="198">
                  <c:v>3.8383383023996145E-2</c:v>
                </c:pt>
                <c:pt idx="199">
                  <c:v>3.8383383023996145E-2</c:v>
                </c:pt>
                <c:pt idx="200">
                  <c:v>3.8383383023996145E-2</c:v>
                </c:pt>
                <c:pt idx="201">
                  <c:v>3.8383383023996145E-2</c:v>
                </c:pt>
                <c:pt idx="202">
                  <c:v>3.8383383023996145E-2</c:v>
                </c:pt>
                <c:pt idx="203">
                  <c:v>3.8383383023996145E-2</c:v>
                </c:pt>
                <c:pt idx="204">
                  <c:v>3.8383383023996145E-2</c:v>
                </c:pt>
                <c:pt idx="205">
                  <c:v>3.8383383023996145E-2</c:v>
                </c:pt>
                <c:pt idx="206">
                  <c:v>3.8383383023996145E-2</c:v>
                </c:pt>
                <c:pt idx="207">
                  <c:v>3.8383383023996145E-2</c:v>
                </c:pt>
                <c:pt idx="208">
                  <c:v>3.8383383023996145E-2</c:v>
                </c:pt>
                <c:pt idx="209">
                  <c:v>3.8383383023996145E-2</c:v>
                </c:pt>
                <c:pt idx="210">
                  <c:v>3.8383383023996145E-2</c:v>
                </c:pt>
                <c:pt idx="211">
                  <c:v>3.8383383023996145E-2</c:v>
                </c:pt>
                <c:pt idx="212">
                  <c:v>3.8383383023996145E-2</c:v>
                </c:pt>
                <c:pt idx="213">
                  <c:v>3.8383383023996145E-2</c:v>
                </c:pt>
                <c:pt idx="214">
                  <c:v>3.8383383023996145E-2</c:v>
                </c:pt>
                <c:pt idx="215">
                  <c:v>3.8383383023996145E-2</c:v>
                </c:pt>
                <c:pt idx="216">
                  <c:v>3.8383383023996145E-2</c:v>
                </c:pt>
                <c:pt idx="217">
                  <c:v>3.8383383023996145E-2</c:v>
                </c:pt>
                <c:pt idx="218">
                  <c:v>3.8383383023996145E-2</c:v>
                </c:pt>
                <c:pt idx="219">
                  <c:v>3.6652608921711176E-2</c:v>
                </c:pt>
                <c:pt idx="220">
                  <c:v>3.6652608921711176E-2</c:v>
                </c:pt>
                <c:pt idx="221">
                  <c:v>3.6652608921711176E-2</c:v>
                </c:pt>
                <c:pt idx="222">
                  <c:v>3.6652608921711176E-2</c:v>
                </c:pt>
                <c:pt idx="223">
                  <c:v>3.6652608921711176E-2</c:v>
                </c:pt>
                <c:pt idx="224">
                  <c:v>3.6652608921711176E-2</c:v>
                </c:pt>
                <c:pt idx="225">
                  <c:v>3.6652608921711176E-2</c:v>
                </c:pt>
                <c:pt idx="226">
                  <c:v>3.6652608921711176E-2</c:v>
                </c:pt>
                <c:pt idx="227">
                  <c:v>3.6652608921711176E-2</c:v>
                </c:pt>
                <c:pt idx="228">
                  <c:v>3.6652608921711176E-2</c:v>
                </c:pt>
                <c:pt idx="229">
                  <c:v>3.6652608921711176E-2</c:v>
                </c:pt>
                <c:pt idx="230">
                  <c:v>3.6652608921711176E-2</c:v>
                </c:pt>
                <c:pt idx="231">
                  <c:v>3.6652608921711176E-2</c:v>
                </c:pt>
                <c:pt idx="232">
                  <c:v>3.6652608921711176E-2</c:v>
                </c:pt>
                <c:pt idx="233">
                  <c:v>3.6652608921711176E-2</c:v>
                </c:pt>
                <c:pt idx="234">
                  <c:v>3.6652608921711176E-2</c:v>
                </c:pt>
                <c:pt idx="235">
                  <c:v>3.6652608921711176E-2</c:v>
                </c:pt>
                <c:pt idx="236">
                  <c:v>3.6652608921711176E-2</c:v>
                </c:pt>
                <c:pt idx="237">
                  <c:v>3.6652608921711176E-2</c:v>
                </c:pt>
                <c:pt idx="238">
                  <c:v>3.6652608921711176E-2</c:v>
                </c:pt>
                <c:pt idx="239">
                  <c:v>3.6652608921711176E-2</c:v>
                </c:pt>
                <c:pt idx="240">
                  <c:v>3.5685259841451988E-2</c:v>
                </c:pt>
                <c:pt idx="241">
                  <c:v>3.5685259841451988E-2</c:v>
                </c:pt>
                <c:pt idx="242">
                  <c:v>3.5685259841451988E-2</c:v>
                </c:pt>
                <c:pt idx="243">
                  <c:v>3.5685259841451988E-2</c:v>
                </c:pt>
                <c:pt idx="244">
                  <c:v>3.5685259841451988E-2</c:v>
                </c:pt>
                <c:pt idx="245">
                  <c:v>3.5685259841451988E-2</c:v>
                </c:pt>
                <c:pt idx="246">
                  <c:v>3.5685259841451988E-2</c:v>
                </c:pt>
                <c:pt idx="247">
                  <c:v>3.5685259841451988E-2</c:v>
                </c:pt>
                <c:pt idx="248">
                  <c:v>3.5685259841451988E-2</c:v>
                </c:pt>
                <c:pt idx="249">
                  <c:v>3.5685259841451988E-2</c:v>
                </c:pt>
                <c:pt idx="250">
                  <c:v>3.5685259841451988E-2</c:v>
                </c:pt>
                <c:pt idx="251">
                  <c:v>3.5685259841451988E-2</c:v>
                </c:pt>
                <c:pt idx="252">
                  <c:v>3.5685259841451988E-2</c:v>
                </c:pt>
                <c:pt idx="253">
                  <c:v>3.5685259841451988E-2</c:v>
                </c:pt>
                <c:pt idx="254">
                  <c:v>3.5685259841451988E-2</c:v>
                </c:pt>
                <c:pt idx="255">
                  <c:v>3.5685259841451988E-2</c:v>
                </c:pt>
                <c:pt idx="256">
                  <c:v>3.5685259841451988E-2</c:v>
                </c:pt>
                <c:pt idx="257">
                  <c:v>3.5685259841451988E-2</c:v>
                </c:pt>
                <c:pt idx="258">
                  <c:v>3.5685259841451988E-2</c:v>
                </c:pt>
                <c:pt idx="259">
                  <c:v>3.5685259841451988E-2</c:v>
                </c:pt>
                <c:pt idx="260">
                  <c:v>3.5685259841451988E-2</c:v>
                </c:pt>
                <c:pt idx="261">
                  <c:v>3.5685259841451988E-2</c:v>
                </c:pt>
                <c:pt idx="262">
                  <c:v>3.6847725373240561E-2</c:v>
                </c:pt>
                <c:pt idx="263">
                  <c:v>3.6847725373240561E-2</c:v>
                </c:pt>
                <c:pt idx="264">
                  <c:v>3.6847725373240561E-2</c:v>
                </c:pt>
                <c:pt idx="265">
                  <c:v>3.6847725373240561E-2</c:v>
                </c:pt>
                <c:pt idx="266">
                  <c:v>3.6847725373240561E-2</c:v>
                </c:pt>
                <c:pt idx="267">
                  <c:v>3.6847725373240561E-2</c:v>
                </c:pt>
                <c:pt idx="268">
                  <c:v>3.6847725373240561E-2</c:v>
                </c:pt>
                <c:pt idx="269">
                  <c:v>3.6847725373240561E-2</c:v>
                </c:pt>
                <c:pt idx="270">
                  <c:v>3.6847725373240561E-2</c:v>
                </c:pt>
                <c:pt idx="271">
                  <c:v>3.6847725373240561E-2</c:v>
                </c:pt>
                <c:pt idx="272">
                  <c:v>3.6847725373240561E-2</c:v>
                </c:pt>
                <c:pt idx="273">
                  <c:v>3.6847725373240561E-2</c:v>
                </c:pt>
                <c:pt idx="274">
                  <c:v>3.6847725373240561E-2</c:v>
                </c:pt>
                <c:pt idx="275">
                  <c:v>3.6847725373240561E-2</c:v>
                </c:pt>
                <c:pt idx="276">
                  <c:v>3.6847725373240561E-2</c:v>
                </c:pt>
                <c:pt idx="277">
                  <c:v>3.6847725373240561E-2</c:v>
                </c:pt>
                <c:pt idx="278">
                  <c:v>3.6847725373240561E-2</c:v>
                </c:pt>
                <c:pt idx="279">
                  <c:v>3.6847725373240561E-2</c:v>
                </c:pt>
                <c:pt idx="280">
                  <c:v>3.6847725373240561E-2</c:v>
                </c:pt>
                <c:pt idx="281">
                  <c:v>3.6847725373240561E-2</c:v>
                </c:pt>
                <c:pt idx="282">
                  <c:v>3.6847725373240561E-2</c:v>
                </c:pt>
                <c:pt idx="283">
                  <c:v>3.6847725373240561E-2</c:v>
                </c:pt>
                <c:pt idx="284">
                  <c:v>3.6847725373240561E-2</c:v>
                </c:pt>
                <c:pt idx="285">
                  <c:v>3.6847725373240561E-2</c:v>
                </c:pt>
                <c:pt idx="286">
                  <c:v>3.6847725373240561E-2</c:v>
                </c:pt>
                <c:pt idx="287">
                  <c:v>3.6847725373240561E-2</c:v>
                </c:pt>
                <c:pt idx="288">
                  <c:v>3.6847725373240561E-2</c:v>
                </c:pt>
                <c:pt idx="289">
                  <c:v>3.6847725373240561E-2</c:v>
                </c:pt>
                <c:pt idx="290">
                  <c:v>3.6847725373240561E-2</c:v>
                </c:pt>
                <c:pt idx="291">
                  <c:v>3.6847725373240561E-2</c:v>
                </c:pt>
                <c:pt idx="292">
                  <c:v>3.6847725373240561E-2</c:v>
                </c:pt>
                <c:pt idx="293">
                  <c:v>3.5450257049381609E-2</c:v>
                </c:pt>
                <c:pt idx="294">
                  <c:v>3.5450257049381609E-2</c:v>
                </c:pt>
                <c:pt idx="295">
                  <c:v>3.5450257049381609E-2</c:v>
                </c:pt>
                <c:pt idx="296">
                  <c:v>3.5450257049381609E-2</c:v>
                </c:pt>
                <c:pt idx="297">
                  <c:v>3.5450257049381609E-2</c:v>
                </c:pt>
                <c:pt idx="298">
                  <c:v>3.5450257049381609E-2</c:v>
                </c:pt>
                <c:pt idx="299">
                  <c:v>3.5450257049381609E-2</c:v>
                </c:pt>
                <c:pt idx="300">
                  <c:v>3.5450257049381609E-2</c:v>
                </c:pt>
                <c:pt idx="301">
                  <c:v>3.5450257049381609E-2</c:v>
                </c:pt>
                <c:pt idx="302">
                  <c:v>3.5450257049381609E-2</c:v>
                </c:pt>
                <c:pt idx="303">
                  <c:v>3.5450257049381609E-2</c:v>
                </c:pt>
                <c:pt idx="304">
                  <c:v>3.5450257049381609E-2</c:v>
                </c:pt>
                <c:pt idx="305">
                  <c:v>3.5450257049381609E-2</c:v>
                </c:pt>
                <c:pt idx="306">
                  <c:v>3.5450257049381609E-2</c:v>
                </c:pt>
                <c:pt idx="307">
                  <c:v>3.5450257049381609E-2</c:v>
                </c:pt>
                <c:pt idx="308">
                  <c:v>3.5450257049381609E-2</c:v>
                </c:pt>
                <c:pt idx="309">
                  <c:v>3.5450257049381609E-2</c:v>
                </c:pt>
                <c:pt idx="310">
                  <c:v>3.5450257049381609E-2</c:v>
                </c:pt>
                <c:pt idx="311">
                  <c:v>3.5450257049381609E-2</c:v>
                </c:pt>
                <c:pt idx="312">
                  <c:v>3.5450257049381609E-2</c:v>
                </c:pt>
                <c:pt idx="313">
                  <c:v>3.5450257049381609E-2</c:v>
                </c:pt>
                <c:pt idx="314">
                  <c:v>3.5450257049381609E-2</c:v>
                </c:pt>
                <c:pt idx="315">
                  <c:v>3.5450257049381609E-2</c:v>
                </c:pt>
                <c:pt idx="316">
                  <c:v>3.5450257049381609E-2</c:v>
                </c:pt>
                <c:pt idx="317">
                  <c:v>3.5450257049381609E-2</c:v>
                </c:pt>
                <c:pt idx="318">
                  <c:v>3.5450257049381609E-2</c:v>
                </c:pt>
                <c:pt idx="319">
                  <c:v>3.5450257049381609E-2</c:v>
                </c:pt>
                <c:pt idx="320">
                  <c:v>3.5450257049381609E-2</c:v>
                </c:pt>
                <c:pt idx="321">
                  <c:v>3.5633042973506834E-2</c:v>
                </c:pt>
                <c:pt idx="322">
                  <c:v>3.5633042973506834E-2</c:v>
                </c:pt>
                <c:pt idx="323">
                  <c:v>3.5633042973506834E-2</c:v>
                </c:pt>
                <c:pt idx="324">
                  <c:v>3.5633042973506834E-2</c:v>
                </c:pt>
                <c:pt idx="325">
                  <c:v>3.5633042973506834E-2</c:v>
                </c:pt>
                <c:pt idx="326">
                  <c:v>3.5633042973506834E-2</c:v>
                </c:pt>
                <c:pt idx="327">
                  <c:v>3.5633042973506834E-2</c:v>
                </c:pt>
                <c:pt idx="328">
                  <c:v>3.5633042973506834E-2</c:v>
                </c:pt>
                <c:pt idx="329">
                  <c:v>3.5633042973506834E-2</c:v>
                </c:pt>
                <c:pt idx="330">
                  <c:v>3.5633042973506834E-2</c:v>
                </c:pt>
                <c:pt idx="331">
                  <c:v>3.5633042973506834E-2</c:v>
                </c:pt>
                <c:pt idx="332">
                  <c:v>3.5633042973506834E-2</c:v>
                </c:pt>
                <c:pt idx="333">
                  <c:v>3.5633042973506834E-2</c:v>
                </c:pt>
                <c:pt idx="334">
                  <c:v>3.5633042973506834E-2</c:v>
                </c:pt>
                <c:pt idx="335">
                  <c:v>3.5633042973506834E-2</c:v>
                </c:pt>
                <c:pt idx="336">
                  <c:v>3.5633042973506834E-2</c:v>
                </c:pt>
                <c:pt idx="337">
                  <c:v>3.5633042973506834E-2</c:v>
                </c:pt>
                <c:pt idx="338">
                  <c:v>3.5633042973506834E-2</c:v>
                </c:pt>
                <c:pt idx="339">
                  <c:v>3.5633042973506834E-2</c:v>
                </c:pt>
                <c:pt idx="340">
                  <c:v>3.5633042973506834E-2</c:v>
                </c:pt>
                <c:pt idx="341">
                  <c:v>3.5633042973506834E-2</c:v>
                </c:pt>
                <c:pt idx="342">
                  <c:v>3.5633042973506834E-2</c:v>
                </c:pt>
                <c:pt idx="343">
                  <c:v>3.5633042973506834E-2</c:v>
                </c:pt>
                <c:pt idx="344">
                  <c:v>3.5633042973506834E-2</c:v>
                </c:pt>
                <c:pt idx="345">
                  <c:v>3.5633042973506834E-2</c:v>
                </c:pt>
                <c:pt idx="346">
                  <c:v>3.5633042973506834E-2</c:v>
                </c:pt>
                <c:pt idx="347">
                  <c:v>3.5633042973506834E-2</c:v>
                </c:pt>
                <c:pt idx="348">
                  <c:v>3.5633042973506834E-2</c:v>
                </c:pt>
                <c:pt idx="349">
                  <c:v>3.5633042973506834E-2</c:v>
                </c:pt>
                <c:pt idx="350">
                  <c:v>3.5633042973506834E-2</c:v>
                </c:pt>
                <c:pt idx="351">
                  <c:v>3.5633042973506834E-2</c:v>
                </c:pt>
                <c:pt idx="352">
                  <c:v>3.4407407394677368E-2</c:v>
                </c:pt>
                <c:pt idx="353">
                  <c:v>3.4407407394677368E-2</c:v>
                </c:pt>
                <c:pt idx="354">
                  <c:v>3.4407407394677368E-2</c:v>
                </c:pt>
                <c:pt idx="355">
                  <c:v>3.4407407394677368E-2</c:v>
                </c:pt>
                <c:pt idx="356">
                  <c:v>3.4407407394677368E-2</c:v>
                </c:pt>
                <c:pt idx="357">
                  <c:v>3.4407407394677368E-2</c:v>
                </c:pt>
                <c:pt idx="358">
                  <c:v>3.4407407394677368E-2</c:v>
                </c:pt>
                <c:pt idx="359">
                  <c:v>3.4407407394677368E-2</c:v>
                </c:pt>
                <c:pt idx="360">
                  <c:v>3.4407407394677368E-2</c:v>
                </c:pt>
                <c:pt idx="361">
                  <c:v>3.4407407394677368E-2</c:v>
                </c:pt>
                <c:pt idx="362">
                  <c:v>3.4407407394677368E-2</c:v>
                </c:pt>
                <c:pt idx="363">
                  <c:v>3.4407407394677368E-2</c:v>
                </c:pt>
                <c:pt idx="364">
                  <c:v>3.4407407394677368E-2</c:v>
                </c:pt>
                <c:pt idx="365">
                  <c:v>3.4407407394677368E-2</c:v>
                </c:pt>
                <c:pt idx="366">
                  <c:v>3.4407407394677368E-2</c:v>
                </c:pt>
                <c:pt idx="367">
                  <c:v>3.4407407394677368E-2</c:v>
                </c:pt>
                <c:pt idx="368">
                  <c:v>3.4407407394677368E-2</c:v>
                </c:pt>
                <c:pt idx="369">
                  <c:v>3.4407407394677368E-2</c:v>
                </c:pt>
                <c:pt idx="370">
                  <c:v>3.4407407394677368E-2</c:v>
                </c:pt>
                <c:pt idx="371">
                  <c:v>3.4407407394677368E-2</c:v>
                </c:pt>
                <c:pt idx="372">
                  <c:v>3.4407407394677368E-2</c:v>
                </c:pt>
                <c:pt idx="373">
                  <c:v>3.4407407394677368E-2</c:v>
                </c:pt>
                <c:pt idx="374">
                  <c:v>3.4407407394677368E-2</c:v>
                </c:pt>
                <c:pt idx="375">
                  <c:v>3.4407407394677368E-2</c:v>
                </c:pt>
                <c:pt idx="376">
                  <c:v>3.4407407394677368E-2</c:v>
                </c:pt>
                <c:pt idx="377">
                  <c:v>3.4407407394677368E-2</c:v>
                </c:pt>
                <c:pt idx="378">
                  <c:v>3.4407407394677368E-2</c:v>
                </c:pt>
                <c:pt idx="379">
                  <c:v>3.4407407394677368E-2</c:v>
                </c:pt>
                <c:pt idx="380">
                  <c:v>3.4407407394677368E-2</c:v>
                </c:pt>
                <c:pt idx="381">
                  <c:v>3.4407407394677368E-2</c:v>
                </c:pt>
                <c:pt idx="382">
                  <c:v>3.5893433877745018E-2</c:v>
                </c:pt>
                <c:pt idx="383">
                  <c:v>3.5893433877745018E-2</c:v>
                </c:pt>
                <c:pt idx="384">
                  <c:v>3.5893433877745018E-2</c:v>
                </c:pt>
                <c:pt idx="385">
                  <c:v>3.5893433877745018E-2</c:v>
                </c:pt>
                <c:pt idx="386">
                  <c:v>3.5893433877745018E-2</c:v>
                </c:pt>
                <c:pt idx="387">
                  <c:v>3.5893433877745018E-2</c:v>
                </c:pt>
                <c:pt idx="388">
                  <c:v>3.5893433877745018E-2</c:v>
                </c:pt>
                <c:pt idx="389">
                  <c:v>3.5893433877745018E-2</c:v>
                </c:pt>
                <c:pt idx="390">
                  <c:v>3.5893433877745018E-2</c:v>
                </c:pt>
                <c:pt idx="391">
                  <c:v>3.5893433877745018E-2</c:v>
                </c:pt>
                <c:pt idx="392">
                  <c:v>3.5893433877745018E-2</c:v>
                </c:pt>
                <c:pt idx="393">
                  <c:v>3.5893433877745018E-2</c:v>
                </c:pt>
                <c:pt idx="394">
                  <c:v>3.5893433877745018E-2</c:v>
                </c:pt>
                <c:pt idx="395">
                  <c:v>3.5893433877745018E-2</c:v>
                </c:pt>
                <c:pt idx="396">
                  <c:v>3.5893433877745018E-2</c:v>
                </c:pt>
                <c:pt idx="397">
                  <c:v>3.5893433877745018E-2</c:v>
                </c:pt>
                <c:pt idx="398">
                  <c:v>3.5893433877745018E-2</c:v>
                </c:pt>
                <c:pt idx="399">
                  <c:v>3.5893433877745018E-2</c:v>
                </c:pt>
                <c:pt idx="400">
                  <c:v>3.5893433877745018E-2</c:v>
                </c:pt>
                <c:pt idx="401">
                  <c:v>3.5893433877745018E-2</c:v>
                </c:pt>
                <c:pt idx="402">
                  <c:v>3.5893433877745018E-2</c:v>
                </c:pt>
                <c:pt idx="403">
                  <c:v>3.5893433877745018E-2</c:v>
                </c:pt>
                <c:pt idx="404">
                  <c:v>3.5893433877745018E-2</c:v>
                </c:pt>
                <c:pt idx="405">
                  <c:v>3.5893433877745018E-2</c:v>
                </c:pt>
                <c:pt idx="406">
                  <c:v>3.5893433877745018E-2</c:v>
                </c:pt>
                <c:pt idx="407">
                  <c:v>3.5893433877745018E-2</c:v>
                </c:pt>
                <c:pt idx="408">
                  <c:v>3.5893433877745018E-2</c:v>
                </c:pt>
                <c:pt idx="409">
                  <c:v>3.5893433877745018E-2</c:v>
                </c:pt>
                <c:pt idx="410">
                  <c:v>3.5893433877745018E-2</c:v>
                </c:pt>
                <c:pt idx="411">
                  <c:v>3.5893433877745018E-2</c:v>
                </c:pt>
                <c:pt idx="412">
                  <c:v>3.5893433877745018E-2</c:v>
                </c:pt>
                <c:pt idx="413">
                  <c:v>3.5770922623272548E-2</c:v>
                </c:pt>
                <c:pt idx="414">
                  <c:v>3.5770922623272548E-2</c:v>
                </c:pt>
                <c:pt idx="415">
                  <c:v>3.5770922623272548E-2</c:v>
                </c:pt>
                <c:pt idx="416">
                  <c:v>3.5770922623272548E-2</c:v>
                </c:pt>
                <c:pt idx="417">
                  <c:v>3.5770922623272548E-2</c:v>
                </c:pt>
                <c:pt idx="418">
                  <c:v>3.5770922623272548E-2</c:v>
                </c:pt>
                <c:pt idx="419">
                  <c:v>3.5770922623272548E-2</c:v>
                </c:pt>
                <c:pt idx="420">
                  <c:v>3.5770922623272548E-2</c:v>
                </c:pt>
                <c:pt idx="421">
                  <c:v>3.5770922623272548E-2</c:v>
                </c:pt>
                <c:pt idx="422">
                  <c:v>3.5770922623272548E-2</c:v>
                </c:pt>
                <c:pt idx="423">
                  <c:v>3.5770922623272548E-2</c:v>
                </c:pt>
                <c:pt idx="424">
                  <c:v>3.5770922623272548E-2</c:v>
                </c:pt>
                <c:pt idx="425">
                  <c:v>3.5770922623272548E-2</c:v>
                </c:pt>
                <c:pt idx="426">
                  <c:v>3.5770922623272548E-2</c:v>
                </c:pt>
                <c:pt idx="427">
                  <c:v>3.5770922623272548E-2</c:v>
                </c:pt>
                <c:pt idx="428">
                  <c:v>3.5770922623272548E-2</c:v>
                </c:pt>
                <c:pt idx="429">
                  <c:v>3.5770922623272548E-2</c:v>
                </c:pt>
                <c:pt idx="430">
                  <c:v>3.5770922623272548E-2</c:v>
                </c:pt>
                <c:pt idx="431">
                  <c:v>3.5770922623272548E-2</c:v>
                </c:pt>
                <c:pt idx="432">
                  <c:v>3.5770922623272548E-2</c:v>
                </c:pt>
                <c:pt idx="433">
                  <c:v>3.5770922623272548E-2</c:v>
                </c:pt>
                <c:pt idx="434">
                  <c:v>3.5770922623272548E-2</c:v>
                </c:pt>
                <c:pt idx="435">
                  <c:v>3.5770922623272548E-2</c:v>
                </c:pt>
                <c:pt idx="436">
                  <c:v>3.5770922623272548E-2</c:v>
                </c:pt>
                <c:pt idx="437">
                  <c:v>3.5770922623272548E-2</c:v>
                </c:pt>
                <c:pt idx="438">
                  <c:v>3.5770922623272548E-2</c:v>
                </c:pt>
                <c:pt idx="439">
                  <c:v>3.5770922623272548E-2</c:v>
                </c:pt>
                <c:pt idx="440">
                  <c:v>3.5770922623272548E-2</c:v>
                </c:pt>
                <c:pt idx="441">
                  <c:v>3.5770922623272548E-2</c:v>
                </c:pt>
                <c:pt idx="442">
                  <c:v>3.5770922623272548E-2</c:v>
                </c:pt>
                <c:pt idx="443">
                  <c:v>3.571280654623471E-2</c:v>
                </c:pt>
                <c:pt idx="444">
                  <c:v>3.571280654623471E-2</c:v>
                </c:pt>
                <c:pt idx="445">
                  <c:v>3.571280654623471E-2</c:v>
                </c:pt>
                <c:pt idx="446">
                  <c:v>3.571280654623471E-2</c:v>
                </c:pt>
                <c:pt idx="447">
                  <c:v>3.571280654623471E-2</c:v>
                </c:pt>
                <c:pt idx="448">
                  <c:v>3.571280654623471E-2</c:v>
                </c:pt>
                <c:pt idx="449">
                  <c:v>3.571280654623471E-2</c:v>
                </c:pt>
                <c:pt idx="450">
                  <c:v>3.571280654623471E-2</c:v>
                </c:pt>
                <c:pt idx="451">
                  <c:v>3.571280654623471E-2</c:v>
                </c:pt>
                <c:pt idx="452">
                  <c:v>3.571280654623471E-2</c:v>
                </c:pt>
                <c:pt idx="453">
                  <c:v>3.571280654623471E-2</c:v>
                </c:pt>
                <c:pt idx="454">
                  <c:v>3.571280654623471E-2</c:v>
                </c:pt>
                <c:pt idx="455">
                  <c:v>3.571280654623471E-2</c:v>
                </c:pt>
                <c:pt idx="456">
                  <c:v>3.571280654623471E-2</c:v>
                </c:pt>
                <c:pt idx="457">
                  <c:v>3.571280654623471E-2</c:v>
                </c:pt>
                <c:pt idx="458">
                  <c:v>3.571280654623471E-2</c:v>
                </c:pt>
                <c:pt idx="459">
                  <c:v>3.571280654623471E-2</c:v>
                </c:pt>
                <c:pt idx="460">
                  <c:v>3.571280654623471E-2</c:v>
                </c:pt>
                <c:pt idx="461">
                  <c:v>3.571280654623471E-2</c:v>
                </c:pt>
                <c:pt idx="462">
                  <c:v>3.571280654623471E-2</c:v>
                </c:pt>
                <c:pt idx="463">
                  <c:v>3.571280654623471E-2</c:v>
                </c:pt>
                <c:pt idx="464">
                  <c:v>3.571280654623471E-2</c:v>
                </c:pt>
                <c:pt idx="465">
                  <c:v>3.571280654623471E-2</c:v>
                </c:pt>
                <c:pt idx="466">
                  <c:v>3.571280654623471E-2</c:v>
                </c:pt>
                <c:pt idx="467">
                  <c:v>3.571280654623471E-2</c:v>
                </c:pt>
                <c:pt idx="468">
                  <c:v>3.571280654623471E-2</c:v>
                </c:pt>
                <c:pt idx="469">
                  <c:v>3.571280654623471E-2</c:v>
                </c:pt>
                <c:pt idx="470">
                  <c:v>3.571280654623471E-2</c:v>
                </c:pt>
                <c:pt idx="471">
                  <c:v>3.571280654623471E-2</c:v>
                </c:pt>
                <c:pt idx="472">
                  <c:v>3.571280654623471E-2</c:v>
                </c:pt>
                <c:pt idx="473">
                  <c:v>3.571280654623471E-2</c:v>
                </c:pt>
                <c:pt idx="474">
                  <c:v>3.5654690469196837E-2</c:v>
                </c:pt>
                <c:pt idx="475">
                  <c:v>3.5654690469196837E-2</c:v>
                </c:pt>
                <c:pt idx="476">
                  <c:v>3.5654690469196837E-2</c:v>
                </c:pt>
                <c:pt idx="477">
                  <c:v>3.5654690469196837E-2</c:v>
                </c:pt>
                <c:pt idx="478">
                  <c:v>3.5654690469196837E-2</c:v>
                </c:pt>
                <c:pt idx="479">
                  <c:v>3.5654690469196837E-2</c:v>
                </c:pt>
                <c:pt idx="480">
                  <c:v>3.5654690469196837E-2</c:v>
                </c:pt>
                <c:pt idx="481">
                  <c:v>3.5654690469196837E-2</c:v>
                </c:pt>
                <c:pt idx="482">
                  <c:v>3.5654690469196837E-2</c:v>
                </c:pt>
                <c:pt idx="483">
                  <c:v>3.5654690469196837E-2</c:v>
                </c:pt>
                <c:pt idx="484">
                  <c:v>3.5654690469196837E-2</c:v>
                </c:pt>
                <c:pt idx="485">
                  <c:v>3.5654690469196837E-2</c:v>
                </c:pt>
                <c:pt idx="486">
                  <c:v>3.5654690469196837E-2</c:v>
                </c:pt>
                <c:pt idx="487">
                  <c:v>3.5654690469196837E-2</c:v>
                </c:pt>
                <c:pt idx="488">
                  <c:v>3.5654690469196837E-2</c:v>
                </c:pt>
                <c:pt idx="489">
                  <c:v>3.5654690469196837E-2</c:v>
                </c:pt>
                <c:pt idx="490">
                  <c:v>3.5654690469196837E-2</c:v>
                </c:pt>
                <c:pt idx="491">
                  <c:v>3.5654690469196837E-2</c:v>
                </c:pt>
                <c:pt idx="492">
                  <c:v>3.5654690469196837E-2</c:v>
                </c:pt>
                <c:pt idx="493">
                  <c:v>3.5654690469196837E-2</c:v>
                </c:pt>
                <c:pt idx="494">
                  <c:v>3.5654690469196837E-2</c:v>
                </c:pt>
                <c:pt idx="495">
                  <c:v>3.5654690469196837E-2</c:v>
                </c:pt>
                <c:pt idx="496">
                  <c:v>3.5654690469196837E-2</c:v>
                </c:pt>
                <c:pt idx="497">
                  <c:v>3.5654690469196837E-2</c:v>
                </c:pt>
                <c:pt idx="498">
                  <c:v>3.5654690469196837E-2</c:v>
                </c:pt>
                <c:pt idx="499">
                  <c:v>3.5654690469196837E-2</c:v>
                </c:pt>
                <c:pt idx="500">
                  <c:v>3.5654690469196837E-2</c:v>
                </c:pt>
                <c:pt idx="501">
                  <c:v>3.5654690469196837E-2</c:v>
                </c:pt>
                <c:pt idx="502">
                  <c:v>3.5654690469196837E-2</c:v>
                </c:pt>
                <c:pt idx="503">
                  <c:v>3.5654690469196837E-2</c:v>
                </c:pt>
                <c:pt idx="504">
                  <c:v>3.5654690469196837E-2</c:v>
                </c:pt>
                <c:pt idx="505">
                  <c:v>3.4517334021106988E-2</c:v>
                </c:pt>
                <c:pt idx="506">
                  <c:v>3.4517334021106988E-2</c:v>
                </c:pt>
                <c:pt idx="507">
                  <c:v>3.4517334021106988E-2</c:v>
                </c:pt>
                <c:pt idx="508">
                  <c:v>3.4517334021106988E-2</c:v>
                </c:pt>
                <c:pt idx="509">
                  <c:v>3.4517334021106988E-2</c:v>
                </c:pt>
                <c:pt idx="510">
                  <c:v>3.4517334021106988E-2</c:v>
                </c:pt>
                <c:pt idx="511">
                  <c:v>3.4517334021106988E-2</c:v>
                </c:pt>
                <c:pt idx="512">
                  <c:v>3.4517334021106988E-2</c:v>
                </c:pt>
                <c:pt idx="513">
                  <c:v>3.4517334021106988E-2</c:v>
                </c:pt>
                <c:pt idx="514">
                  <c:v>3.4517334021106988E-2</c:v>
                </c:pt>
                <c:pt idx="515">
                  <c:v>3.4517334021106988E-2</c:v>
                </c:pt>
                <c:pt idx="516">
                  <c:v>3.4517334021106988E-2</c:v>
                </c:pt>
                <c:pt idx="517">
                  <c:v>3.4517334021106988E-2</c:v>
                </c:pt>
                <c:pt idx="518">
                  <c:v>3.4517334021106988E-2</c:v>
                </c:pt>
                <c:pt idx="519">
                  <c:v>3.4517334021106988E-2</c:v>
                </c:pt>
                <c:pt idx="520">
                  <c:v>3.4517334021106988E-2</c:v>
                </c:pt>
                <c:pt idx="521">
                  <c:v>3.4517334021106988E-2</c:v>
                </c:pt>
                <c:pt idx="522">
                  <c:v>3.4517334021106988E-2</c:v>
                </c:pt>
                <c:pt idx="523">
                  <c:v>3.4517334021106988E-2</c:v>
                </c:pt>
                <c:pt idx="524">
                  <c:v>3.4517334021106988E-2</c:v>
                </c:pt>
                <c:pt idx="525">
                  <c:v>3.4517334021106988E-2</c:v>
                </c:pt>
                <c:pt idx="526">
                  <c:v>3.4517334021106988E-2</c:v>
                </c:pt>
                <c:pt idx="527">
                  <c:v>3.4517334021106988E-2</c:v>
                </c:pt>
                <c:pt idx="528">
                  <c:v>3.4517334021106988E-2</c:v>
                </c:pt>
                <c:pt idx="529">
                  <c:v>3.4517334021106988E-2</c:v>
                </c:pt>
                <c:pt idx="530">
                  <c:v>3.4517334021106988E-2</c:v>
                </c:pt>
                <c:pt idx="531">
                  <c:v>3.4517334021106988E-2</c:v>
                </c:pt>
                <c:pt idx="532">
                  <c:v>3.4517334021106988E-2</c:v>
                </c:pt>
                <c:pt idx="533">
                  <c:v>3.4517334021106988E-2</c:v>
                </c:pt>
                <c:pt idx="534">
                  <c:v>3.4517334021106988E-2</c:v>
                </c:pt>
                <c:pt idx="535">
                  <c:v>3.3041496719419576E-2</c:v>
                </c:pt>
                <c:pt idx="536">
                  <c:v>3.3041496719419576E-2</c:v>
                </c:pt>
                <c:pt idx="537">
                  <c:v>3.3041496719419576E-2</c:v>
                </c:pt>
                <c:pt idx="538">
                  <c:v>3.3041496719419576E-2</c:v>
                </c:pt>
                <c:pt idx="539">
                  <c:v>3.3041496719419576E-2</c:v>
                </c:pt>
                <c:pt idx="540">
                  <c:v>3.3041496719419576E-2</c:v>
                </c:pt>
                <c:pt idx="541">
                  <c:v>3.3041496719419576E-2</c:v>
                </c:pt>
                <c:pt idx="542">
                  <c:v>3.3041496719419576E-2</c:v>
                </c:pt>
                <c:pt idx="543">
                  <c:v>3.3041496719419576E-2</c:v>
                </c:pt>
                <c:pt idx="544">
                  <c:v>3.3041496719419576E-2</c:v>
                </c:pt>
                <c:pt idx="545">
                  <c:v>3.3041496719419576E-2</c:v>
                </c:pt>
                <c:pt idx="546">
                  <c:v>3.3041496719419576E-2</c:v>
                </c:pt>
                <c:pt idx="547">
                  <c:v>3.3041496719419576E-2</c:v>
                </c:pt>
                <c:pt idx="548">
                  <c:v>3.3041496719419576E-2</c:v>
                </c:pt>
                <c:pt idx="549">
                  <c:v>3.3041496719419576E-2</c:v>
                </c:pt>
                <c:pt idx="550">
                  <c:v>3.3041496719419576E-2</c:v>
                </c:pt>
                <c:pt idx="551">
                  <c:v>3.3041496719419576E-2</c:v>
                </c:pt>
                <c:pt idx="552">
                  <c:v>3.3041496719419576E-2</c:v>
                </c:pt>
                <c:pt idx="553">
                  <c:v>3.3041496719419576E-2</c:v>
                </c:pt>
                <c:pt idx="554">
                  <c:v>3.3041496719419576E-2</c:v>
                </c:pt>
                <c:pt idx="555">
                  <c:v>3.3041496719419576E-2</c:v>
                </c:pt>
                <c:pt idx="556">
                  <c:v>3.3041496719419576E-2</c:v>
                </c:pt>
                <c:pt idx="557">
                  <c:v>3.3041496719419576E-2</c:v>
                </c:pt>
                <c:pt idx="558">
                  <c:v>3.3041496719419576E-2</c:v>
                </c:pt>
                <c:pt idx="559">
                  <c:v>3.3041496719419576E-2</c:v>
                </c:pt>
                <c:pt idx="560">
                  <c:v>3.3041496719419576E-2</c:v>
                </c:pt>
                <c:pt idx="561">
                  <c:v>3.3041496719419576E-2</c:v>
                </c:pt>
                <c:pt idx="562">
                  <c:v>3.3041496719419576E-2</c:v>
                </c:pt>
                <c:pt idx="563">
                  <c:v>3.3041496719419576E-2</c:v>
                </c:pt>
                <c:pt idx="564">
                  <c:v>3.3041496719419576E-2</c:v>
                </c:pt>
                <c:pt idx="565">
                  <c:v>3.3041496719419576E-2</c:v>
                </c:pt>
                <c:pt idx="566">
                  <c:v>3.2985255354544211E-2</c:v>
                </c:pt>
                <c:pt idx="567">
                  <c:v>3.2985255354544211E-2</c:v>
                </c:pt>
                <c:pt idx="568">
                  <c:v>3.2985255354544211E-2</c:v>
                </c:pt>
                <c:pt idx="569">
                  <c:v>3.2985255354544211E-2</c:v>
                </c:pt>
                <c:pt idx="570">
                  <c:v>3.2985255354544211E-2</c:v>
                </c:pt>
                <c:pt idx="571">
                  <c:v>3.2985255354544211E-2</c:v>
                </c:pt>
                <c:pt idx="572">
                  <c:v>3.2985255354544211E-2</c:v>
                </c:pt>
                <c:pt idx="573">
                  <c:v>3.2985255354544211E-2</c:v>
                </c:pt>
                <c:pt idx="574">
                  <c:v>3.2985255354544211E-2</c:v>
                </c:pt>
                <c:pt idx="575">
                  <c:v>3.2985255354544211E-2</c:v>
                </c:pt>
                <c:pt idx="576">
                  <c:v>3.2985255354544211E-2</c:v>
                </c:pt>
                <c:pt idx="577">
                  <c:v>3.2985255354544211E-2</c:v>
                </c:pt>
                <c:pt idx="578">
                  <c:v>3.2985255354544211E-2</c:v>
                </c:pt>
                <c:pt idx="579">
                  <c:v>3.2985255354544211E-2</c:v>
                </c:pt>
                <c:pt idx="580">
                  <c:v>3.2985255354544211E-2</c:v>
                </c:pt>
                <c:pt idx="581">
                  <c:v>3.2985255354544211E-2</c:v>
                </c:pt>
                <c:pt idx="582">
                  <c:v>3.2985255354544211E-2</c:v>
                </c:pt>
                <c:pt idx="583">
                  <c:v>3.2985255354544211E-2</c:v>
                </c:pt>
                <c:pt idx="584">
                  <c:v>3.2985255354544211E-2</c:v>
                </c:pt>
                <c:pt idx="585">
                  <c:v>3.2985255354544211E-2</c:v>
                </c:pt>
                <c:pt idx="586">
                  <c:v>3.2985255354544211E-2</c:v>
                </c:pt>
                <c:pt idx="587">
                  <c:v>3.2985255354544211E-2</c:v>
                </c:pt>
                <c:pt idx="588">
                  <c:v>3.2985255354544211E-2</c:v>
                </c:pt>
                <c:pt idx="589">
                  <c:v>3.2985255354544211E-2</c:v>
                </c:pt>
                <c:pt idx="590">
                  <c:v>3.2985255354544211E-2</c:v>
                </c:pt>
                <c:pt idx="591">
                  <c:v>3.2985255354544211E-2</c:v>
                </c:pt>
                <c:pt idx="592">
                  <c:v>3.2985255354544211E-2</c:v>
                </c:pt>
                <c:pt idx="593">
                  <c:v>3.2985255354544211E-2</c:v>
                </c:pt>
                <c:pt idx="594">
                  <c:v>3.2985255354544211E-2</c:v>
                </c:pt>
                <c:pt idx="595">
                  <c:v>3.2985255354544211E-2</c:v>
                </c:pt>
                <c:pt idx="596">
                  <c:v>3.1626390834207221E-2</c:v>
                </c:pt>
                <c:pt idx="597">
                  <c:v>3.1626390834207221E-2</c:v>
                </c:pt>
                <c:pt idx="598">
                  <c:v>3.1626390834207221E-2</c:v>
                </c:pt>
                <c:pt idx="599">
                  <c:v>3.1626390834207221E-2</c:v>
                </c:pt>
                <c:pt idx="600">
                  <c:v>3.1626390834207221E-2</c:v>
                </c:pt>
                <c:pt idx="601">
                  <c:v>3.1626390834207221E-2</c:v>
                </c:pt>
                <c:pt idx="602">
                  <c:v>3.1626390834207221E-2</c:v>
                </c:pt>
                <c:pt idx="603">
                  <c:v>3.1626390834207221E-2</c:v>
                </c:pt>
                <c:pt idx="604">
                  <c:v>3.1626390834207221E-2</c:v>
                </c:pt>
                <c:pt idx="605">
                  <c:v>3.1626390834207221E-2</c:v>
                </c:pt>
                <c:pt idx="606">
                  <c:v>3.1626390834207221E-2</c:v>
                </c:pt>
                <c:pt idx="607">
                  <c:v>3.1626390834207221E-2</c:v>
                </c:pt>
                <c:pt idx="608">
                  <c:v>3.1626390834207221E-2</c:v>
                </c:pt>
                <c:pt idx="609">
                  <c:v>3.1626390834207221E-2</c:v>
                </c:pt>
                <c:pt idx="610">
                  <c:v>3.1626390834207221E-2</c:v>
                </c:pt>
                <c:pt idx="611">
                  <c:v>3.1626390834207221E-2</c:v>
                </c:pt>
                <c:pt idx="612">
                  <c:v>3.1626390834207221E-2</c:v>
                </c:pt>
                <c:pt idx="613">
                  <c:v>3.1626390834207221E-2</c:v>
                </c:pt>
                <c:pt idx="614">
                  <c:v>3.1626390834207221E-2</c:v>
                </c:pt>
                <c:pt idx="615">
                  <c:v>3.1626390834207221E-2</c:v>
                </c:pt>
                <c:pt idx="616">
                  <c:v>3.1626390834207221E-2</c:v>
                </c:pt>
                <c:pt idx="617">
                  <c:v>3.1626390834207221E-2</c:v>
                </c:pt>
                <c:pt idx="618">
                  <c:v>3.1626390834207221E-2</c:v>
                </c:pt>
                <c:pt idx="619">
                  <c:v>3.1626390834207221E-2</c:v>
                </c:pt>
                <c:pt idx="620">
                  <c:v>3.1626390834207221E-2</c:v>
                </c:pt>
                <c:pt idx="621">
                  <c:v>3.1626390834207221E-2</c:v>
                </c:pt>
                <c:pt idx="622">
                  <c:v>3.1626390834207221E-2</c:v>
                </c:pt>
                <c:pt idx="623">
                  <c:v>3.1626390834207221E-2</c:v>
                </c:pt>
                <c:pt idx="624">
                  <c:v>3.1626390834207221E-2</c:v>
                </c:pt>
                <c:pt idx="625">
                  <c:v>3.1626390834207221E-2</c:v>
                </c:pt>
                <c:pt idx="626">
                  <c:v>3.1626390834207221E-2</c:v>
                </c:pt>
                <c:pt idx="627">
                  <c:v>3.1649889678546067E-2</c:v>
                </c:pt>
                <c:pt idx="628">
                  <c:v>3.1649889678546067E-2</c:v>
                </c:pt>
                <c:pt idx="629">
                  <c:v>3.1649889678546067E-2</c:v>
                </c:pt>
                <c:pt idx="630">
                  <c:v>3.1649889678546067E-2</c:v>
                </c:pt>
                <c:pt idx="631">
                  <c:v>3.1649889678546067E-2</c:v>
                </c:pt>
                <c:pt idx="632">
                  <c:v>3.1649889678546067E-2</c:v>
                </c:pt>
                <c:pt idx="633">
                  <c:v>3.1649889678546067E-2</c:v>
                </c:pt>
                <c:pt idx="634">
                  <c:v>3.1649889678546067E-2</c:v>
                </c:pt>
                <c:pt idx="635">
                  <c:v>3.1649889678546067E-2</c:v>
                </c:pt>
                <c:pt idx="636">
                  <c:v>3.1649889678546067E-2</c:v>
                </c:pt>
                <c:pt idx="637">
                  <c:v>3.1649889678546067E-2</c:v>
                </c:pt>
                <c:pt idx="638">
                  <c:v>3.1649889678546067E-2</c:v>
                </c:pt>
                <c:pt idx="639">
                  <c:v>3.1649889678546067E-2</c:v>
                </c:pt>
                <c:pt idx="640">
                  <c:v>3.1649889678546067E-2</c:v>
                </c:pt>
                <c:pt idx="641">
                  <c:v>3.1649889678546067E-2</c:v>
                </c:pt>
                <c:pt idx="642">
                  <c:v>3.1649889678546067E-2</c:v>
                </c:pt>
                <c:pt idx="643">
                  <c:v>3.1649889678546067E-2</c:v>
                </c:pt>
                <c:pt idx="644">
                  <c:v>3.1649889678546067E-2</c:v>
                </c:pt>
                <c:pt idx="645">
                  <c:v>3.1649889678546067E-2</c:v>
                </c:pt>
                <c:pt idx="646">
                  <c:v>3.1649889678546067E-2</c:v>
                </c:pt>
                <c:pt idx="647">
                  <c:v>3.1649889678546067E-2</c:v>
                </c:pt>
                <c:pt idx="648">
                  <c:v>3.1649889678546067E-2</c:v>
                </c:pt>
                <c:pt idx="649">
                  <c:v>3.1649889678546067E-2</c:v>
                </c:pt>
                <c:pt idx="650">
                  <c:v>3.1649889678546067E-2</c:v>
                </c:pt>
                <c:pt idx="651">
                  <c:v>3.1649889678546067E-2</c:v>
                </c:pt>
                <c:pt idx="652">
                  <c:v>3.1649889678546067E-2</c:v>
                </c:pt>
                <c:pt idx="653">
                  <c:v>3.1649889678546067E-2</c:v>
                </c:pt>
                <c:pt idx="654">
                  <c:v>3.1649889678546067E-2</c:v>
                </c:pt>
                <c:pt idx="655">
                  <c:v>3.1649889678546067E-2</c:v>
                </c:pt>
                <c:pt idx="656">
                  <c:v>3.1649889678546067E-2</c:v>
                </c:pt>
                <c:pt idx="657">
                  <c:v>3.1649889678546067E-2</c:v>
                </c:pt>
                <c:pt idx="658">
                  <c:v>3.1671114441174694E-2</c:v>
                </c:pt>
                <c:pt idx="659">
                  <c:v>3.1671114441174694E-2</c:v>
                </c:pt>
                <c:pt idx="660">
                  <c:v>3.1671114441174694E-2</c:v>
                </c:pt>
                <c:pt idx="661">
                  <c:v>3.1671114441174694E-2</c:v>
                </c:pt>
                <c:pt idx="662">
                  <c:v>3.1671114441174694E-2</c:v>
                </c:pt>
                <c:pt idx="663">
                  <c:v>3.1671114441174694E-2</c:v>
                </c:pt>
                <c:pt idx="664">
                  <c:v>3.1671114441174694E-2</c:v>
                </c:pt>
                <c:pt idx="665">
                  <c:v>3.1671114441174694E-2</c:v>
                </c:pt>
                <c:pt idx="666">
                  <c:v>3.1671114441174694E-2</c:v>
                </c:pt>
                <c:pt idx="667">
                  <c:v>3.1671114441174694E-2</c:v>
                </c:pt>
                <c:pt idx="668">
                  <c:v>3.1671114441174694E-2</c:v>
                </c:pt>
                <c:pt idx="669">
                  <c:v>3.1671114441174694E-2</c:v>
                </c:pt>
                <c:pt idx="670">
                  <c:v>3.1671114441174694E-2</c:v>
                </c:pt>
                <c:pt idx="671">
                  <c:v>3.1671114441174694E-2</c:v>
                </c:pt>
                <c:pt idx="672">
                  <c:v>3.1671114441174694E-2</c:v>
                </c:pt>
                <c:pt idx="673">
                  <c:v>3.1671114441174694E-2</c:v>
                </c:pt>
                <c:pt idx="674">
                  <c:v>3.1671114441174694E-2</c:v>
                </c:pt>
                <c:pt idx="675">
                  <c:v>3.1671114441174694E-2</c:v>
                </c:pt>
                <c:pt idx="676">
                  <c:v>3.1671114441174694E-2</c:v>
                </c:pt>
                <c:pt idx="677">
                  <c:v>3.1671114441174694E-2</c:v>
                </c:pt>
                <c:pt idx="678">
                  <c:v>3.1671114441174694E-2</c:v>
                </c:pt>
                <c:pt idx="679">
                  <c:v>3.1671114441174694E-2</c:v>
                </c:pt>
                <c:pt idx="680">
                  <c:v>3.1671114441174694E-2</c:v>
                </c:pt>
                <c:pt idx="681">
                  <c:v>3.1671114441174694E-2</c:v>
                </c:pt>
                <c:pt idx="682">
                  <c:v>3.1671114441174694E-2</c:v>
                </c:pt>
                <c:pt idx="683">
                  <c:v>3.1671114441174694E-2</c:v>
                </c:pt>
                <c:pt idx="684">
                  <c:v>3.1671114441174694E-2</c:v>
                </c:pt>
                <c:pt idx="685">
                  <c:v>3.1671114441174694E-2</c:v>
                </c:pt>
                <c:pt idx="686">
                  <c:v>3.1694613285513533E-2</c:v>
                </c:pt>
                <c:pt idx="687">
                  <c:v>3.1694613285513533E-2</c:v>
                </c:pt>
                <c:pt idx="688">
                  <c:v>3.1694613285513533E-2</c:v>
                </c:pt>
                <c:pt idx="689">
                  <c:v>3.1694613285513533E-2</c:v>
                </c:pt>
                <c:pt idx="690">
                  <c:v>3.1694613285513533E-2</c:v>
                </c:pt>
                <c:pt idx="691">
                  <c:v>3.1694613285513533E-2</c:v>
                </c:pt>
                <c:pt idx="692">
                  <c:v>3.1694613285513533E-2</c:v>
                </c:pt>
                <c:pt idx="693">
                  <c:v>3.1694613285513533E-2</c:v>
                </c:pt>
                <c:pt idx="694">
                  <c:v>3.1694613285513533E-2</c:v>
                </c:pt>
                <c:pt idx="695">
                  <c:v>3.1694613285513533E-2</c:v>
                </c:pt>
                <c:pt idx="696">
                  <c:v>3.1694613285513533E-2</c:v>
                </c:pt>
                <c:pt idx="697">
                  <c:v>3.1694613285513533E-2</c:v>
                </c:pt>
                <c:pt idx="698">
                  <c:v>3.1694613285513533E-2</c:v>
                </c:pt>
                <c:pt idx="699">
                  <c:v>3.1694613285513533E-2</c:v>
                </c:pt>
                <c:pt idx="700">
                  <c:v>3.1694613285513533E-2</c:v>
                </c:pt>
                <c:pt idx="701">
                  <c:v>3.1694613285513533E-2</c:v>
                </c:pt>
                <c:pt idx="702">
                  <c:v>3.1694613285513533E-2</c:v>
                </c:pt>
                <c:pt idx="703">
                  <c:v>3.1694613285513533E-2</c:v>
                </c:pt>
                <c:pt idx="704">
                  <c:v>3.1694613285513533E-2</c:v>
                </c:pt>
                <c:pt idx="705">
                  <c:v>3.1694613285513533E-2</c:v>
                </c:pt>
                <c:pt idx="706">
                  <c:v>3.1694613285513533E-2</c:v>
                </c:pt>
                <c:pt idx="707">
                  <c:v>3.1694613285513533E-2</c:v>
                </c:pt>
                <c:pt idx="708">
                  <c:v>3.1694613285513533E-2</c:v>
                </c:pt>
                <c:pt idx="709">
                  <c:v>3.1694613285513533E-2</c:v>
                </c:pt>
                <c:pt idx="710">
                  <c:v>3.1694613285513533E-2</c:v>
                </c:pt>
                <c:pt idx="711">
                  <c:v>3.1694613285513533E-2</c:v>
                </c:pt>
                <c:pt idx="712">
                  <c:v>3.1694613285513533E-2</c:v>
                </c:pt>
                <c:pt idx="713">
                  <c:v>3.1694613285513533E-2</c:v>
                </c:pt>
                <c:pt idx="714">
                  <c:v>3.1694613285513533E-2</c:v>
                </c:pt>
                <c:pt idx="715">
                  <c:v>3.1694613285513533E-2</c:v>
                </c:pt>
                <c:pt idx="716">
                  <c:v>3.1694613285513533E-2</c:v>
                </c:pt>
              </c:numCache>
            </c:numRef>
          </c:val>
          <c:smooth val="0"/>
          <c:extLst>
            <c:ext xmlns:c16="http://schemas.microsoft.com/office/drawing/2014/chart" uri="{C3380CC4-5D6E-409C-BE32-E72D297353CC}">
              <c16:uniqueId val="{00000005-98B1-47C7-BBD9-6C9CC4DAFC39}"/>
            </c:ext>
          </c:extLst>
        </c:ser>
        <c:ser>
          <c:idx val="3"/>
          <c:order val="3"/>
          <c:tx>
            <c:strRef>
              <c:f>FV_evolution_MbyM!$AJ$3</c:f>
              <c:strCache>
                <c:ptCount val="1"/>
                <c:pt idx="0">
                  <c:v>US 2Y spot</c:v>
                </c:pt>
              </c:strCache>
            </c:strRef>
          </c:tx>
          <c:spPr>
            <a:ln w="19050" cap="rnd">
              <a:solidFill>
                <a:srgbClr val="E7E6E6">
                  <a:lumMod val="10000"/>
                </a:srgbClr>
              </a:solidFill>
              <a:round/>
            </a:ln>
            <a:effectLst/>
          </c:spPr>
          <c:marker>
            <c:symbol val="none"/>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FV_evolution_MbyM!$AJ$4:$AJ$1000</c:f>
              <c:numCache>
                <c:formatCode>0.00%</c:formatCode>
                <c:ptCount val="997"/>
                <c:pt idx="0">
                  <c:v>4.2499000000000002E-2</c:v>
                </c:pt>
                <c:pt idx="1">
                  <c:v>4.3201000000000003E-2</c:v>
                </c:pt>
                <c:pt idx="2">
                  <c:v>4.3304999999999996E-2</c:v>
                </c:pt>
                <c:pt idx="3">
                  <c:v>4.3845000000000002E-2</c:v>
                </c:pt>
                <c:pt idx="4">
                  <c:v>4.3806999999999999E-2</c:v>
                </c:pt>
                <c:pt idx="5">
                  <c:v>4.3746E-2</c:v>
                </c:pt>
                <c:pt idx="6">
                  <c:v>4.3642E-2</c:v>
                </c:pt>
                <c:pt idx="7">
                  <c:v>4.3579999999999994E-2</c:v>
                </c:pt>
                <c:pt idx="8">
                  <c:v>4.2450999999999996E-2</c:v>
                </c:pt>
                <c:pt idx="9">
                  <c:v>4.1440999999999999E-2</c:v>
                </c:pt>
                <c:pt idx="10">
                  <c:v>4.1440999999999999E-2</c:v>
                </c:pt>
                <c:pt idx="11">
                  <c:v>4.2195000000000003E-2</c:v>
                </c:pt>
                <c:pt idx="12">
                  <c:v>4.3608000000000001E-2</c:v>
                </c:pt>
                <c:pt idx="13">
                  <c:v>4.3524E-2</c:v>
                </c:pt>
                <c:pt idx="14">
                  <c:v>4.3845000000000002E-2</c:v>
                </c:pt>
                <c:pt idx="15">
                  <c:v>4.3910999999999999E-2</c:v>
                </c:pt>
                <c:pt idx="16">
                  <c:v>4.3678000000000002E-2</c:v>
                </c:pt>
                <c:pt idx="17">
                  <c:v>4.3799000000000005E-2</c:v>
                </c:pt>
                <c:pt idx="18">
                  <c:v>4.2931999999999998E-2</c:v>
                </c:pt>
                <c:pt idx="19">
                  <c:v>4.3489000000000007E-2</c:v>
                </c:pt>
                <c:pt idx="20">
                  <c:v>4.3179999999999996E-2</c:v>
                </c:pt>
                <c:pt idx="21">
                  <c:v>4.3345000000000002E-2</c:v>
                </c:pt>
                <c:pt idx="22">
                  <c:v>4.2066999999999993E-2</c:v>
                </c:pt>
                <c:pt idx="23">
                  <c:v>4.2023999999999999E-2</c:v>
                </c:pt>
                <c:pt idx="24">
                  <c:v>4.3638000000000003E-2</c:v>
                </c:pt>
                <c:pt idx="25">
                  <c:v>4.4721999999999998E-2</c:v>
                </c:pt>
                <c:pt idx="26">
                  <c:v>4.4035000000000005E-2</c:v>
                </c:pt>
                <c:pt idx="27">
                  <c:v>4.4287E-2</c:v>
                </c:pt>
                <c:pt idx="28">
                  <c:v>4.4539999999999996E-2</c:v>
                </c:pt>
                <c:pt idx="29">
                  <c:v>4.4798999999999999E-2</c:v>
                </c:pt>
                <c:pt idx="30">
                  <c:v>4.4738E-2</c:v>
                </c:pt>
                <c:pt idx="31">
                  <c:v>4.6578000000000001E-2</c:v>
                </c:pt>
                <c:pt idx="32">
                  <c:v>4.5777999999999999E-2</c:v>
                </c:pt>
                <c:pt idx="33">
                  <c:v>4.5739999999999996E-2</c:v>
                </c:pt>
                <c:pt idx="34">
                  <c:v>4.6416000000000006E-2</c:v>
                </c:pt>
                <c:pt idx="35">
                  <c:v>4.6416000000000006E-2</c:v>
                </c:pt>
                <c:pt idx="36">
                  <c:v>4.6120999999999995E-2</c:v>
                </c:pt>
                <c:pt idx="37">
                  <c:v>4.6660000000000007E-2</c:v>
                </c:pt>
                <c:pt idx="38">
                  <c:v>4.7115999999999998E-2</c:v>
                </c:pt>
                <c:pt idx="39">
                  <c:v>4.6896000000000007E-2</c:v>
                </c:pt>
                <c:pt idx="40">
                  <c:v>4.7182000000000002E-2</c:v>
                </c:pt>
                <c:pt idx="41">
                  <c:v>4.6932999999999996E-2</c:v>
                </c:pt>
                <c:pt idx="42">
                  <c:v>4.6374000000000005E-2</c:v>
                </c:pt>
                <c:pt idx="43">
                  <c:v>4.6186999999999999E-2</c:v>
                </c:pt>
                <c:pt idx="44">
                  <c:v>4.5312999999999999E-2</c:v>
                </c:pt>
                <c:pt idx="45">
                  <c:v>4.6017000000000002E-2</c:v>
                </c:pt>
                <c:pt idx="46">
                  <c:v>4.5579000000000001E-2</c:v>
                </c:pt>
                <c:pt idx="47">
                  <c:v>4.5536E-2</c:v>
                </c:pt>
                <c:pt idx="48">
                  <c:v>4.5014000000000005E-2</c:v>
                </c:pt>
                <c:pt idx="49">
                  <c:v>4.4734999999999997E-2</c:v>
                </c:pt>
                <c:pt idx="50">
                  <c:v>4.5359999999999998E-2</c:v>
                </c:pt>
                <c:pt idx="51">
                  <c:v>4.5862E-2</c:v>
                </c:pt>
                <c:pt idx="52">
                  <c:v>4.6344999999999997E-2</c:v>
                </c:pt>
                <c:pt idx="53">
                  <c:v>4.6935999999999999E-2</c:v>
                </c:pt>
                <c:pt idx="54">
                  <c:v>4.7275999999999999E-2</c:v>
                </c:pt>
                <c:pt idx="55">
                  <c:v>4.7319000000000007E-2</c:v>
                </c:pt>
                <c:pt idx="56">
                  <c:v>4.6830999999999998E-2</c:v>
                </c:pt>
                <c:pt idx="57">
                  <c:v>4.6022999999999994E-2</c:v>
                </c:pt>
                <c:pt idx="58">
                  <c:v>4.6363000000000001E-2</c:v>
                </c:pt>
                <c:pt idx="59">
                  <c:v>4.5891000000000001E-2</c:v>
                </c:pt>
                <c:pt idx="60">
                  <c:v>4.6253999999999997E-2</c:v>
                </c:pt>
                <c:pt idx="61">
                  <c:v>4.5909999999999999E-2</c:v>
                </c:pt>
                <c:pt idx="62">
                  <c:v>4.5682E-2</c:v>
                </c:pt>
                <c:pt idx="63">
                  <c:v>4.6199999999999998E-2</c:v>
                </c:pt>
                <c:pt idx="64">
                  <c:v>4.6199999999999998E-2</c:v>
                </c:pt>
                <c:pt idx="65">
                  <c:v>4.7053000000000005E-2</c:v>
                </c:pt>
                <c:pt idx="66">
                  <c:v>4.6887999999999999E-2</c:v>
                </c:pt>
                <c:pt idx="67">
                  <c:v>4.6723000000000001E-2</c:v>
                </c:pt>
                <c:pt idx="68">
                  <c:v>4.6474000000000001E-2</c:v>
                </c:pt>
                <c:pt idx="69">
                  <c:v>4.7504999999999999E-2</c:v>
                </c:pt>
                <c:pt idx="70">
                  <c:v>4.7885999999999998E-2</c:v>
                </c:pt>
                <c:pt idx="71">
                  <c:v>4.7426000000000003E-2</c:v>
                </c:pt>
                <c:pt idx="72">
                  <c:v>4.9730999999999997E-2</c:v>
                </c:pt>
                <c:pt idx="73">
                  <c:v>4.9608999999999993E-2</c:v>
                </c:pt>
                <c:pt idx="74">
                  <c:v>4.8966000000000003E-2</c:v>
                </c:pt>
                <c:pt idx="75">
                  <c:v>4.9204999999999999E-2</c:v>
                </c:pt>
                <c:pt idx="76">
                  <c:v>4.9870999999999999E-2</c:v>
                </c:pt>
                <c:pt idx="77">
                  <c:v>4.9321000000000004E-2</c:v>
                </c:pt>
                <c:pt idx="78">
                  <c:v>4.9861000000000003E-2</c:v>
                </c:pt>
                <c:pt idx="79">
                  <c:v>4.9858E-2</c:v>
                </c:pt>
                <c:pt idx="80">
                  <c:v>4.9713E-2</c:v>
                </c:pt>
                <c:pt idx="81">
                  <c:v>4.931E-2</c:v>
                </c:pt>
                <c:pt idx="82">
                  <c:v>4.9269E-2</c:v>
                </c:pt>
                <c:pt idx="83">
                  <c:v>4.9974999999999999E-2</c:v>
                </c:pt>
                <c:pt idx="84">
                  <c:v>4.9934000000000006E-2</c:v>
                </c:pt>
                <c:pt idx="85">
                  <c:v>4.9766999999999999E-2</c:v>
                </c:pt>
                <c:pt idx="86">
                  <c:v>5.0351E-2</c:v>
                </c:pt>
                <c:pt idx="87">
                  <c:v>4.9602000000000007E-2</c:v>
                </c:pt>
                <c:pt idx="88">
                  <c:v>4.8726999999999999E-2</c:v>
                </c:pt>
                <c:pt idx="89">
                  <c:v>4.8160000000000001E-2</c:v>
                </c:pt>
                <c:pt idx="90">
                  <c:v>4.8305000000000001E-2</c:v>
                </c:pt>
                <c:pt idx="91">
                  <c:v>4.8304E-2</c:v>
                </c:pt>
                <c:pt idx="92">
                  <c:v>4.8364999999999998E-2</c:v>
                </c:pt>
                <c:pt idx="93">
                  <c:v>4.8154000000000002E-2</c:v>
                </c:pt>
                <c:pt idx="94">
                  <c:v>4.8654999999999997E-2</c:v>
                </c:pt>
                <c:pt idx="95">
                  <c:v>4.8612000000000002E-2</c:v>
                </c:pt>
                <c:pt idx="96">
                  <c:v>4.8147000000000002E-2</c:v>
                </c:pt>
                <c:pt idx="97">
                  <c:v>4.7237000000000001E-2</c:v>
                </c:pt>
                <c:pt idx="98">
                  <c:v>4.7953000000000003E-2</c:v>
                </c:pt>
                <c:pt idx="99">
                  <c:v>4.8244999999999996E-2</c:v>
                </c:pt>
                <c:pt idx="100">
                  <c:v>4.8478E-2</c:v>
                </c:pt>
                <c:pt idx="101">
                  <c:v>4.8285000000000002E-2</c:v>
                </c:pt>
                <c:pt idx="102">
                  <c:v>4.8689999999999997E-2</c:v>
                </c:pt>
                <c:pt idx="103">
                  <c:v>4.9353000000000001E-2</c:v>
                </c:pt>
                <c:pt idx="104">
                  <c:v>4.9461000000000005E-2</c:v>
                </c:pt>
                <c:pt idx="105">
                  <c:v>4.9461000000000005E-2</c:v>
                </c:pt>
                <c:pt idx="106">
                  <c:v>4.9764000000000003E-2</c:v>
                </c:pt>
                <c:pt idx="107">
                  <c:v>4.9725999999999999E-2</c:v>
                </c:pt>
                <c:pt idx="108">
                  <c:v>4.9248E-2</c:v>
                </c:pt>
                <c:pt idx="109">
                  <c:v>4.8726999999999999E-2</c:v>
                </c:pt>
                <c:pt idx="110">
                  <c:v>4.8079999999999998E-2</c:v>
                </c:pt>
                <c:pt idx="111">
                  <c:v>4.7704000000000003E-2</c:v>
                </c:pt>
                <c:pt idx="112">
                  <c:v>4.7222E-2</c:v>
                </c:pt>
                <c:pt idx="113">
                  <c:v>4.7240000000000004E-2</c:v>
                </c:pt>
                <c:pt idx="114">
                  <c:v>4.8868000000000002E-2</c:v>
                </c:pt>
                <c:pt idx="115">
                  <c:v>4.8804E-2</c:v>
                </c:pt>
                <c:pt idx="116">
                  <c:v>4.8339999999999994E-2</c:v>
                </c:pt>
                <c:pt idx="117">
                  <c:v>4.7518000000000005E-2</c:v>
                </c:pt>
                <c:pt idx="118">
                  <c:v>4.6969000000000004E-2</c:v>
                </c:pt>
                <c:pt idx="119">
                  <c:v>4.7043999999999996E-2</c:v>
                </c:pt>
                <c:pt idx="120">
                  <c:v>4.7655000000000003E-2</c:v>
                </c:pt>
                <c:pt idx="121">
                  <c:v>4.7119999999999995E-2</c:v>
                </c:pt>
                <c:pt idx="122">
                  <c:v>4.7119999999999995E-2</c:v>
                </c:pt>
                <c:pt idx="123">
                  <c:v>4.7371999999999997E-2</c:v>
                </c:pt>
                <c:pt idx="124">
                  <c:v>4.7321999999999996E-2</c:v>
                </c:pt>
                <c:pt idx="125">
                  <c:v>4.7233999999999998E-2</c:v>
                </c:pt>
                <c:pt idx="126">
                  <c:v>4.7424000000000001E-2</c:v>
                </c:pt>
                <c:pt idx="127">
                  <c:v>4.7472E-2</c:v>
                </c:pt>
                <c:pt idx="128">
                  <c:v>4.7119999999999995E-2</c:v>
                </c:pt>
                <c:pt idx="129">
                  <c:v>4.7535000000000001E-2</c:v>
                </c:pt>
                <c:pt idx="130">
                  <c:v>4.7556000000000001E-2</c:v>
                </c:pt>
                <c:pt idx="131">
                  <c:v>4.7412000000000003E-2</c:v>
                </c:pt>
                <c:pt idx="132">
                  <c:v>4.7058999999999997E-2</c:v>
                </c:pt>
                <c:pt idx="133">
                  <c:v>4.7058999999999997E-2</c:v>
                </c:pt>
                <c:pt idx="134">
                  <c:v>4.6035000000000006E-2</c:v>
                </c:pt>
                <c:pt idx="135">
                  <c:v>4.6285E-2</c:v>
                </c:pt>
                <c:pt idx="136">
                  <c:v>4.6264E-2</c:v>
                </c:pt>
                <c:pt idx="137">
                  <c:v>4.6199999999999998E-2</c:v>
                </c:pt>
                <c:pt idx="138">
                  <c:v>4.5129999999999997E-2</c:v>
                </c:pt>
                <c:pt idx="139">
                  <c:v>4.4513999999999998E-2</c:v>
                </c:pt>
                <c:pt idx="140">
                  <c:v>4.4574999999999997E-2</c:v>
                </c:pt>
                <c:pt idx="141">
                  <c:v>4.4172000000000003E-2</c:v>
                </c:pt>
                <c:pt idx="142">
                  <c:v>4.4379000000000002E-2</c:v>
                </c:pt>
                <c:pt idx="143">
                  <c:v>4.4714000000000004E-2</c:v>
                </c:pt>
                <c:pt idx="144">
                  <c:v>4.5109000000000003E-2</c:v>
                </c:pt>
                <c:pt idx="145">
                  <c:v>4.5170000000000002E-2</c:v>
                </c:pt>
                <c:pt idx="146">
                  <c:v>4.4913000000000002E-2</c:v>
                </c:pt>
                <c:pt idx="147">
                  <c:v>4.4306999999999999E-2</c:v>
                </c:pt>
                <c:pt idx="148">
                  <c:v>4.4306999999999999E-2</c:v>
                </c:pt>
                <c:pt idx="149">
                  <c:v>4.3832000000000003E-2</c:v>
                </c:pt>
                <c:pt idx="150">
                  <c:v>4.3997000000000001E-2</c:v>
                </c:pt>
                <c:pt idx="151">
                  <c:v>4.3585000000000006E-2</c:v>
                </c:pt>
                <c:pt idx="152">
                  <c:v>4.2575000000000002E-2</c:v>
                </c:pt>
                <c:pt idx="153">
                  <c:v>4.1481999999999998E-2</c:v>
                </c:pt>
                <c:pt idx="154">
                  <c:v>3.8797999999999999E-2</c:v>
                </c:pt>
                <c:pt idx="155">
                  <c:v>3.9201E-2</c:v>
                </c:pt>
                <c:pt idx="156">
                  <c:v>3.9751000000000002E-2</c:v>
                </c:pt>
                <c:pt idx="157">
                  <c:v>3.9620999999999996E-2</c:v>
                </c:pt>
                <c:pt idx="158">
                  <c:v>4.0379999999999999E-2</c:v>
                </c:pt>
                <c:pt idx="159">
                  <c:v>4.0530999999999998E-2</c:v>
                </c:pt>
                <c:pt idx="160">
                  <c:v>4.0172999999999993E-2</c:v>
                </c:pt>
                <c:pt idx="161">
                  <c:v>3.9293999999999996E-2</c:v>
                </c:pt>
                <c:pt idx="162">
                  <c:v>3.9558000000000003E-2</c:v>
                </c:pt>
                <c:pt idx="163">
                  <c:v>4.0929E-2</c:v>
                </c:pt>
                <c:pt idx="164">
                  <c:v>4.0496999999999998E-2</c:v>
                </c:pt>
                <c:pt idx="165">
                  <c:v>4.0660000000000002E-2</c:v>
                </c:pt>
                <c:pt idx="166">
                  <c:v>3.9836000000000003E-2</c:v>
                </c:pt>
                <c:pt idx="167">
                  <c:v>3.9305E-2</c:v>
                </c:pt>
                <c:pt idx="168">
                  <c:v>4.0035000000000001E-2</c:v>
                </c:pt>
                <c:pt idx="169">
                  <c:v>3.9153E-2</c:v>
                </c:pt>
                <c:pt idx="170">
                  <c:v>3.9357999999999997E-2</c:v>
                </c:pt>
                <c:pt idx="171">
                  <c:v>3.8991999999999999E-2</c:v>
                </c:pt>
                <c:pt idx="172">
                  <c:v>3.8650000000000004E-2</c:v>
                </c:pt>
                <c:pt idx="173">
                  <c:v>3.8939000000000001E-2</c:v>
                </c:pt>
                <c:pt idx="174">
                  <c:v>3.9164999999999998E-2</c:v>
                </c:pt>
                <c:pt idx="175">
                  <c:v>3.9164999999999998E-2</c:v>
                </c:pt>
                <c:pt idx="176">
                  <c:v>3.8630999999999999E-2</c:v>
                </c:pt>
                <c:pt idx="177">
                  <c:v>3.7538999999999996E-2</c:v>
                </c:pt>
                <c:pt idx="178">
                  <c:v>3.7435000000000003E-2</c:v>
                </c:pt>
                <c:pt idx="179">
                  <c:v>3.6462000000000001E-2</c:v>
                </c:pt>
                <c:pt idx="180">
                  <c:v>3.6687999999999998E-2</c:v>
                </c:pt>
                <c:pt idx="181">
                  <c:v>3.5941000000000001E-2</c:v>
                </c:pt>
                <c:pt idx="182">
                  <c:v>3.6415000000000003E-2</c:v>
                </c:pt>
                <c:pt idx="183">
                  <c:v>3.6392000000000001E-2</c:v>
                </c:pt>
                <c:pt idx="184">
                  <c:v>3.5823999999999995E-2</c:v>
                </c:pt>
                <c:pt idx="185">
                  <c:v>3.5508999999999999E-2</c:v>
                </c:pt>
                <c:pt idx="186">
                  <c:v>3.6047999999999997E-2</c:v>
                </c:pt>
                <c:pt idx="187">
                  <c:v>3.6172000000000003E-2</c:v>
                </c:pt>
                <c:pt idx="188">
                  <c:v>3.5813000000000005E-2</c:v>
                </c:pt>
                <c:pt idx="189">
                  <c:v>3.5910000000000004E-2</c:v>
                </c:pt>
                <c:pt idx="190">
                  <c:v>3.5865999999999995E-2</c:v>
                </c:pt>
                <c:pt idx="191">
                  <c:v>3.5379000000000001E-2</c:v>
                </c:pt>
                <c:pt idx="192">
                  <c:v>3.5591999999999999E-2</c:v>
                </c:pt>
                <c:pt idx="193">
                  <c:v>3.6287E-2</c:v>
                </c:pt>
                <c:pt idx="194">
                  <c:v>3.5591999999999999E-2</c:v>
                </c:pt>
                <c:pt idx="195">
                  <c:v>3.6410999999999999E-2</c:v>
                </c:pt>
                <c:pt idx="196">
                  <c:v>3.6042999999999999E-2</c:v>
                </c:pt>
                <c:pt idx="197">
                  <c:v>3.6414000000000002E-2</c:v>
                </c:pt>
                <c:pt idx="198">
                  <c:v>3.7052999999999996E-2</c:v>
                </c:pt>
                <c:pt idx="199">
                  <c:v>3.9217000000000002E-2</c:v>
                </c:pt>
                <c:pt idx="200">
                  <c:v>3.9952000000000001E-2</c:v>
                </c:pt>
                <c:pt idx="201">
                  <c:v>3.9581999999999999E-2</c:v>
                </c:pt>
                <c:pt idx="202">
                  <c:v>4.0214999999999994E-2</c:v>
                </c:pt>
                <c:pt idx="203">
                  <c:v>3.9572999999999997E-2</c:v>
                </c:pt>
                <c:pt idx="204">
                  <c:v>3.9553999999999999E-2</c:v>
                </c:pt>
                <c:pt idx="205">
                  <c:v>3.9553999999999999E-2</c:v>
                </c:pt>
                <c:pt idx="206">
                  <c:v>3.9453999999999996E-2</c:v>
                </c:pt>
                <c:pt idx="207">
                  <c:v>3.9376000000000001E-2</c:v>
                </c:pt>
                <c:pt idx="208">
                  <c:v>3.9719000000000004E-2</c:v>
                </c:pt>
                <c:pt idx="209">
                  <c:v>3.9483000000000004E-2</c:v>
                </c:pt>
                <c:pt idx="210">
                  <c:v>4.0316999999999999E-2</c:v>
                </c:pt>
                <c:pt idx="211">
                  <c:v>4.0323999999999999E-2</c:v>
                </c:pt>
                <c:pt idx="212">
                  <c:v>4.0778999999999996E-2</c:v>
                </c:pt>
                <c:pt idx="213">
                  <c:v>4.0787000000000004E-2</c:v>
                </c:pt>
                <c:pt idx="214">
                  <c:v>4.1045999999999999E-2</c:v>
                </c:pt>
                <c:pt idx="215">
                  <c:v>4.1376999999999997E-2</c:v>
                </c:pt>
                <c:pt idx="216">
                  <c:v>4.0961999999999998E-2</c:v>
                </c:pt>
                <c:pt idx="217">
                  <c:v>4.1826000000000002E-2</c:v>
                </c:pt>
                <c:pt idx="218">
                  <c:v>4.1702000000000003E-2</c:v>
                </c:pt>
                <c:pt idx="219">
                  <c:v>4.2054000000000001E-2</c:v>
                </c:pt>
                <c:pt idx="220">
                  <c:v>4.1599000000000004E-2</c:v>
                </c:pt>
                <c:pt idx="221">
                  <c:v>4.1764999999999997E-2</c:v>
                </c:pt>
                <c:pt idx="222">
                  <c:v>4.2617000000000002E-2</c:v>
                </c:pt>
                <c:pt idx="223">
                  <c:v>4.1993999999999997E-2</c:v>
                </c:pt>
                <c:pt idx="224">
                  <c:v>4.2539E-2</c:v>
                </c:pt>
                <c:pt idx="225">
                  <c:v>4.2539E-2</c:v>
                </c:pt>
                <c:pt idx="226">
                  <c:v>4.3400999999999995E-2</c:v>
                </c:pt>
                <c:pt idx="227">
                  <c:v>4.2857000000000006E-2</c:v>
                </c:pt>
                <c:pt idx="228">
                  <c:v>4.3448000000000001E-2</c:v>
                </c:pt>
                <c:pt idx="229">
                  <c:v>4.3033000000000002E-2</c:v>
                </c:pt>
                <c:pt idx="230">
                  <c:v>4.2802E-2</c:v>
                </c:pt>
                <c:pt idx="231">
                  <c:v>4.2803000000000008E-2</c:v>
                </c:pt>
                <c:pt idx="232">
                  <c:v>4.3144000000000002E-2</c:v>
                </c:pt>
                <c:pt idx="233">
                  <c:v>4.3486999999999998E-2</c:v>
                </c:pt>
                <c:pt idx="234">
                  <c:v>4.3730000000000005E-2</c:v>
                </c:pt>
                <c:pt idx="235">
                  <c:v>4.2685000000000001E-2</c:v>
                </c:pt>
                <c:pt idx="236">
                  <c:v>4.2561000000000002E-2</c:v>
                </c:pt>
                <c:pt idx="237">
                  <c:v>4.2271999999999997E-2</c:v>
                </c:pt>
                <c:pt idx="238">
                  <c:v>4.2271999999999997E-2</c:v>
                </c:pt>
                <c:pt idx="239">
                  <c:v>4.1508999999999997E-2</c:v>
                </c:pt>
                <c:pt idx="240">
                  <c:v>4.1796E-2</c:v>
                </c:pt>
                <c:pt idx="241">
                  <c:v>4.1794999999999999E-2</c:v>
                </c:pt>
                <c:pt idx="242">
                  <c:v>4.1256000000000001E-2</c:v>
                </c:pt>
                <c:pt idx="243">
                  <c:v>4.1440000000000005E-2</c:v>
                </c:pt>
                <c:pt idx="244">
                  <c:v>4.1039000000000006E-2</c:v>
                </c:pt>
                <c:pt idx="245">
                  <c:v>4.1245000000000004E-2</c:v>
                </c:pt>
                <c:pt idx="246">
                  <c:v>4.1429999999999995E-2</c:v>
                </c:pt>
                <c:pt idx="247">
                  <c:v>4.1531999999999999E-2</c:v>
                </c:pt>
                <c:pt idx="248">
                  <c:v>4.1905999999999999E-2</c:v>
                </c:pt>
                <c:pt idx="249">
                  <c:v>4.2448E-2</c:v>
                </c:pt>
                <c:pt idx="250">
                  <c:v>4.249E-2</c:v>
                </c:pt>
                <c:pt idx="251">
                  <c:v>4.2446999999999999E-2</c:v>
                </c:pt>
                <c:pt idx="252">
                  <c:v>4.3545E-2</c:v>
                </c:pt>
                <c:pt idx="253">
                  <c:v>4.3164999999999995E-2</c:v>
                </c:pt>
                <c:pt idx="254">
                  <c:v>4.3102000000000001E-2</c:v>
                </c:pt>
                <c:pt idx="255">
                  <c:v>4.3400999999999995E-2</c:v>
                </c:pt>
                <c:pt idx="256">
                  <c:v>4.3324000000000001E-2</c:v>
                </c:pt>
                <c:pt idx="257">
                  <c:v>4.3324000000000001E-2</c:v>
                </c:pt>
                <c:pt idx="258">
                  <c:v>4.3282999999999995E-2</c:v>
                </c:pt>
                <c:pt idx="259">
                  <c:v>4.3262000000000002E-2</c:v>
                </c:pt>
                <c:pt idx="260">
                  <c:v>4.2417999999999997E-2</c:v>
                </c:pt>
                <c:pt idx="261">
                  <c:v>4.2416000000000002E-2</c:v>
                </c:pt>
                <c:pt idx="262">
                  <c:v>4.2416000000000002E-2</c:v>
                </c:pt>
                <c:pt idx="263">
                  <c:v>4.2394999999999995E-2</c:v>
                </c:pt>
                <c:pt idx="264">
                  <c:v>4.2786999999999999E-2</c:v>
                </c:pt>
                <c:pt idx="265">
                  <c:v>#N/A</c:v>
                </c:pt>
                <c:pt idx="266">
                  <c:v>#N/A</c:v>
                </c:pt>
                <c:pt idx="267">
                  <c:v>4.2744999999999998E-2</c:v>
                </c:pt>
                <c:pt idx="268">
                  <c:v>4.2911000000000005E-2</c:v>
                </c:pt>
                <c:pt idx="269">
                  <c:v>4.2827999999999998E-2</c:v>
                </c:pt>
                <c:pt idx="270">
                  <c:v>4.2640000000000004E-2</c:v>
                </c:pt>
                <c:pt idx="271">
                  <c:v>4.3791999999999998E-2</c:v>
                </c:pt>
                <c:pt idx="272">
                  <c:v>#N/A</c:v>
                </c:pt>
                <c:pt idx="273">
                  <c:v>#N/A</c:v>
                </c:pt>
                <c:pt idx="274">
                  <c:v>4.3792999999999999E-2</c:v>
                </c:pt>
                <c:pt idx="275">
                  <c:v>4.3667999999999998E-2</c:v>
                </c:pt>
                <c:pt idx="276">
                  <c:v>4.2637999999999995E-2</c:v>
                </c:pt>
                <c:pt idx="277">
                  <c:v>4.2300000000000004E-2</c:v>
                </c:pt>
                <c:pt idx="278">
                  <c:v>4.2826000000000003E-2</c:v>
                </c:pt>
                <c:pt idx="279">
                  <c:v>#N/A</c:v>
                </c:pt>
                <c:pt idx="280">
                  <c:v>#N/A</c:v>
                </c:pt>
                <c:pt idx="281">
                  <c:v>4.2826000000000003E-2</c:v>
                </c:pt>
                <c:pt idx="282">
                  <c:v>4.2741000000000001E-2</c:v>
                </c:pt>
                <c:pt idx="283">
                  <c:v>4.2975000000000006E-2</c:v>
                </c:pt>
                <c:pt idx="284">
                  <c:v>4.2889999999999998E-2</c:v>
                </c:pt>
                <c:pt idx="285">
                  <c:v>4.2655000000000005E-2</c:v>
                </c:pt>
                <c:pt idx="286">
                  <c:v>#N/A</c:v>
                </c:pt>
                <c:pt idx="287">
                  <c:v>#N/A</c:v>
                </c:pt>
                <c:pt idx="288">
                  <c:v>4.1950000000000001E-2</c:v>
                </c:pt>
                <c:pt idx="289">
                  <c:v>4.1948999999999993E-2</c:v>
                </c:pt>
                <c:pt idx="290">
                  <c:v>4.2134999999999999E-2</c:v>
                </c:pt>
                <c:pt idx="291">
                  <c:v>4.2072999999999999E-2</c:v>
                </c:pt>
                <c:pt idx="292">
                  <c:v>4.1971000000000001E-2</c:v>
                </c:pt>
                <c:pt idx="293">
                  <c:v>#N/A</c:v>
                </c:pt>
                <c:pt idx="294">
                  <c:v>#N/A</c:v>
                </c:pt>
                <c:pt idx="295">
                  <c:v>4.2488999999999999E-2</c:v>
                </c:pt>
                <c:pt idx="296">
                  <c:v>4.2137000000000001E-2</c:v>
                </c:pt>
                <c:pt idx="297">
                  <c:v>4.1867999999999995E-2</c:v>
                </c:pt>
                <c:pt idx="298">
                  <c:v>4.2118000000000003E-2</c:v>
                </c:pt>
                <c:pt idx="299">
                  <c:v>4.2892E-2</c:v>
                </c:pt>
                <c:pt idx="300">
                  <c:v>#N/A</c:v>
                </c:pt>
                <c:pt idx="301">
                  <c:v>#N/A</c:v>
                </c:pt>
                <c:pt idx="302">
                  <c:v>4.2747E-2</c:v>
                </c:pt>
                <c:pt idx="303">
                  <c:v>4.2832999999999996E-2</c:v>
                </c:pt>
                <c:pt idx="304">
                  <c:v>4.3548000000000003E-2</c:v>
                </c:pt>
                <c:pt idx="305">
                  <c:v>4.3067000000000001E-2</c:v>
                </c:pt>
                <c:pt idx="306">
                  <c:v>4.2588999999999995E-2</c:v>
                </c:pt>
                <c:pt idx="307">
                  <c:v>#N/A</c:v>
                </c:pt>
                <c:pt idx="308">
                  <c:v>#N/A</c:v>
                </c:pt>
                <c:pt idx="309">
                  <c:v>4.2588999999999995E-2</c:v>
                </c:pt>
                <c:pt idx="310">
                  <c:v>4.3056000000000004E-2</c:v>
                </c:pt>
                <c:pt idx="311">
                  <c:v>4.2675999999999999E-2</c:v>
                </c:pt>
                <c:pt idx="312">
                  <c:v>4.2699000000000001E-2</c:v>
                </c:pt>
                <c:pt idx="313">
                  <c:v>4.1980000000000003E-2</c:v>
                </c:pt>
                <c:pt idx="314">
                  <c:v>#N/A</c:v>
                </c:pt>
                <c:pt idx="315">
                  <c:v>#N/A</c:v>
                </c:pt>
                <c:pt idx="316">
                  <c:v>4.1746999999999999E-2</c:v>
                </c:pt>
                <c:pt idx="317">
                  <c:v>4.0941999999999999E-2</c:v>
                </c:pt>
                <c:pt idx="318">
                  <c:v>4.0716000000000002E-2</c:v>
                </c:pt>
                <c:pt idx="319">
                  <c:v>4.0510999999999998E-2</c:v>
                </c:pt>
                <c:pt idx="320">
                  <c:v>3.9889000000000001E-2</c:v>
                </c:pt>
                <c:pt idx="321">
                  <c:v>#N/A</c:v>
                </c:pt>
                <c:pt idx="322">
                  <c:v>#N/A</c:v>
                </c:pt>
                <c:pt idx="323">
                  <c:v>3.9496000000000003E-2</c:v>
                </c:pt>
                <c:pt idx="324">
                  <c:v>3.9904999999999996E-2</c:v>
                </c:pt>
                <c:pt idx="325">
                  <c:v>4.0046999999999999E-2</c:v>
                </c:pt>
                <c:pt idx="326">
                  <c:v>3.959E-2</c:v>
                </c:pt>
                <c:pt idx="327">
                  <c:v>3.9996999999999998E-2</c:v>
                </c:pt>
                <c:pt idx="328">
                  <c:v>#N/A</c:v>
                </c:pt>
                <c:pt idx="329">
                  <c:v>#N/A</c:v>
                </c:pt>
                <c:pt idx="330">
                  <c:v>3.8832999999999999E-2</c:v>
                </c:pt>
                <c:pt idx="331">
                  <c:v>3.9431000000000001E-2</c:v>
                </c:pt>
                <c:pt idx="332">
                  <c:v>3.9865999999999999E-2</c:v>
                </c:pt>
                <c:pt idx="333">
                  <c:v>3.9571000000000002E-2</c:v>
                </c:pt>
                <c:pt idx="334">
                  <c:v>4.0170000000000004E-2</c:v>
                </c:pt>
                <c:pt idx="335">
                  <c:v>#N/A</c:v>
                </c:pt>
                <c:pt idx="336">
                  <c:v>#N/A</c:v>
                </c:pt>
                <c:pt idx="337">
                  <c:v>4.0441000000000005E-2</c:v>
                </c:pt>
                <c:pt idx="338">
                  <c:v>4.0397999999999996E-2</c:v>
                </c:pt>
                <c:pt idx="339">
                  <c:v>3.9723000000000001E-2</c:v>
                </c:pt>
                <c:pt idx="340">
                  <c:v>3.9635999999999998E-2</c:v>
                </c:pt>
                <c:pt idx="341">
                  <c:v>3.9481000000000002E-2</c:v>
                </c:pt>
                <c:pt idx="342">
                  <c:v>#N/A</c:v>
                </c:pt>
                <c:pt idx="343">
                  <c:v>#N/A</c:v>
                </c:pt>
                <c:pt idx="344">
                  <c:v>4.0346E-2</c:v>
                </c:pt>
                <c:pt idx="345">
                  <c:v>4.0132000000000001E-2</c:v>
                </c:pt>
                <c:pt idx="346">
                  <c:v>4.0166000000000007E-2</c:v>
                </c:pt>
                <c:pt idx="347">
                  <c:v>3.9898999999999997E-2</c:v>
                </c:pt>
                <c:pt idx="348">
                  <c:v>3.9119000000000001E-2</c:v>
                </c:pt>
                <c:pt idx="349">
                  <c:v>#N/A</c:v>
                </c:pt>
                <c:pt idx="350">
                  <c:v>#N/A</c:v>
                </c:pt>
                <c:pt idx="351">
                  <c:v>3.8831999999999998E-2</c:v>
                </c:pt>
                <c:pt idx="352">
                  <c:v>3.8810999999999998E-2</c:v>
                </c:pt>
                <c:pt idx="353">
                  <c:v>3.8584E-2</c:v>
                </c:pt>
                <c:pt idx="354">
                  <c:v>3.6817000000000003E-2</c:v>
                </c:pt>
                <c:pt idx="355">
                  <c:v>3.6520000000000004E-2</c:v>
                </c:pt>
                <c:pt idx="356">
                  <c:v>#N/A</c:v>
                </c:pt>
                <c:pt idx="357">
                  <c:v>#N/A</c:v>
                </c:pt>
                <c:pt idx="358">
                  <c:v>3.7629000000000003E-2</c:v>
                </c:pt>
                <c:pt idx="359">
                  <c:v>3.7255999999999997E-2</c:v>
                </c:pt>
                <c:pt idx="360">
                  <c:v>3.9077000000000001E-2</c:v>
                </c:pt>
                <c:pt idx="361">
                  <c:v>3.8620000000000002E-2</c:v>
                </c:pt>
                <c:pt idx="362">
                  <c:v>3.9599000000000002E-2</c:v>
                </c:pt>
                <c:pt idx="363">
                  <c:v>#N/A</c:v>
                </c:pt>
                <c:pt idx="364">
                  <c:v>#N/A</c:v>
                </c:pt>
                <c:pt idx="365">
                  <c:v>3.8450000000000005E-2</c:v>
                </c:pt>
                <c:pt idx="366">
                  <c:v>3.8448999999999997E-2</c:v>
                </c:pt>
                <c:pt idx="367">
                  <c:v>3.7694999999999999E-2</c:v>
                </c:pt>
                <c:pt idx="368">
                  <c:v>3.7982000000000002E-2</c:v>
                </c:pt>
                <c:pt idx="369">
                  <c:v>3.7982000000000002E-2</c:v>
                </c:pt>
                <c:pt idx="370">
                  <c:v>#N/A</c:v>
                </c:pt>
                <c:pt idx="371">
                  <c:v>#N/A</c:v>
                </c:pt>
                <c:pt idx="372">
                  <c:v>3.7623000000000004E-2</c:v>
                </c:pt>
                <c:pt idx="373">
                  <c:v>3.8190000000000002E-2</c:v>
                </c:pt>
                <c:pt idx="374">
                  <c:v>3.8709E-2</c:v>
                </c:pt>
                <c:pt idx="375">
                  <c:v>3.7970999999999998E-2</c:v>
                </c:pt>
                <c:pt idx="376">
                  <c:v>3.7479999999999999E-2</c:v>
                </c:pt>
                <c:pt idx="377">
                  <c:v>#N/A</c:v>
                </c:pt>
                <c:pt idx="378">
                  <c:v>#N/A</c:v>
                </c:pt>
                <c:pt idx="379">
                  <c:v>3.6928000000000002E-2</c:v>
                </c:pt>
                <c:pt idx="380">
                  <c:v>3.6499000000000004E-2</c:v>
                </c:pt>
                <c:pt idx="381">
                  <c:v>3.6027000000000003E-2</c:v>
                </c:pt>
                <c:pt idx="382">
                  <c:v>3.6986999999999999E-2</c:v>
                </c:pt>
                <c:pt idx="383">
                  <c:v>3.8239000000000002E-2</c:v>
                </c:pt>
                <c:pt idx="384">
                  <c:v>#N/A</c:v>
                </c:pt>
                <c:pt idx="385">
                  <c:v>#N/A</c:v>
                </c:pt>
                <c:pt idx="386">
                  <c:v>3.8323000000000003E-2</c:v>
                </c:pt>
                <c:pt idx="387">
                  <c:v>3.7827E-2</c:v>
                </c:pt>
                <c:pt idx="388">
                  <c:v>3.7765E-2</c:v>
                </c:pt>
                <c:pt idx="389">
                  <c:v>3.8738999999999996E-2</c:v>
                </c:pt>
                <c:pt idx="390">
                  <c:v>3.891E-2</c:v>
                </c:pt>
                <c:pt idx="391">
                  <c:v>#N/A</c:v>
                </c:pt>
                <c:pt idx="392">
                  <c:v>#N/A</c:v>
                </c:pt>
                <c:pt idx="393">
                  <c:v>4.0103E-2</c:v>
                </c:pt>
                <c:pt idx="394">
                  <c:v>3.9958999999999995E-2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pt idx="639">
                  <c:v>#N/A</c:v>
                </c:pt>
                <c:pt idx="640">
                  <c:v>#N/A</c:v>
                </c:pt>
                <c:pt idx="641">
                  <c:v>#N/A</c:v>
                </c:pt>
                <c:pt idx="642">
                  <c:v>#N/A</c:v>
                </c:pt>
                <c:pt idx="643">
                  <c:v>#N/A</c:v>
                </c:pt>
                <c:pt idx="644">
                  <c:v>#N/A</c:v>
                </c:pt>
                <c:pt idx="645">
                  <c:v>#N/A</c:v>
                </c:pt>
                <c:pt idx="646">
                  <c:v>#N/A</c:v>
                </c:pt>
                <c:pt idx="647">
                  <c:v>#N/A</c:v>
                </c:pt>
                <c:pt idx="648">
                  <c:v>#N/A</c:v>
                </c:pt>
                <c:pt idx="649">
                  <c:v>#N/A</c:v>
                </c:pt>
                <c:pt idx="650">
                  <c:v>#N/A</c:v>
                </c:pt>
                <c:pt idx="651">
                  <c:v>#N/A</c:v>
                </c:pt>
                <c:pt idx="652">
                  <c:v>#N/A</c:v>
                </c:pt>
                <c:pt idx="653">
                  <c:v>#N/A</c:v>
                </c:pt>
                <c:pt idx="654">
                  <c:v>#N/A</c:v>
                </c:pt>
                <c:pt idx="655">
                  <c:v>#N/A</c:v>
                </c:pt>
                <c:pt idx="656">
                  <c:v>#N/A</c:v>
                </c:pt>
                <c:pt idx="657">
                  <c:v>#N/A</c:v>
                </c:pt>
                <c:pt idx="658">
                  <c:v>#N/A</c:v>
                </c:pt>
                <c:pt idx="659">
                  <c:v>#N/A</c:v>
                </c:pt>
                <c:pt idx="660">
                  <c:v>#N/A</c:v>
                </c:pt>
                <c:pt idx="661">
                  <c:v>#N/A</c:v>
                </c:pt>
                <c:pt idx="662">
                  <c:v>#N/A</c:v>
                </c:pt>
                <c:pt idx="663">
                  <c:v>#N/A</c:v>
                </c:pt>
                <c:pt idx="664">
                  <c:v>#N/A</c:v>
                </c:pt>
                <c:pt idx="665">
                  <c:v>#N/A</c:v>
                </c:pt>
                <c:pt idx="666">
                  <c:v>#N/A</c:v>
                </c:pt>
                <c:pt idx="667">
                  <c:v>#N/A</c:v>
                </c:pt>
                <c:pt idx="668">
                  <c:v>#N/A</c:v>
                </c:pt>
                <c:pt idx="669">
                  <c:v>#N/A</c:v>
                </c:pt>
                <c:pt idx="670">
                  <c:v>#N/A</c:v>
                </c:pt>
                <c:pt idx="671">
                  <c:v>#N/A</c:v>
                </c:pt>
                <c:pt idx="672">
                  <c:v>#N/A</c:v>
                </c:pt>
                <c:pt idx="673">
                  <c:v>#N/A</c:v>
                </c:pt>
                <c:pt idx="674">
                  <c:v>#N/A</c:v>
                </c:pt>
                <c:pt idx="675">
                  <c:v>#N/A</c:v>
                </c:pt>
                <c:pt idx="676">
                  <c:v>#N/A</c:v>
                </c:pt>
                <c:pt idx="677">
                  <c:v>#N/A</c:v>
                </c:pt>
                <c:pt idx="678">
                  <c:v>#N/A</c:v>
                </c:pt>
                <c:pt idx="679">
                  <c:v>#N/A</c:v>
                </c:pt>
                <c:pt idx="680">
                  <c:v>#N/A</c:v>
                </c:pt>
                <c:pt idx="681">
                  <c:v>#N/A</c:v>
                </c:pt>
                <c:pt idx="682">
                  <c:v>#N/A</c:v>
                </c:pt>
                <c:pt idx="683">
                  <c:v>#N/A</c:v>
                </c:pt>
                <c:pt idx="684">
                  <c:v>#N/A</c:v>
                </c:pt>
                <c:pt idx="685">
                  <c:v>#N/A</c:v>
                </c:pt>
                <c:pt idx="686">
                  <c:v>#N/A</c:v>
                </c:pt>
                <c:pt idx="687">
                  <c:v>#N/A</c:v>
                </c:pt>
                <c:pt idx="688">
                  <c:v>#N/A</c:v>
                </c:pt>
                <c:pt idx="689">
                  <c:v>#N/A</c:v>
                </c:pt>
                <c:pt idx="690">
                  <c:v>#N/A</c:v>
                </c:pt>
                <c:pt idx="691">
                  <c:v>#N/A</c:v>
                </c:pt>
                <c:pt idx="692">
                  <c:v>#N/A</c:v>
                </c:pt>
                <c:pt idx="693">
                  <c:v>#N/A</c:v>
                </c:pt>
                <c:pt idx="694">
                  <c:v>#N/A</c:v>
                </c:pt>
                <c:pt idx="695">
                  <c:v>#N/A</c:v>
                </c:pt>
                <c:pt idx="696">
                  <c:v>#N/A</c:v>
                </c:pt>
                <c:pt idx="697">
                  <c:v>#N/A</c:v>
                </c:pt>
                <c:pt idx="698">
                  <c:v>#N/A</c:v>
                </c:pt>
                <c:pt idx="699">
                  <c:v>#N/A</c:v>
                </c:pt>
                <c:pt idx="700">
                  <c:v>#N/A</c:v>
                </c:pt>
                <c:pt idx="701">
                  <c:v>#N/A</c:v>
                </c:pt>
                <c:pt idx="702">
                  <c:v>#N/A</c:v>
                </c:pt>
                <c:pt idx="703">
                  <c:v>#N/A</c:v>
                </c:pt>
                <c:pt idx="704">
                  <c:v>#N/A</c:v>
                </c:pt>
                <c:pt idx="705">
                  <c:v>#N/A</c:v>
                </c:pt>
                <c:pt idx="706">
                  <c:v>#N/A</c:v>
                </c:pt>
                <c:pt idx="707">
                  <c:v>#N/A</c:v>
                </c:pt>
                <c:pt idx="708">
                  <c:v>#N/A</c:v>
                </c:pt>
                <c:pt idx="709">
                  <c:v>#N/A</c:v>
                </c:pt>
                <c:pt idx="710">
                  <c:v>#N/A</c:v>
                </c:pt>
                <c:pt idx="711">
                  <c:v>#N/A</c:v>
                </c:pt>
                <c:pt idx="712">
                  <c:v>#N/A</c:v>
                </c:pt>
                <c:pt idx="713">
                  <c:v>#N/A</c:v>
                </c:pt>
                <c:pt idx="714">
                  <c:v>#N/A</c:v>
                </c:pt>
                <c:pt idx="715">
                  <c:v>#N/A</c:v>
                </c:pt>
                <c:pt idx="716">
                  <c:v>#N/A</c:v>
                </c:pt>
              </c:numCache>
            </c:numRef>
          </c:val>
          <c:smooth val="0"/>
          <c:extLst>
            <c:ext xmlns:c16="http://schemas.microsoft.com/office/drawing/2014/chart" uri="{C3380CC4-5D6E-409C-BE32-E72D297353CC}">
              <c16:uniqueId val="{00000006-98B1-47C7-BBD9-6C9CC4DAFC39}"/>
            </c:ext>
          </c:extLst>
        </c:ser>
        <c:ser>
          <c:idx val="4"/>
          <c:order val="4"/>
          <c:tx>
            <c:v>Forward yield</c:v>
          </c:tx>
          <c:spPr>
            <a:ln w="28575" cap="rnd">
              <a:noFill/>
              <a:round/>
            </a:ln>
            <a:effectLst/>
          </c:spPr>
          <c:marker>
            <c:symbol val="circle"/>
            <c:size val="5"/>
            <c:spPr>
              <a:solidFill>
                <a:schemeClr val="accent5"/>
              </a:solidFill>
              <a:ln w="9525">
                <a:solidFill>
                  <a:schemeClr val="accent5"/>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f>FV_evolution_MbyM!$AZ$4:$AZ$1000</c:f>
              <c:numCache>
                <c:formatCode>General</c:formatCode>
                <c:ptCount val="997"/>
                <c:pt idx="442" formatCode="0.00%">
                  <c:v>3.9826475338753387E-2</c:v>
                </c:pt>
                <c:pt idx="534" formatCode="0.00%">
                  <c:v>3.9514497260273965E-2</c:v>
                </c:pt>
                <c:pt idx="626" formatCode="0.00%">
                  <c:v>3.9484755890410957E-2</c:v>
                </c:pt>
                <c:pt idx="716" formatCode="0.00%">
                  <c:v>3.9538312054794522E-2</c:v>
                </c:pt>
              </c:numCache>
            </c:numRef>
          </c:val>
          <c:smooth val="0"/>
          <c:extLst>
            <c:ext xmlns:c16="http://schemas.microsoft.com/office/drawing/2014/chart" uri="{C3380CC4-5D6E-409C-BE32-E72D297353CC}">
              <c16:uniqueId val="{00000007-98B1-47C7-BBD9-6C9CC4DAFC39}"/>
            </c:ext>
          </c:extLst>
        </c:ser>
        <c:ser>
          <c:idx val="6"/>
          <c:order val="6"/>
          <c:tx>
            <c:v>BBG consensus</c:v>
          </c:tx>
          <c:spPr>
            <a:ln w="28575" cap="rnd">
              <a:noFill/>
              <a:round/>
            </a:ln>
            <a:effectLst/>
          </c:spPr>
          <c:marker>
            <c:symbol val="square"/>
            <c:size val="5"/>
            <c:spPr>
              <a:solidFill>
                <a:schemeClr val="accent2"/>
              </a:solidFill>
              <a:ln w="9525">
                <a:solidFill>
                  <a:schemeClr val="accent2"/>
                </a:solidFill>
              </a:ln>
              <a:effectLst/>
            </c:spPr>
          </c:marker>
          <c:cat>
            <c:numRef>
              <c:f>FV_evolution_MbyM!$AE$4:$AE$1000</c:f>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extLst xmlns:c15="http://schemas.microsoft.com/office/drawing/2012/chart"/>
            </c:numRef>
          </c:cat>
          <c:val>
            <c:numRef>
              <c:f>FV_evolution_MbyM!$BL$4:$BL$1000</c:f>
              <c:numCache>
                <c:formatCode>General</c:formatCode>
                <c:ptCount val="997"/>
                <c:pt idx="352" formatCode="0.00%">
                  <c:v>0</c:v>
                </c:pt>
                <c:pt idx="353" formatCode="0.00%">
                  <c:v>0</c:v>
                </c:pt>
                <c:pt idx="354" formatCode="0.00%">
                  <c:v>0</c:v>
                </c:pt>
                <c:pt idx="355" formatCode="0.00%">
                  <c:v>0</c:v>
                </c:pt>
                <c:pt idx="356" formatCode="0.00%">
                  <c:v>0</c:v>
                </c:pt>
                <c:pt idx="357" formatCode="0.00%">
                  <c:v>0</c:v>
                </c:pt>
                <c:pt idx="358" formatCode="0.00%">
                  <c:v>0</c:v>
                </c:pt>
                <c:pt idx="359" formatCode="0.00%">
                  <c:v>0</c:v>
                </c:pt>
                <c:pt idx="360" formatCode="0.00%">
                  <c:v>0</c:v>
                </c:pt>
                <c:pt idx="361" formatCode="0.00%">
                  <c:v>0</c:v>
                </c:pt>
                <c:pt idx="362" formatCode="0.00%">
                  <c:v>0</c:v>
                </c:pt>
                <c:pt idx="363" formatCode="0.00%">
                  <c:v>0</c:v>
                </c:pt>
                <c:pt idx="364" formatCode="0.00%">
                  <c:v>0</c:v>
                </c:pt>
                <c:pt idx="365" formatCode="0.00%">
                  <c:v>0</c:v>
                </c:pt>
                <c:pt idx="366" formatCode="0.00%">
                  <c:v>0</c:v>
                </c:pt>
                <c:pt idx="367" formatCode="0.00%">
                  <c:v>0</c:v>
                </c:pt>
                <c:pt idx="368" formatCode="0.00%">
                  <c:v>0</c:v>
                </c:pt>
                <c:pt idx="369" formatCode="0.00%">
                  <c:v>0</c:v>
                </c:pt>
                <c:pt idx="370" formatCode="0.00%">
                  <c:v>0</c:v>
                </c:pt>
                <c:pt idx="371" formatCode="0.00%">
                  <c:v>0</c:v>
                </c:pt>
                <c:pt idx="372" formatCode="0.00%">
                  <c:v>0</c:v>
                </c:pt>
                <c:pt idx="373" formatCode="0.00%">
                  <c:v>0</c:v>
                </c:pt>
                <c:pt idx="374" formatCode="0.00%">
                  <c:v>0</c:v>
                </c:pt>
                <c:pt idx="375" formatCode="0.00%">
                  <c:v>0</c:v>
                </c:pt>
                <c:pt idx="376" formatCode="0.00%">
                  <c:v>0</c:v>
                </c:pt>
                <c:pt idx="377" formatCode="0.00%">
                  <c:v>0</c:v>
                </c:pt>
                <c:pt idx="378" formatCode="0.00%">
                  <c:v>0</c:v>
                </c:pt>
                <c:pt idx="379" formatCode="0.00%">
                  <c:v>0</c:v>
                </c:pt>
                <c:pt idx="380" formatCode="0.00%">
                  <c:v>0</c:v>
                </c:pt>
                <c:pt idx="381" formatCode="0.00%">
                  <c:v>0</c:v>
                </c:pt>
                <c:pt idx="382" formatCode="0.00%">
                  <c:v>0</c:v>
                </c:pt>
                <c:pt idx="383" formatCode="0.00%">
                  <c:v>0</c:v>
                </c:pt>
                <c:pt idx="384" formatCode="0.00%">
                  <c:v>0</c:v>
                </c:pt>
                <c:pt idx="385" formatCode="0.00%">
                  <c:v>0</c:v>
                </c:pt>
                <c:pt idx="386" formatCode="0.00%">
                  <c:v>0</c:v>
                </c:pt>
                <c:pt idx="387" formatCode="0.00%">
                  <c:v>0</c:v>
                </c:pt>
                <c:pt idx="388" formatCode="0.00%">
                  <c:v>0</c:v>
                </c:pt>
                <c:pt idx="389" formatCode="0.00%">
                  <c:v>0</c:v>
                </c:pt>
                <c:pt idx="390" formatCode="0.00%">
                  <c:v>0</c:v>
                </c:pt>
                <c:pt idx="391" formatCode="0.00%">
                  <c:v>0</c:v>
                </c:pt>
                <c:pt idx="392" formatCode="0.00%">
                  <c:v>0</c:v>
                </c:pt>
                <c:pt idx="393" formatCode="0.00%">
                  <c:v>0</c:v>
                </c:pt>
                <c:pt idx="394" formatCode="0.00%">
                  <c:v>0</c:v>
                </c:pt>
                <c:pt idx="395" formatCode="0.00%">
                  <c:v>0</c:v>
                </c:pt>
                <c:pt idx="396" formatCode="0.00%">
                  <c:v>0</c:v>
                </c:pt>
                <c:pt idx="397" formatCode="0.00%">
                  <c:v>0</c:v>
                </c:pt>
                <c:pt idx="398" formatCode="0.00%">
                  <c:v>0</c:v>
                </c:pt>
                <c:pt idx="399" formatCode="0.00%">
                  <c:v>0</c:v>
                </c:pt>
                <c:pt idx="400" formatCode="0.00%">
                  <c:v>0</c:v>
                </c:pt>
                <c:pt idx="401" formatCode="0.00%">
                  <c:v>0</c:v>
                </c:pt>
                <c:pt idx="402" formatCode="0.00%">
                  <c:v>0</c:v>
                </c:pt>
                <c:pt idx="403" formatCode="0.00%">
                  <c:v>0</c:v>
                </c:pt>
                <c:pt idx="404" formatCode="0.00%">
                  <c:v>0</c:v>
                </c:pt>
                <c:pt idx="405" formatCode="0.00%">
                  <c:v>0</c:v>
                </c:pt>
                <c:pt idx="406" formatCode="0.00%">
                  <c:v>0</c:v>
                </c:pt>
                <c:pt idx="407" formatCode="0.00%">
                  <c:v>0</c:v>
                </c:pt>
                <c:pt idx="408" formatCode="0.00%">
                  <c:v>0</c:v>
                </c:pt>
                <c:pt idx="409" formatCode="0.00%">
                  <c:v>0</c:v>
                </c:pt>
                <c:pt idx="410" formatCode="0.00%">
                  <c:v>0</c:v>
                </c:pt>
                <c:pt idx="411" formatCode="0.00%">
                  <c:v>0</c:v>
                </c:pt>
                <c:pt idx="412" formatCode="0.00%">
                  <c:v>0</c:v>
                </c:pt>
                <c:pt idx="413" formatCode="0.00%">
                  <c:v>0</c:v>
                </c:pt>
                <c:pt idx="414" formatCode="0.00%">
                  <c:v>0</c:v>
                </c:pt>
                <c:pt idx="415" formatCode="0.00%">
                  <c:v>0</c:v>
                </c:pt>
                <c:pt idx="416" formatCode="0.00%">
                  <c:v>0</c:v>
                </c:pt>
                <c:pt idx="417" formatCode="0.00%">
                  <c:v>0</c:v>
                </c:pt>
                <c:pt idx="418" formatCode="0.00%">
                  <c:v>0</c:v>
                </c:pt>
                <c:pt idx="419" formatCode="0.00%">
                  <c:v>0</c:v>
                </c:pt>
                <c:pt idx="420" formatCode="0.00%">
                  <c:v>0</c:v>
                </c:pt>
                <c:pt idx="421" formatCode="0.00%">
                  <c:v>0</c:v>
                </c:pt>
                <c:pt idx="422" formatCode="0.00%">
                  <c:v>0</c:v>
                </c:pt>
                <c:pt idx="423" formatCode="0.00%">
                  <c:v>0</c:v>
                </c:pt>
                <c:pt idx="424" formatCode="0.00%">
                  <c:v>0</c:v>
                </c:pt>
                <c:pt idx="425" formatCode="0.00%">
                  <c:v>0</c:v>
                </c:pt>
                <c:pt idx="426" formatCode="0.00%">
                  <c:v>0</c:v>
                </c:pt>
                <c:pt idx="427" formatCode="0.00%">
                  <c:v>0</c:v>
                </c:pt>
                <c:pt idx="428" formatCode="0.00%">
                  <c:v>0</c:v>
                </c:pt>
                <c:pt idx="429" formatCode="0.00%">
                  <c:v>0</c:v>
                </c:pt>
                <c:pt idx="430" formatCode="0.00%">
                  <c:v>0</c:v>
                </c:pt>
                <c:pt idx="431" formatCode="0.00%">
                  <c:v>0</c:v>
                </c:pt>
                <c:pt idx="432" formatCode="0.00%">
                  <c:v>0</c:v>
                </c:pt>
                <c:pt idx="433" formatCode="0.00%">
                  <c:v>0</c:v>
                </c:pt>
                <c:pt idx="434" formatCode="0.00%">
                  <c:v>0</c:v>
                </c:pt>
                <c:pt idx="435" formatCode="0.00%">
                  <c:v>0</c:v>
                </c:pt>
                <c:pt idx="436" formatCode="0.00%">
                  <c:v>0</c:v>
                </c:pt>
                <c:pt idx="437" formatCode="0.00%">
                  <c:v>0</c:v>
                </c:pt>
                <c:pt idx="438" formatCode="0.00%">
                  <c:v>0</c:v>
                </c:pt>
                <c:pt idx="439" formatCode="0.00%">
                  <c:v>0</c:v>
                </c:pt>
                <c:pt idx="440" formatCode="0.00%">
                  <c:v>0</c:v>
                </c:pt>
                <c:pt idx="441" formatCode="0.00%">
                  <c:v>0</c:v>
                </c:pt>
                <c:pt idx="442" formatCode="0.00%">
                  <c:v>3.8399999999999997E-2</c:v>
                </c:pt>
                <c:pt idx="443" formatCode="0.00%">
                  <c:v>0</c:v>
                </c:pt>
                <c:pt idx="444" formatCode="0.00%">
                  <c:v>0</c:v>
                </c:pt>
                <c:pt idx="445" formatCode="0.00%">
                  <c:v>0</c:v>
                </c:pt>
                <c:pt idx="446" formatCode="0.00%">
                  <c:v>0</c:v>
                </c:pt>
                <c:pt idx="447" formatCode="0.00%">
                  <c:v>0</c:v>
                </c:pt>
                <c:pt idx="448" formatCode="0.00%">
                  <c:v>0</c:v>
                </c:pt>
                <c:pt idx="449" formatCode="0.00%">
                  <c:v>0</c:v>
                </c:pt>
                <c:pt idx="450" formatCode="0.00%">
                  <c:v>0</c:v>
                </c:pt>
                <c:pt idx="451" formatCode="0.00%">
                  <c:v>0</c:v>
                </c:pt>
                <c:pt idx="452" formatCode="0.00%">
                  <c:v>0</c:v>
                </c:pt>
                <c:pt idx="453" formatCode="0.00%">
                  <c:v>0</c:v>
                </c:pt>
                <c:pt idx="454" formatCode="0.00%">
                  <c:v>0</c:v>
                </c:pt>
                <c:pt idx="455" formatCode="0.00%">
                  <c:v>0</c:v>
                </c:pt>
                <c:pt idx="456" formatCode="0.00%">
                  <c:v>0</c:v>
                </c:pt>
                <c:pt idx="457" formatCode="0.00%">
                  <c:v>0</c:v>
                </c:pt>
                <c:pt idx="458" formatCode="0.00%">
                  <c:v>0</c:v>
                </c:pt>
                <c:pt idx="459" formatCode="0.00%">
                  <c:v>0</c:v>
                </c:pt>
                <c:pt idx="460" formatCode="0.00%">
                  <c:v>0</c:v>
                </c:pt>
                <c:pt idx="461" formatCode="0.00%">
                  <c:v>0</c:v>
                </c:pt>
                <c:pt idx="462" formatCode="0.00%">
                  <c:v>0</c:v>
                </c:pt>
                <c:pt idx="463" formatCode="0.00%">
                  <c:v>0</c:v>
                </c:pt>
                <c:pt idx="464" formatCode="0.00%">
                  <c:v>0</c:v>
                </c:pt>
                <c:pt idx="465" formatCode="0.00%">
                  <c:v>0</c:v>
                </c:pt>
                <c:pt idx="466" formatCode="0.00%">
                  <c:v>0</c:v>
                </c:pt>
                <c:pt idx="467" formatCode="0.00%">
                  <c:v>0</c:v>
                </c:pt>
                <c:pt idx="468" formatCode="0.00%">
                  <c:v>0</c:v>
                </c:pt>
                <c:pt idx="469" formatCode="0.00%">
                  <c:v>0</c:v>
                </c:pt>
                <c:pt idx="470" formatCode="0.00%">
                  <c:v>0</c:v>
                </c:pt>
                <c:pt idx="471" formatCode="0.00%">
                  <c:v>0</c:v>
                </c:pt>
                <c:pt idx="472" formatCode="0.00%">
                  <c:v>0</c:v>
                </c:pt>
                <c:pt idx="473" formatCode="0.00%">
                  <c:v>0</c:v>
                </c:pt>
                <c:pt idx="474" formatCode="0.00%">
                  <c:v>0</c:v>
                </c:pt>
                <c:pt idx="475" formatCode="0.00%">
                  <c:v>0</c:v>
                </c:pt>
                <c:pt idx="476" formatCode="0.00%">
                  <c:v>0</c:v>
                </c:pt>
                <c:pt idx="477" formatCode="0.00%">
                  <c:v>0</c:v>
                </c:pt>
                <c:pt idx="478" formatCode="0.00%">
                  <c:v>0</c:v>
                </c:pt>
                <c:pt idx="479" formatCode="0.00%">
                  <c:v>0</c:v>
                </c:pt>
                <c:pt idx="480" formatCode="0.00%">
                  <c:v>0</c:v>
                </c:pt>
                <c:pt idx="481" formatCode="0.00%">
                  <c:v>0</c:v>
                </c:pt>
                <c:pt idx="482" formatCode="0.00%">
                  <c:v>0</c:v>
                </c:pt>
                <c:pt idx="483" formatCode="0.00%">
                  <c:v>0</c:v>
                </c:pt>
                <c:pt idx="484" formatCode="0.00%">
                  <c:v>0</c:v>
                </c:pt>
                <c:pt idx="485" formatCode="0.00%">
                  <c:v>0</c:v>
                </c:pt>
                <c:pt idx="486" formatCode="0.00%">
                  <c:v>0</c:v>
                </c:pt>
                <c:pt idx="487" formatCode="0.00%">
                  <c:v>0</c:v>
                </c:pt>
                <c:pt idx="488" formatCode="0.00%">
                  <c:v>0</c:v>
                </c:pt>
                <c:pt idx="489" formatCode="0.00%">
                  <c:v>0</c:v>
                </c:pt>
                <c:pt idx="490" formatCode="0.00%">
                  <c:v>0</c:v>
                </c:pt>
                <c:pt idx="491" formatCode="0.00%">
                  <c:v>0</c:v>
                </c:pt>
                <c:pt idx="492" formatCode="0.00%">
                  <c:v>0</c:v>
                </c:pt>
                <c:pt idx="493" formatCode="0.00%">
                  <c:v>0</c:v>
                </c:pt>
                <c:pt idx="494" formatCode="0.00%">
                  <c:v>0</c:v>
                </c:pt>
                <c:pt idx="495" formatCode="0.00%">
                  <c:v>0</c:v>
                </c:pt>
                <c:pt idx="496" formatCode="0.00%">
                  <c:v>0</c:v>
                </c:pt>
                <c:pt idx="497" formatCode="0.00%">
                  <c:v>0</c:v>
                </c:pt>
                <c:pt idx="498" formatCode="0.00%">
                  <c:v>0</c:v>
                </c:pt>
                <c:pt idx="499" formatCode="0.00%">
                  <c:v>0</c:v>
                </c:pt>
                <c:pt idx="500" formatCode="0.00%">
                  <c:v>0</c:v>
                </c:pt>
                <c:pt idx="501" formatCode="0.00%">
                  <c:v>0</c:v>
                </c:pt>
                <c:pt idx="502" formatCode="0.00%">
                  <c:v>0</c:v>
                </c:pt>
                <c:pt idx="503" formatCode="0.00%">
                  <c:v>0</c:v>
                </c:pt>
                <c:pt idx="504" formatCode="0.00%">
                  <c:v>0</c:v>
                </c:pt>
                <c:pt idx="505" formatCode="0.00%">
                  <c:v>0</c:v>
                </c:pt>
                <c:pt idx="506" formatCode="0.00%">
                  <c:v>0</c:v>
                </c:pt>
                <c:pt idx="507" formatCode="0.00%">
                  <c:v>0</c:v>
                </c:pt>
                <c:pt idx="508" formatCode="0.00%">
                  <c:v>0</c:v>
                </c:pt>
                <c:pt idx="509" formatCode="0.00%">
                  <c:v>0</c:v>
                </c:pt>
                <c:pt idx="510" formatCode="0.00%">
                  <c:v>0</c:v>
                </c:pt>
                <c:pt idx="511" formatCode="0.00%">
                  <c:v>0</c:v>
                </c:pt>
                <c:pt idx="512" formatCode="0.00%">
                  <c:v>0</c:v>
                </c:pt>
                <c:pt idx="513" formatCode="0.00%">
                  <c:v>0</c:v>
                </c:pt>
                <c:pt idx="514" formatCode="0.00%">
                  <c:v>0</c:v>
                </c:pt>
                <c:pt idx="515" formatCode="0.00%">
                  <c:v>0</c:v>
                </c:pt>
                <c:pt idx="516" formatCode="0.00%">
                  <c:v>0</c:v>
                </c:pt>
                <c:pt idx="517" formatCode="0.00%">
                  <c:v>0</c:v>
                </c:pt>
                <c:pt idx="518" formatCode="0.00%">
                  <c:v>0</c:v>
                </c:pt>
                <c:pt idx="519" formatCode="0.00%">
                  <c:v>0</c:v>
                </c:pt>
                <c:pt idx="520" formatCode="0.00%">
                  <c:v>0</c:v>
                </c:pt>
                <c:pt idx="521" formatCode="0.00%">
                  <c:v>0</c:v>
                </c:pt>
                <c:pt idx="522" formatCode="0.00%">
                  <c:v>0</c:v>
                </c:pt>
                <c:pt idx="523" formatCode="0.00%">
                  <c:v>0</c:v>
                </c:pt>
                <c:pt idx="524" formatCode="0.00%">
                  <c:v>0</c:v>
                </c:pt>
                <c:pt idx="525" formatCode="0.00%">
                  <c:v>0</c:v>
                </c:pt>
                <c:pt idx="526" formatCode="0.00%">
                  <c:v>0</c:v>
                </c:pt>
                <c:pt idx="527" formatCode="0.00%">
                  <c:v>0</c:v>
                </c:pt>
                <c:pt idx="528" formatCode="0.00%">
                  <c:v>0</c:v>
                </c:pt>
                <c:pt idx="529" formatCode="0.00%">
                  <c:v>0</c:v>
                </c:pt>
                <c:pt idx="530" formatCode="0.00%">
                  <c:v>0</c:v>
                </c:pt>
                <c:pt idx="531" formatCode="0.00%">
                  <c:v>0</c:v>
                </c:pt>
                <c:pt idx="532" formatCode="0.00%">
                  <c:v>0</c:v>
                </c:pt>
                <c:pt idx="533" formatCode="0.00%">
                  <c:v>0</c:v>
                </c:pt>
                <c:pt idx="534" formatCode="0.00%">
                  <c:v>3.73E-2</c:v>
                </c:pt>
                <c:pt idx="535" formatCode="0.00%">
                  <c:v>0</c:v>
                </c:pt>
                <c:pt idx="536" formatCode="0.00%">
                  <c:v>0</c:v>
                </c:pt>
                <c:pt idx="537" formatCode="0.00%">
                  <c:v>0</c:v>
                </c:pt>
                <c:pt idx="538" formatCode="0.00%">
                  <c:v>0</c:v>
                </c:pt>
                <c:pt idx="539" formatCode="0.00%">
                  <c:v>0</c:v>
                </c:pt>
                <c:pt idx="540" formatCode="0.00%">
                  <c:v>0</c:v>
                </c:pt>
                <c:pt idx="541" formatCode="0.00%">
                  <c:v>0</c:v>
                </c:pt>
                <c:pt idx="542" formatCode="0.00%">
                  <c:v>0</c:v>
                </c:pt>
                <c:pt idx="543" formatCode="0.00%">
                  <c:v>0</c:v>
                </c:pt>
                <c:pt idx="544" formatCode="0.00%">
                  <c:v>0</c:v>
                </c:pt>
                <c:pt idx="545" formatCode="0.00%">
                  <c:v>0</c:v>
                </c:pt>
                <c:pt idx="546" formatCode="0.00%">
                  <c:v>0</c:v>
                </c:pt>
                <c:pt idx="547" formatCode="0.00%">
                  <c:v>0</c:v>
                </c:pt>
                <c:pt idx="548" formatCode="0.00%">
                  <c:v>0</c:v>
                </c:pt>
                <c:pt idx="549" formatCode="0.00%">
                  <c:v>0</c:v>
                </c:pt>
                <c:pt idx="550" formatCode="0.00%">
                  <c:v>0</c:v>
                </c:pt>
                <c:pt idx="551" formatCode="0.00%">
                  <c:v>0</c:v>
                </c:pt>
                <c:pt idx="552" formatCode="0.00%">
                  <c:v>0</c:v>
                </c:pt>
                <c:pt idx="553" formatCode="0.00%">
                  <c:v>0</c:v>
                </c:pt>
                <c:pt idx="554" formatCode="0.00%">
                  <c:v>0</c:v>
                </c:pt>
                <c:pt idx="555" formatCode="0.00%">
                  <c:v>0</c:v>
                </c:pt>
                <c:pt idx="556" formatCode="0.00%">
                  <c:v>0</c:v>
                </c:pt>
                <c:pt idx="557" formatCode="0.00%">
                  <c:v>0</c:v>
                </c:pt>
                <c:pt idx="558" formatCode="0.00%">
                  <c:v>0</c:v>
                </c:pt>
                <c:pt idx="559" formatCode="0.00%">
                  <c:v>0</c:v>
                </c:pt>
                <c:pt idx="560" formatCode="0.00%">
                  <c:v>0</c:v>
                </c:pt>
                <c:pt idx="561" formatCode="0.00%">
                  <c:v>0</c:v>
                </c:pt>
                <c:pt idx="562" formatCode="0.00%">
                  <c:v>0</c:v>
                </c:pt>
                <c:pt idx="563" formatCode="0.00%">
                  <c:v>0</c:v>
                </c:pt>
                <c:pt idx="564" formatCode="0.00%">
                  <c:v>0</c:v>
                </c:pt>
                <c:pt idx="565" formatCode="0.00%">
                  <c:v>0</c:v>
                </c:pt>
                <c:pt idx="566" formatCode="0.00%">
                  <c:v>0</c:v>
                </c:pt>
                <c:pt idx="567" formatCode="0.00%">
                  <c:v>0</c:v>
                </c:pt>
                <c:pt idx="568" formatCode="0.00%">
                  <c:v>0</c:v>
                </c:pt>
                <c:pt idx="569" formatCode="0.00%">
                  <c:v>0</c:v>
                </c:pt>
                <c:pt idx="570" formatCode="0.00%">
                  <c:v>0</c:v>
                </c:pt>
                <c:pt idx="571" formatCode="0.00%">
                  <c:v>0</c:v>
                </c:pt>
                <c:pt idx="572" formatCode="0.00%">
                  <c:v>0</c:v>
                </c:pt>
                <c:pt idx="573" formatCode="0.00%">
                  <c:v>0</c:v>
                </c:pt>
                <c:pt idx="574" formatCode="0.00%">
                  <c:v>0</c:v>
                </c:pt>
                <c:pt idx="575" formatCode="0.00%">
                  <c:v>0</c:v>
                </c:pt>
                <c:pt idx="576" formatCode="0.00%">
                  <c:v>0</c:v>
                </c:pt>
                <c:pt idx="577" formatCode="0.00%">
                  <c:v>0</c:v>
                </c:pt>
                <c:pt idx="578" formatCode="0.00%">
                  <c:v>0</c:v>
                </c:pt>
                <c:pt idx="579" formatCode="0.00%">
                  <c:v>0</c:v>
                </c:pt>
                <c:pt idx="580" formatCode="0.00%">
                  <c:v>0</c:v>
                </c:pt>
                <c:pt idx="581" formatCode="0.00%">
                  <c:v>0</c:v>
                </c:pt>
                <c:pt idx="582" formatCode="0.00%">
                  <c:v>0</c:v>
                </c:pt>
                <c:pt idx="583" formatCode="0.00%">
                  <c:v>0</c:v>
                </c:pt>
                <c:pt idx="584" formatCode="0.00%">
                  <c:v>0</c:v>
                </c:pt>
                <c:pt idx="585" formatCode="0.00%">
                  <c:v>0</c:v>
                </c:pt>
                <c:pt idx="586" formatCode="0.00%">
                  <c:v>0</c:v>
                </c:pt>
                <c:pt idx="587" formatCode="0.00%">
                  <c:v>0</c:v>
                </c:pt>
                <c:pt idx="588" formatCode="0.00%">
                  <c:v>0</c:v>
                </c:pt>
                <c:pt idx="589" formatCode="0.00%">
                  <c:v>0</c:v>
                </c:pt>
                <c:pt idx="590" formatCode="0.00%">
                  <c:v>0</c:v>
                </c:pt>
                <c:pt idx="591" formatCode="0.00%">
                  <c:v>0</c:v>
                </c:pt>
                <c:pt idx="592" formatCode="0.00%">
                  <c:v>0</c:v>
                </c:pt>
                <c:pt idx="593" formatCode="0.00%">
                  <c:v>0</c:v>
                </c:pt>
                <c:pt idx="594" formatCode="0.00%">
                  <c:v>0</c:v>
                </c:pt>
                <c:pt idx="595" formatCode="0.00%">
                  <c:v>0</c:v>
                </c:pt>
                <c:pt idx="596" formatCode="0.00%">
                  <c:v>0</c:v>
                </c:pt>
                <c:pt idx="597" formatCode="0.00%">
                  <c:v>0</c:v>
                </c:pt>
                <c:pt idx="598" formatCode="0.00%">
                  <c:v>0</c:v>
                </c:pt>
                <c:pt idx="599" formatCode="0.00%">
                  <c:v>0</c:v>
                </c:pt>
                <c:pt idx="600" formatCode="0.00%">
                  <c:v>0</c:v>
                </c:pt>
                <c:pt idx="601" formatCode="0.00%">
                  <c:v>0</c:v>
                </c:pt>
                <c:pt idx="602" formatCode="0.00%">
                  <c:v>0</c:v>
                </c:pt>
                <c:pt idx="603" formatCode="0.00%">
                  <c:v>0</c:v>
                </c:pt>
                <c:pt idx="604" formatCode="0.00%">
                  <c:v>0</c:v>
                </c:pt>
                <c:pt idx="605" formatCode="0.00%">
                  <c:v>0</c:v>
                </c:pt>
                <c:pt idx="606" formatCode="0.00%">
                  <c:v>0</c:v>
                </c:pt>
                <c:pt idx="607" formatCode="0.00%">
                  <c:v>0</c:v>
                </c:pt>
                <c:pt idx="608" formatCode="0.00%">
                  <c:v>0</c:v>
                </c:pt>
                <c:pt idx="609" formatCode="0.00%">
                  <c:v>0</c:v>
                </c:pt>
                <c:pt idx="610" formatCode="0.00%">
                  <c:v>0</c:v>
                </c:pt>
                <c:pt idx="611" formatCode="0.00%">
                  <c:v>0</c:v>
                </c:pt>
                <c:pt idx="612" formatCode="0.00%">
                  <c:v>0</c:v>
                </c:pt>
                <c:pt idx="613" formatCode="0.00%">
                  <c:v>0</c:v>
                </c:pt>
                <c:pt idx="614" formatCode="0.00%">
                  <c:v>0</c:v>
                </c:pt>
                <c:pt idx="615" formatCode="0.00%">
                  <c:v>0</c:v>
                </c:pt>
                <c:pt idx="616" formatCode="0.00%">
                  <c:v>0</c:v>
                </c:pt>
                <c:pt idx="617" formatCode="0.00%">
                  <c:v>0</c:v>
                </c:pt>
                <c:pt idx="618" formatCode="0.00%">
                  <c:v>0</c:v>
                </c:pt>
                <c:pt idx="619" formatCode="0.00%">
                  <c:v>0</c:v>
                </c:pt>
                <c:pt idx="620" formatCode="0.00%">
                  <c:v>0</c:v>
                </c:pt>
                <c:pt idx="621" formatCode="0.00%">
                  <c:v>0</c:v>
                </c:pt>
                <c:pt idx="622" formatCode="0.00%">
                  <c:v>0</c:v>
                </c:pt>
                <c:pt idx="623" formatCode="0.00%">
                  <c:v>0</c:v>
                </c:pt>
                <c:pt idx="624" formatCode="0.00%">
                  <c:v>0</c:v>
                </c:pt>
                <c:pt idx="625" formatCode="0.00%">
                  <c:v>0</c:v>
                </c:pt>
                <c:pt idx="626" formatCode="0.00%">
                  <c:v>3.6200000000000003E-2</c:v>
                </c:pt>
                <c:pt idx="627" formatCode="0.00%">
                  <c:v>0</c:v>
                </c:pt>
                <c:pt idx="628" formatCode="0.00%">
                  <c:v>0</c:v>
                </c:pt>
                <c:pt idx="629" formatCode="0.00%">
                  <c:v>0</c:v>
                </c:pt>
                <c:pt idx="630" formatCode="0.00%">
                  <c:v>0</c:v>
                </c:pt>
                <c:pt idx="631" formatCode="0.00%">
                  <c:v>0</c:v>
                </c:pt>
                <c:pt idx="632" formatCode="0.00%">
                  <c:v>0</c:v>
                </c:pt>
                <c:pt idx="633" formatCode="0.00%">
                  <c:v>0</c:v>
                </c:pt>
                <c:pt idx="634" formatCode="0.00%">
                  <c:v>0</c:v>
                </c:pt>
                <c:pt idx="635" formatCode="0.00%">
                  <c:v>0</c:v>
                </c:pt>
                <c:pt idx="636" formatCode="0.00%">
                  <c:v>0</c:v>
                </c:pt>
                <c:pt idx="637" formatCode="0.00%">
                  <c:v>0</c:v>
                </c:pt>
                <c:pt idx="638" formatCode="0.00%">
                  <c:v>0</c:v>
                </c:pt>
                <c:pt idx="639" formatCode="0.00%">
                  <c:v>0</c:v>
                </c:pt>
                <c:pt idx="640" formatCode="0.00%">
                  <c:v>0</c:v>
                </c:pt>
                <c:pt idx="641" formatCode="0.00%">
                  <c:v>0</c:v>
                </c:pt>
                <c:pt idx="642" formatCode="0.00%">
                  <c:v>0</c:v>
                </c:pt>
                <c:pt idx="643" formatCode="0.00%">
                  <c:v>0</c:v>
                </c:pt>
                <c:pt idx="644" formatCode="0.00%">
                  <c:v>0</c:v>
                </c:pt>
                <c:pt idx="645" formatCode="0.00%">
                  <c:v>0</c:v>
                </c:pt>
                <c:pt idx="646" formatCode="0.00%">
                  <c:v>0</c:v>
                </c:pt>
                <c:pt idx="647" formatCode="0.00%">
                  <c:v>0</c:v>
                </c:pt>
                <c:pt idx="648" formatCode="0.00%">
                  <c:v>0</c:v>
                </c:pt>
                <c:pt idx="649" formatCode="0.00%">
                  <c:v>0</c:v>
                </c:pt>
                <c:pt idx="650" formatCode="0.00%">
                  <c:v>0</c:v>
                </c:pt>
                <c:pt idx="651" formatCode="0.00%">
                  <c:v>0</c:v>
                </c:pt>
                <c:pt idx="652" formatCode="0.00%">
                  <c:v>0</c:v>
                </c:pt>
                <c:pt idx="653" formatCode="0.00%">
                  <c:v>0</c:v>
                </c:pt>
                <c:pt idx="654" formatCode="0.00%">
                  <c:v>0</c:v>
                </c:pt>
                <c:pt idx="655" formatCode="0.00%">
                  <c:v>0</c:v>
                </c:pt>
                <c:pt idx="656" formatCode="0.00%">
                  <c:v>0</c:v>
                </c:pt>
                <c:pt idx="657" formatCode="0.00%">
                  <c:v>0</c:v>
                </c:pt>
                <c:pt idx="658" formatCode="0.00%">
                  <c:v>0</c:v>
                </c:pt>
                <c:pt idx="659" formatCode="0.00%">
                  <c:v>0</c:v>
                </c:pt>
                <c:pt idx="660" formatCode="0.00%">
                  <c:v>0</c:v>
                </c:pt>
                <c:pt idx="661" formatCode="0.00%">
                  <c:v>0</c:v>
                </c:pt>
                <c:pt idx="662" formatCode="0.00%">
                  <c:v>0</c:v>
                </c:pt>
                <c:pt idx="663" formatCode="0.00%">
                  <c:v>0</c:v>
                </c:pt>
                <c:pt idx="664" formatCode="0.00%">
                  <c:v>0</c:v>
                </c:pt>
                <c:pt idx="665" formatCode="0.00%">
                  <c:v>0</c:v>
                </c:pt>
                <c:pt idx="666" formatCode="0.00%">
                  <c:v>0</c:v>
                </c:pt>
                <c:pt idx="667" formatCode="0.00%">
                  <c:v>0</c:v>
                </c:pt>
                <c:pt idx="668" formatCode="0.00%">
                  <c:v>0</c:v>
                </c:pt>
                <c:pt idx="669" formatCode="0.00%">
                  <c:v>0</c:v>
                </c:pt>
                <c:pt idx="670" formatCode="0.00%">
                  <c:v>0</c:v>
                </c:pt>
                <c:pt idx="671" formatCode="0.00%">
                  <c:v>0</c:v>
                </c:pt>
                <c:pt idx="672" formatCode="0.00%">
                  <c:v>0</c:v>
                </c:pt>
                <c:pt idx="673" formatCode="0.00%">
                  <c:v>0</c:v>
                </c:pt>
                <c:pt idx="674" formatCode="0.00%">
                  <c:v>0</c:v>
                </c:pt>
                <c:pt idx="675" formatCode="0.00%">
                  <c:v>0</c:v>
                </c:pt>
                <c:pt idx="676" formatCode="0.00%">
                  <c:v>0</c:v>
                </c:pt>
                <c:pt idx="677" formatCode="0.00%">
                  <c:v>0</c:v>
                </c:pt>
                <c:pt idx="678" formatCode="0.00%">
                  <c:v>0</c:v>
                </c:pt>
                <c:pt idx="679" formatCode="0.00%">
                  <c:v>0</c:v>
                </c:pt>
                <c:pt idx="680" formatCode="0.00%">
                  <c:v>0</c:v>
                </c:pt>
                <c:pt idx="681" formatCode="0.00%">
                  <c:v>0</c:v>
                </c:pt>
                <c:pt idx="682" formatCode="0.00%">
                  <c:v>0</c:v>
                </c:pt>
                <c:pt idx="683" formatCode="0.00%">
                  <c:v>0</c:v>
                </c:pt>
                <c:pt idx="684" formatCode="0.00%">
                  <c:v>0</c:v>
                </c:pt>
                <c:pt idx="685" formatCode="0.00%">
                  <c:v>0</c:v>
                </c:pt>
                <c:pt idx="686" formatCode="0.00%">
                  <c:v>0</c:v>
                </c:pt>
                <c:pt idx="687" formatCode="0.00%">
                  <c:v>0</c:v>
                </c:pt>
                <c:pt idx="688" formatCode="0.00%">
                  <c:v>0</c:v>
                </c:pt>
                <c:pt idx="689" formatCode="0.00%">
                  <c:v>0</c:v>
                </c:pt>
                <c:pt idx="690" formatCode="0.00%">
                  <c:v>0</c:v>
                </c:pt>
                <c:pt idx="691" formatCode="0.00%">
                  <c:v>0</c:v>
                </c:pt>
                <c:pt idx="692" formatCode="0.00%">
                  <c:v>0</c:v>
                </c:pt>
                <c:pt idx="693" formatCode="0.00%">
                  <c:v>0</c:v>
                </c:pt>
                <c:pt idx="694" formatCode="0.00%">
                  <c:v>0</c:v>
                </c:pt>
                <c:pt idx="695" formatCode="0.00%">
                  <c:v>0</c:v>
                </c:pt>
                <c:pt idx="696" formatCode="0.00%">
                  <c:v>0</c:v>
                </c:pt>
                <c:pt idx="697" formatCode="0.00%">
                  <c:v>0</c:v>
                </c:pt>
                <c:pt idx="698" formatCode="0.00%">
                  <c:v>0</c:v>
                </c:pt>
                <c:pt idx="699" formatCode="0.00%">
                  <c:v>0</c:v>
                </c:pt>
                <c:pt idx="700" formatCode="0.00%">
                  <c:v>0</c:v>
                </c:pt>
                <c:pt idx="701" formatCode="0.00%">
                  <c:v>0</c:v>
                </c:pt>
                <c:pt idx="702" formatCode="0.00%">
                  <c:v>0</c:v>
                </c:pt>
                <c:pt idx="703" formatCode="0.00%">
                  <c:v>0</c:v>
                </c:pt>
                <c:pt idx="704" formatCode="0.00%">
                  <c:v>0</c:v>
                </c:pt>
                <c:pt idx="705" formatCode="0.00%">
                  <c:v>0</c:v>
                </c:pt>
                <c:pt idx="706" formatCode="0.00%">
                  <c:v>0</c:v>
                </c:pt>
                <c:pt idx="707" formatCode="0.00%">
                  <c:v>0</c:v>
                </c:pt>
                <c:pt idx="708" formatCode="0.00%">
                  <c:v>0</c:v>
                </c:pt>
                <c:pt idx="709" formatCode="0.00%">
                  <c:v>0</c:v>
                </c:pt>
                <c:pt idx="710" formatCode="0.00%">
                  <c:v>0</c:v>
                </c:pt>
                <c:pt idx="711" formatCode="0.00%">
                  <c:v>0</c:v>
                </c:pt>
                <c:pt idx="712" formatCode="0.00%">
                  <c:v>0</c:v>
                </c:pt>
                <c:pt idx="713" formatCode="0.00%">
                  <c:v>0</c:v>
                </c:pt>
                <c:pt idx="714" formatCode="0.00%">
                  <c:v>0</c:v>
                </c:pt>
                <c:pt idx="715" formatCode="0.00%">
                  <c:v>0</c:v>
                </c:pt>
                <c:pt idx="716" formatCode="0.00%">
                  <c:v>3.5499999999999997E-2</c:v>
                </c:pt>
              </c:numCache>
              <c:extLst xmlns:c15="http://schemas.microsoft.com/office/drawing/2012/chart"/>
            </c:numRef>
          </c:val>
          <c:smooth val="0"/>
          <c:extLst xmlns:c15="http://schemas.microsoft.com/office/drawing/2012/chart">
            <c:ext xmlns:c16="http://schemas.microsoft.com/office/drawing/2014/chart" uri="{C3380CC4-5D6E-409C-BE32-E72D297353CC}">
              <c16:uniqueId val="{00000009-98B1-47C7-BBD9-6C9CC4DAFC39}"/>
            </c:ext>
          </c:extLst>
        </c:ser>
        <c:dLbls>
          <c:showLegendKey val="0"/>
          <c:showVal val="0"/>
          <c:showCatName val="0"/>
          <c:showSerName val="0"/>
          <c:showPercent val="0"/>
          <c:showBubbleSize val="0"/>
        </c:dLbls>
        <c:smooth val="0"/>
        <c:axId val="190528464"/>
        <c:axId val="190528880"/>
        <c:extLst>
          <c:ext xmlns:c15="http://schemas.microsoft.com/office/drawing/2012/chart" uri="{02D57815-91ED-43cb-92C2-25804820EDAC}">
            <c15:filteredLineSeries>
              <c15:ser>
                <c:idx val="5"/>
                <c:order val="5"/>
                <c:tx>
                  <c:v>AII target</c:v>
                </c:tx>
                <c:spPr>
                  <a:ln w="28575" cap="rnd">
                    <a:noFill/>
                    <a:round/>
                  </a:ln>
                  <a:effectLst/>
                </c:spPr>
                <c:marker>
                  <c:symbol val="triangle"/>
                  <c:size val="5"/>
                  <c:spPr>
                    <a:solidFill>
                      <a:schemeClr val="accent6"/>
                    </a:solidFill>
                    <a:ln w="9525">
                      <a:solidFill>
                        <a:schemeClr val="accent6"/>
                      </a:solidFill>
                    </a:ln>
                    <a:effectLst/>
                  </c:spPr>
                </c:marker>
                <c:cat>
                  <c:numRef>
                    <c:extLst>
                      <c:ex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c:ext uri="{02D57815-91ED-43cb-92C2-25804820EDAC}">
                        <c15:formulaRef>
                          <c15:sqref>FV_evolution_MbyM!$BD$4:$BD$1000</c15:sqref>
                        </c15:formulaRef>
                      </c:ext>
                    </c:extLst>
                    <c:numCache>
                      <c:formatCode>0.00%</c:formatCode>
                      <c:ptCount val="99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4.2999999999999997E-2</c:v>
                      </c:pt>
                      <c:pt idx="534">
                        <c:v>4.2999999999999997E-2</c:v>
                      </c:pt>
                      <c:pt idx="626">
                        <c:v>4.2999999999999997E-2</c:v>
                      </c:pt>
                    </c:numCache>
                  </c:numRef>
                </c:val>
                <c:smooth val="0"/>
                <c:extLst>
                  <c:ext xmlns:c16="http://schemas.microsoft.com/office/drawing/2014/chart" uri="{C3380CC4-5D6E-409C-BE32-E72D297353CC}">
                    <c16:uniqueId val="{00000008-98B1-47C7-BBD9-6C9CC4DAFC39}"/>
                  </c:ext>
                </c:extLst>
              </c15:ser>
            </c15:filteredLineSeries>
            <c15:filteredLineSeries>
              <c15:ser>
                <c:idx val="7"/>
                <c:order val="7"/>
                <c:tx>
                  <c:v>previuos model</c:v>
                </c:tx>
                <c:spPr>
                  <a:ln w="19050" cap="rnd">
                    <a:solidFill>
                      <a:schemeClr val="accent4"/>
                    </a:solidFill>
                    <a:prstDash val="dash"/>
                    <a:round/>
                  </a:ln>
                  <a:effectLst/>
                </c:spPr>
                <c:marker>
                  <c:symbol val="none"/>
                </c:marker>
                <c:cat>
                  <c:numRef>
                    <c:extLst xmlns:c15="http://schemas.microsoft.com/office/drawing/2012/chart">
                      <c:ext xmlns:c15="http://schemas.microsoft.com/office/drawing/2012/chart" uri="{02D57815-91ED-43cb-92C2-25804820EDAC}">
                        <c15:formulaRef>
                          <c15:sqref>FV_evolution_MbyM!$AE$4:$AE$1000</c15:sqref>
                        </c15:formulaRef>
                      </c:ext>
                    </c:extLst>
                    <c:numCache>
                      <c:formatCode>m/d/yyyy</c:formatCode>
                      <c:ptCount val="997"/>
                      <c:pt idx="0">
                        <c:v>45292</c:v>
                      </c:pt>
                      <c:pt idx="1">
                        <c:v>45293</c:v>
                      </c:pt>
                      <c:pt idx="2">
                        <c:v>45294</c:v>
                      </c:pt>
                      <c:pt idx="3">
                        <c:v>45295</c:v>
                      </c:pt>
                      <c:pt idx="4">
                        <c:v>45296</c:v>
                      </c:pt>
                      <c:pt idx="5">
                        <c:v>45299</c:v>
                      </c:pt>
                      <c:pt idx="6">
                        <c:v>45300</c:v>
                      </c:pt>
                      <c:pt idx="7">
                        <c:v>45301</c:v>
                      </c:pt>
                      <c:pt idx="8">
                        <c:v>45302</c:v>
                      </c:pt>
                      <c:pt idx="9">
                        <c:v>45303</c:v>
                      </c:pt>
                      <c:pt idx="10">
                        <c:v>45306</c:v>
                      </c:pt>
                      <c:pt idx="11">
                        <c:v>45307</c:v>
                      </c:pt>
                      <c:pt idx="12">
                        <c:v>45308</c:v>
                      </c:pt>
                      <c:pt idx="13">
                        <c:v>45309</c:v>
                      </c:pt>
                      <c:pt idx="14">
                        <c:v>45310</c:v>
                      </c:pt>
                      <c:pt idx="15">
                        <c:v>45313</c:v>
                      </c:pt>
                      <c:pt idx="16">
                        <c:v>45314</c:v>
                      </c:pt>
                      <c:pt idx="17">
                        <c:v>45315</c:v>
                      </c:pt>
                      <c:pt idx="18">
                        <c:v>45316</c:v>
                      </c:pt>
                      <c:pt idx="19">
                        <c:v>45317</c:v>
                      </c:pt>
                      <c:pt idx="20">
                        <c:v>45320</c:v>
                      </c:pt>
                      <c:pt idx="21">
                        <c:v>45321</c:v>
                      </c:pt>
                      <c:pt idx="22">
                        <c:v>45322</c:v>
                      </c:pt>
                      <c:pt idx="23">
                        <c:v>45323</c:v>
                      </c:pt>
                      <c:pt idx="24">
                        <c:v>45324</c:v>
                      </c:pt>
                      <c:pt idx="25">
                        <c:v>45327</c:v>
                      </c:pt>
                      <c:pt idx="26">
                        <c:v>45328</c:v>
                      </c:pt>
                      <c:pt idx="27">
                        <c:v>45329</c:v>
                      </c:pt>
                      <c:pt idx="28">
                        <c:v>45330</c:v>
                      </c:pt>
                      <c:pt idx="29">
                        <c:v>45331</c:v>
                      </c:pt>
                      <c:pt idx="30">
                        <c:v>45334</c:v>
                      </c:pt>
                      <c:pt idx="31">
                        <c:v>45335</c:v>
                      </c:pt>
                      <c:pt idx="32">
                        <c:v>45336</c:v>
                      </c:pt>
                      <c:pt idx="33">
                        <c:v>45337</c:v>
                      </c:pt>
                      <c:pt idx="34">
                        <c:v>45338</c:v>
                      </c:pt>
                      <c:pt idx="35">
                        <c:v>45341</c:v>
                      </c:pt>
                      <c:pt idx="36">
                        <c:v>45342</c:v>
                      </c:pt>
                      <c:pt idx="37">
                        <c:v>45343</c:v>
                      </c:pt>
                      <c:pt idx="38">
                        <c:v>45344</c:v>
                      </c:pt>
                      <c:pt idx="39">
                        <c:v>45345</c:v>
                      </c:pt>
                      <c:pt idx="40">
                        <c:v>45348</c:v>
                      </c:pt>
                      <c:pt idx="41">
                        <c:v>45349</c:v>
                      </c:pt>
                      <c:pt idx="42">
                        <c:v>45350</c:v>
                      </c:pt>
                      <c:pt idx="43">
                        <c:v>45351</c:v>
                      </c:pt>
                      <c:pt idx="44">
                        <c:v>45352</c:v>
                      </c:pt>
                      <c:pt idx="45">
                        <c:v>45355</c:v>
                      </c:pt>
                      <c:pt idx="46">
                        <c:v>45356</c:v>
                      </c:pt>
                      <c:pt idx="47">
                        <c:v>45357</c:v>
                      </c:pt>
                      <c:pt idx="48">
                        <c:v>45358</c:v>
                      </c:pt>
                      <c:pt idx="49">
                        <c:v>45359</c:v>
                      </c:pt>
                      <c:pt idx="50">
                        <c:v>45362</c:v>
                      </c:pt>
                      <c:pt idx="51">
                        <c:v>45363</c:v>
                      </c:pt>
                      <c:pt idx="52">
                        <c:v>45364</c:v>
                      </c:pt>
                      <c:pt idx="53">
                        <c:v>45365</c:v>
                      </c:pt>
                      <c:pt idx="54">
                        <c:v>45366</c:v>
                      </c:pt>
                      <c:pt idx="55">
                        <c:v>45369</c:v>
                      </c:pt>
                      <c:pt idx="56">
                        <c:v>45370</c:v>
                      </c:pt>
                      <c:pt idx="57">
                        <c:v>45371</c:v>
                      </c:pt>
                      <c:pt idx="58">
                        <c:v>45372</c:v>
                      </c:pt>
                      <c:pt idx="59">
                        <c:v>45373</c:v>
                      </c:pt>
                      <c:pt idx="60">
                        <c:v>45376</c:v>
                      </c:pt>
                      <c:pt idx="61">
                        <c:v>45377</c:v>
                      </c:pt>
                      <c:pt idx="62">
                        <c:v>45378</c:v>
                      </c:pt>
                      <c:pt idx="63">
                        <c:v>45379</c:v>
                      </c:pt>
                      <c:pt idx="64">
                        <c:v>45380</c:v>
                      </c:pt>
                      <c:pt idx="65">
                        <c:v>45383</c:v>
                      </c:pt>
                      <c:pt idx="66">
                        <c:v>45384</c:v>
                      </c:pt>
                      <c:pt idx="67">
                        <c:v>45385</c:v>
                      </c:pt>
                      <c:pt idx="68">
                        <c:v>45386</c:v>
                      </c:pt>
                      <c:pt idx="69">
                        <c:v>45387</c:v>
                      </c:pt>
                      <c:pt idx="70">
                        <c:v>45390</c:v>
                      </c:pt>
                      <c:pt idx="71">
                        <c:v>45391</c:v>
                      </c:pt>
                      <c:pt idx="72">
                        <c:v>45392</c:v>
                      </c:pt>
                      <c:pt idx="73">
                        <c:v>45393</c:v>
                      </c:pt>
                      <c:pt idx="74">
                        <c:v>45394</c:v>
                      </c:pt>
                      <c:pt idx="75">
                        <c:v>45397</c:v>
                      </c:pt>
                      <c:pt idx="76">
                        <c:v>45398</c:v>
                      </c:pt>
                      <c:pt idx="77">
                        <c:v>45399</c:v>
                      </c:pt>
                      <c:pt idx="78">
                        <c:v>45400</c:v>
                      </c:pt>
                      <c:pt idx="79">
                        <c:v>45401</c:v>
                      </c:pt>
                      <c:pt idx="80">
                        <c:v>45404</c:v>
                      </c:pt>
                      <c:pt idx="81">
                        <c:v>45405</c:v>
                      </c:pt>
                      <c:pt idx="82">
                        <c:v>45406</c:v>
                      </c:pt>
                      <c:pt idx="83">
                        <c:v>45407</c:v>
                      </c:pt>
                      <c:pt idx="84">
                        <c:v>45408</c:v>
                      </c:pt>
                      <c:pt idx="85">
                        <c:v>45411</c:v>
                      </c:pt>
                      <c:pt idx="86">
                        <c:v>45412</c:v>
                      </c:pt>
                      <c:pt idx="87">
                        <c:v>45413</c:v>
                      </c:pt>
                      <c:pt idx="88">
                        <c:v>45414</c:v>
                      </c:pt>
                      <c:pt idx="89">
                        <c:v>45415</c:v>
                      </c:pt>
                      <c:pt idx="90">
                        <c:v>45418</c:v>
                      </c:pt>
                      <c:pt idx="91">
                        <c:v>45419</c:v>
                      </c:pt>
                      <c:pt idx="92">
                        <c:v>45420</c:v>
                      </c:pt>
                      <c:pt idx="93">
                        <c:v>45421</c:v>
                      </c:pt>
                      <c:pt idx="94">
                        <c:v>45422</c:v>
                      </c:pt>
                      <c:pt idx="95">
                        <c:v>45425</c:v>
                      </c:pt>
                      <c:pt idx="96">
                        <c:v>45426</c:v>
                      </c:pt>
                      <c:pt idx="97">
                        <c:v>45427</c:v>
                      </c:pt>
                      <c:pt idx="98">
                        <c:v>45428</c:v>
                      </c:pt>
                      <c:pt idx="99">
                        <c:v>45429</c:v>
                      </c:pt>
                      <c:pt idx="100">
                        <c:v>45432</c:v>
                      </c:pt>
                      <c:pt idx="101">
                        <c:v>45433</c:v>
                      </c:pt>
                      <c:pt idx="102">
                        <c:v>45434</c:v>
                      </c:pt>
                      <c:pt idx="103">
                        <c:v>45435</c:v>
                      </c:pt>
                      <c:pt idx="104">
                        <c:v>45436</c:v>
                      </c:pt>
                      <c:pt idx="105">
                        <c:v>45439</c:v>
                      </c:pt>
                      <c:pt idx="106">
                        <c:v>45440</c:v>
                      </c:pt>
                      <c:pt idx="107">
                        <c:v>45441</c:v>
                      </c:pt>
                      <c:pt idx="108">
                        <c:v>45442</c:v>
                      </c:pt>
                      <c:pt idx="109">
                        <c:v>45443</c:v>
                      </c:pt>
                      <c:pt idx="110">
                        <c:v>45446</c:v>
                      </c:pt>
                      <c:pt idx="111">
                        <c:v>45447</c:v>
                      </c:pt>
                      <c:pt idx="112">
                        <c:v>45448</c:v>
                      </c:pt>
                      <c:pt idx="113">
                        <c:v>45449</c:v>
                      </c:pt>
                      <c:pt idx="114">
                        <c:v>45450</c:v>
                      </c:pt>
                      <c:pt idx="115">
                        <c:v>45453</c:v>
                      </c:pt>
                      <c:pt idx="116">
                        <c:v>45454</c:v>
                      </c:pt>
                      <c:pt idx="117">
                        <c:v>45455</c:v>
                      </c:pt>
                      <c:pt idx="118">
                        <c:v>45456</c:v>
                      </c:pt>
                      <c:pt idx="119">
                        <c:v>45457</c:v>
                      </c:pt>
                      <c:pt idx="120">
                        <c:v>45460</c:v>
                      </c:pt>
                      <c:pt idx="121">
                        <c:v>45461</c:v>
                      </c:pt>
                      <c:pt idx="122">
                        <c:v>45462</c:v>
                      </c:pt>
                      <c:pt idx="123">
                        <c:v>45463</c:v>
                      </c:pt>
                      <c:pt idx="124">
                        <c:v>45464</c:v>
                      </c:pt>
                      <c:pt idx="125">
                        <c:v>45467</c:v>
                      </c:pt>
                      <c:pt idx="126">
                        <c:v>45468</c:v>
                      </c:pt>
                      <c:pt idx="127">
                        <c:v>45469</c:v>
                      </c:pt>
                      <c:pt idx="128">
                        <c:v>45470</c:v>
                      </c:pt>
                      <c:pt idx="129">
                        <c:v>45471</c:v>
                      </c:pt>
                      <c:pt idx="130">
                        <c:v>45474</c:v>
                      </c:pt>
                      <c:pt idx="131">
                        <c:v>45475</c:v>
                      </c:pt>
                      <c:pt idx="132">
                        <c:v>45476</c:v>
                      </c:pt>
                      <c:pt idx="133">
                        <c:v>45477</c:v>
                      </c:pt>
                      <c:pt idx="134">
                        <c:v>45478</c:v>
                      </c:pt>
                      <c:pt idx="135">
                        <c:v>45481</c:v>
                      </c:pt>
                      <c:pt idx="136">
                        <c:v>45482</c:v>
                      </c:pt>
                      <c:pt idx="137">
                        <c:v>45483</c:v>
                      </c:pt>
                      <c:pt idx="138">
                        <c:v>45484</c:v>
                      </c:pt>
                      <c:pt idx="139">
                        <c:v>45485</c:v>
                      </c:pt>
                      <c:pt idx="140">
                        <c:v>45488</c:v>
                      </c:pt>
                      <c:pt idx="141">
                        <c:v>45489</c:v>
                      </c:pt>
                      <c:pt idx="142">
                        <c:v>45490</c:v>
                      </c:pt>
                      <c:pt idx="143">
                        <c:v>45491</c:v>
                      </c:pt>
                      <c:pt idx="144">
                        <c:v>45492</c:v>
                      </c:pt>
                      <c:pt idx="145">
                        <c:v>45495</c:v>
                      </c:pt>
                      <c:pt idx="146">
                        <c:v>45496</c:v>
                      </c:pt>
                      <c:pt idx="147">
                        <c:v>45497</c:v>
                      </c:pt>
                      <c:pt idx="148">
                        <c:v>45498</c:v>
                      </c:pt>
                      <c:pt idx="149">
                        <c:v>45499</c:v>
                      </c:pt>
                      <c:pt idx="150">
                        <c:v>45502</c:v>
                      </c:pt>
                      <c:pt idx="151">
                        <c:v>45503</c:v>
                      </c:pt>
                      <c:pt idx="152">
                        <c:v>45504</c:v>
                      </c:pt>
                      <c:pt idx="153">
                        <c:v>45505</c:v>
                      </c:pt>
                      <c:pt idx="154">
                        <c:v>45506</c:v>
                      </c:pt>
                      <c:pt idx="155">
                        <c:v>45509</c:v>
                      </c:pt>
                      <c:pt idx="156">
                        <c:v>45510</c:v>
                      </c:pt>
                      <c:pt idx="157">
                        <c:v>45511</c:v>
                      </c:pt>
                      <c:pt idx="158">
                        <c:v>45512</c:v>
                      </c:pt>
                      <c:pt idx="159">
                        <c:v>45513</c:v>
                      </c:pt>
                      <c:pt idx="160">
                        <c:v>45516</c:v>
                      </c:pt>
                      <c:pt idx="161">
                        <c:v>45517</c:v>
                      </c:pt>
                      <c:pt idx="162">
                        <c:v>45518</c:v>
                      </c:pt>
                      <c:pt idx="163">
                        <c:v>45519</c:v>
                      </c:pt>
                      <c:pt idx="164">
                        <c:v>45520</c:v>
                      </c:pt>
                      <c:pt idx="165">
                        <c:v>45523</c:v>
                      </c:pt>
                      <c:pt idx="166">
                        <c:v>45524</c:v>
                      </c:pt>
                      <c:pt idx="167">
                        <c:v>45525</c:v>
                      </c:pt>
                      <c:pt idx="168">
                        <c:v>45526</c:v>
                      </c:pt>
                      <c:pt idx="169">
                        <c:v>45527</c:v>
                      </c:pt>
                      <c:pt idx="170">
                        <c:v>45530</c:v>
                      </c:pt>
                      <c:pt idx="171">
                        <c:v>45531</c:v>
                      </c:pt>
                      <c:pt idx="172">
                        <c:v>45532</c:v>
                      </c:pt>
                      <c:pt idx="173">
                        <c:v>45533</c:v>
                      </c:pt>
                      <c:pt idx="174">
                        <c:v>45534</c:v>
                      </c:pt>
                      <c:pt idx="175">
                        <c:v>45537</c:v>
                      </c:pt>
                      <c:pt idx="176">
                        <c:v>45538</c:v>
                      </c:pt>
                      <c:pt idx="177">
                        <c:v>45539</c:v>
                      </c:pt>
                      <c:pt idx="178">
                        <c:v>45540</c:v>
                      </c:pt>
                      <c:pt idx="179">
                        <c:v>45541</c:v>
                      </c:pt>
                      <c:pt idx="180">
                        <c:v>45544</c:v>
                      </c:pt>
                      <c:pt idx="181">
                        <c:v>45545</c:v>
                      </c:pt>
                      <c:pt idx="182">
                        <c:v>45546</c:v>
                      </c:pt>
                      <c:pt idx="183">
                        <c:v>45547</c:v>
                      </c:pt>
                      <c:pt idx="184">
                        <c:v>45548</c:v>
                      </c:pt>
                      <c:pt idx="185">
                        <c:v>45551</c:v>
                      </c:pt>
                      <c:pt idx="186">
                        <c:v>45552</c:v>
                      </c:pt>
                      <c:pt idx="187">
                        <c:v>45553</c:v>
                      </c:pt>
                      <c:pt idx="188">
                        <c:v>45554</c:v>
                      </c:pt>
                      <c:pt idx="189">
                        <c:v>45555</c:v>
                      </c:pt>
                      <c:pt idx="190">
                        <c:v>45558</c:v>
                      </c:pt>
                      <c:pt idx="191">
                        <c:v>45559</c:v>
                      </c:pt>
                      <c:pt idx="192">
                        <c:v>45560</c:v>
                      </c:pt>
                      <c:pt idx="193">
                        <c:v>45561</c:v>
                      </c:pt>
                      <c:pt idx="194">
                        <c:v>45562</c:v>
                      </c:pt>
                      <c:pt idx="195">
                        <c:v>45565</c:v>
                      </c:pt>
                      <c:pt idx="196">
                        <c:v>45566</c:v>
                      </c:pt>
                      <c:pt idx="197">
                        <c:v>45567</c:v>
                      </c:pt>
                      <c:pt idx="198">
                        <c:v>45568</c:v>
                      </c:pt>
                      <c:pt idx="199">
                        <c:v>45569</c:v>
                      </c:pt>
                      <c:pt idx="200">
                        <c:v>45572</c:v>
                      </c:pt>
                      <c:pt idx="201">
                        <c:v>45573</c:v>
                      </c:pt>
                      <c:pt idx="202">
                        <c:v>45574</c:v>
                      </c:pt>
                      <c:pt idx="203">
                        <c:v>45575</c:v>
                      </c:pt>
                      <c:pt idx="204">
                        <c:v>45576</c:v>
                      </c:pt>
                      <c:pt idx="205">
                        <c:v>45579</c:v>
                      </c:pt>
                      <c:pt idx="206">
                        <c:v>45580</c:v>
                      </c:pt>
                      <c:pt idx="207">
                        <c:v>45581</c:v>
                      </c:pt>
                      <c:pt idx="208">
                        <c:v>45582</c:v>
                      </c:pt>
                      <c:pt idx="209">
                        <c:v>45583</c:v>
                      </c:pt>
                      <c:pt idx="210">
                        <c:v>45586</c:v>
                      </c:pt>
                      <c:pt idx="211">
                        <c:v>45587</c:v>
                      </c:pt>
                      <c:pt idx="212">
                        <c:v>45588</c:v>
                      </c:pt>
                      <c:pt idx="213">
                        <c:v>45589</c:v>
                      </c:pt>
                      <c:pt idx="214">
                        <c:v>45590</c:v>
                      </c:pt>
                      <c:pt idx="215">
                        <c:v>45593</c:v>
                      </c:pt>
                      <c:pt idx="216">
                        <c:v>45594</c:v>
                      </c:pt>
                      <c:pt idx="217">
                        <c:v>45595</c:v>
                      </c:pt>
                      <c:pt idx="218">
                        <c:v>45596</c:v>
                      </c:pt>
                      <c:pt idx="219">
                        <c:v>45597</c:v>
                      </c:pt>
                      <c:pt idx="220">
                        <c:v>45600</c:v>
                      </c:pt>
                      <c:pt idx="221">
                        <c:v>45601</c:v>
                      </c:pt>
                      <c:pt idx="222">
                        <c:v>45602</c:v>
                      </c:pt>
                      <c:pt idx="223">
                        <c:v>45603</c:v>
                      </c:pt>
                      <c:pt idx="224">
                        <c:v>45604</c:v>
                      </c:pt>
                      <c:pt idx="225">
                        <c:v>45607</c:v>
                      </c:pt>
                      <c:pt idx="226">
                        <c:v>45608</c:v>
                      </c:pt>
                      <c:pt idx="227">
                        <c:v>45609</c:v>
                      </c:pt>
                      <c:pt idx="228">
                        <c:v>45610</c:v>
                      </c:pt>
                      <c:pt idx="229">
                        <c:v>45611</c:v>
                      </c:pt>
                      <c:pt idx="230">
                        <c:v>45614</c:v>
                      </c:pt>
                      <c:pt idx="231">
                        <c:v>45615</c:v>
                      </c:pt>
                      <c:pt idx="232">
                        <c:v>45616</c:v>
                      </c:pt>
                      <c:pt idx="233">
                        <c:v>45617</c:v>
                      </c:pt>
                      <c:pt idx="234">
                        <c:v>45618</c:v>
                      </c:pt>
                      <c:pt idx="235">
                        <c:v>45621</c:v>
                      </c:pt>
                      <c:pt idx="236">
                        <c:v>45622</c:v>
                      </c:pt>
                      <c:pt idx="237">
                        <c:v>45623</c:v>
                      </c:pt>
                      <c:pt idx="238">
                        <c:v>45624</c:v>
                      </c:pt>
                      <c:pt idx="239">
                        <c:v>45625</c:v>
                      </c:pt>
                      <c:pt idx="240">
                        <c:v>45628</c:v>
                      </c:pt>
                      <c:pt idx="241">
                        <c:v>45629</c:v>
                      </c:pt>
                      <c:pt idx="242">
                        <c:v>45630</c:v>
                      </c:pt>
                      <c:pt idx="243">
                        <c:v>45631</c:v>
                      </c:pt>
                      <c:pt idx="244">
                        <c:v>45632</c:v>
                      </c:pt>
                      <c:pt idx="245">
                        <c:v>45635</c:v>
                      </c:pt>
                      <c:pt idx="246">
                        <c:v>45636</c:v>
                      </c:pt>
                      <c:pt idx="247">
                        <c:v>45637</c:v>
                      </c:pt>
                      <c:pt idx="248">
                        <c:v>45638</c:v>
                      </c:pt>
                      <c:pt idx="249">
                        <c:v>45639</c:v>
                      </c:pt>
                      <c:pt idx="250">
                        <c:v>45642</c:v>
                      </c:pt>
                      <c:pt idx="251">
                        <c:v>45643</c:v>
                      </c:pt>
                      <c:pt idx="252">
                        <c:v>45644</c:v>
                      </c:pt>
                      <c:pt idx="253">
                        <c:v>45645</c:v>
                      </c:pt>
                      <c:pt idx="254">
                        <c:v>45646</c:v>
                      </c:pt>
                      <c:pt idx="255">
                        <c:v>45649</c:v>
                      </c:pt>
                      <c:pt idx="256">
                        <c:v>45650</c:v>
                      </c:pt>
                      <c:pt idx="257">
                        <c:v>45651</c:v>
                      </c:pt>
                      <c:pt idx="258">
                        <c:v>45652</c:v>
                      </c:pt>
                      <c:pt idx="259">
                        <c:v>45653</c:v>
                      </c:pt>
                      <c:pt idx="260">
                        <c:v>45656</c:v>
                      </c:pt>
                      <c:pt idx="261">
                        <c:v>45657</c:v>
                      </c:pt>
                      <c:pt idx="262">
                        <c:v>45658</c:v>
                      </c:pt>
                      <c:pt idx="263">
                        <c:v>45659</c:v>
                      </c:pt>
                      <c:pt idx="264">
                        <c:v>45660</c:v>
                      </c:pt>
                      <c:pt idx="265">
                        <c:v>45661</c:v>
                      </c:pt>
                      <c:pt idx="266">
                        <c:v>45662</c:v>
                      </c:pt>
                      <c:pt idx="267">
                        <c:v>45663</c:v>
                      </c:pt>
                      <c:pt idx="268">
                        <c:v>45664</c:v>
                      </c:pt>
                      <c:pt idx="269">
                        <c:v>45665</c:v>
                      </c:pt>
                      <c:pt idx="270">
                        <c:v>45666</c:v>
                      </c:pt>
                      <c:pt idx="271">
                        <c:v>45667</c:v>
                      </c:pt>
                      <c:pt idx="272">
                        <c:v>45668</c:v>
                      </c:pt>
                      <c:pt idx="273">
                        <c:v>45669</c:v>
                      </c:pt>
                      <c:pt idx="274">
                        <c:v>45670</c:v>
                      </c:pt>
                      <c:pt idx="275">
                        <c:v>45671</c:v>
                      </c:pt>
                      <c:pt idx="276">
                        <c:v>45672</c:v>
                      </c:pt>
                      <c:pt idx="277">
                        <c:v>45673</c:v>
                      </c:pt>
                      <c:pt idx="278">
                        <c:v>45674</c:v>
                      </c:pt>
                      <c:pt idx="279">
                        <c:v>45675</c:v>
                      </c:pt>
                      <c:pt idx="280">
                        <c:v>45676</c:v>
                      </c:pt>
                      <c:pt idx="281">
                        <c:v>45677</c:v>
                      </c:pt>
                      <c:pt idx="282">
                        <c:v>45678</c:v>
                      </c:pt>
                      <c:pt idx="283">
                        <c:v>45679</c:v>
                      </c:pt>
                      <c:pt idx="284">
                        <c:v>45680</c:v>
                      </c:pt>
                      <c:pt idx="285">
                        <c:v>45681</c:v>
                      </c:pt>
                      <c:pt idx="286">
                        <c:v>45682</c:v>
                      </c:pt>
                      <c:pt idx="287">
                        <c:v>45683</c:v>
                      </c:pt>
                      <c:pt idx="288">
                        <c:v>45684</c:v>
                      </c:pt>
                      <c:pt idx="289">
                        <c:v>45685</c:v>
                      </c:pt>
                      <c:pt idx="290">
                        <c:v>45686</c:v>
                      </c:pt>
                      <c:pt idx="291">
                        <c:v>45687</c:v>
                      </c:pt>
                      <c:pt idx="292">
                        <c:v>45688</c:v>
                      </c:pt>
                      <c:pt idx="293">
                        <c:v>45689</c:v>
                      </c:pt>
                      <c:pt idx="294">
                        <c:v>45690</c:v>
                      </c:pt>
                      <c:pt idx="295">
                        <c:v>45691</c:v>
                      </c:pt>
                      <c:pt idx="296">
                        <c:v>45692</c:v>
                      </c:pt>
                      <c:pt idx="297">
                        <c:v>45693</c:v>
                      </c:pt>
                      <c:pt idx="298">
                        <c:v>45694</c:v>
                      </c:pt>
                      <c:pt idx="299">
                        <c:v>45695</c:v>
                      </c:pt>
                      <c:pt idx="300">
                        <c:v>45696</c:v>
                      </c:pt>
                      <c:pt idx="301">
                        <c:v>45697</c:v>
                      </c:pt>
                      <c:pt idx="302">
                        <c:v>45698</c:v>
                      </c:pt>
                      <c:pt idx="303">
                        <c:v>45699</c:v>
                      </c:pt>
                      <c:pt idx="304">
                        <c:v>45700</c:v>
                      </c:pt>
                      <c:pt idx="305">
                        <c:v>45701</c:v>
                      </c:pt>
                      <c:pt idx="306">
                        <c:v>45702</c:v>
                      </c:pt>
                      <c:pt idx="307">
                        <c:v>45703</c:v>
                      </c:pt>
                      <c:pt idx="308">
                        <c:v>45704</c:v>
                      </c:pt>
                      <c:pt idx="309">
                        <c:v>45705</c:v>
                      </c:pt>
                      <c:pt idx="310">
                        <c:v>45706</c:v>
                      </c:pt>
                      <c:pt idx="311">
                        <c:v>45707</c:v>
                      </c:pt>
                      <c:pt idx="312">
                        <c:v>45708</c:v>
                      </c:pt>
                      <c:pt idx="313">
                        <c:v>45709</c:v>
                      </c:pt>
                      <c:pt idx="314">
                        <c:v>45710</c:v>
                      </c:pt>
                      <c:pt idx="315">
                        <c:v>45711</c:v>
                      </c:pt>
                      <c:pt idx="316">
                        <c:v>45712</c:v>
                      </c:pt>
                      <c:pt idx="317">
                        <c:v>45713</c:v>
                      </c:pt>
                      <c:pt idx="318">
                        <c:v>45714</c:v>
                      </c:pt>
                      <c:pt idx="319">
                        <c:v>45715</c:v>
                      </c:pt>
                      <c:pt idx="320">
                        <c:v>45716</c:v>
                      </c:pt>
                      <c:pt idx="321">
                        <c:v>45717</c:v>
                      </c:pt>
                      <c:pt idx="322">
                        <c:v>45718</c:v>
                      </c:pt>
                      <c:pt idx="323">
                        <c:v>45719</c:v>
                      </c:pt>
                      <c:pt idx="324">
                        <c:v>45720</c:v>
                      </c:pt>
                      <c:pt idx="325">
                        <c:v>45721</c:v>
                      </c:pt>
                      <c:pt idx="326">
                        <c:v>45722</c:v>
                      </c:pt>
                      <c:pt idx="327">
                        <c:v>45723</c:v>
                      </c:pt>
                      <c:pt idx="328">
                        <c:v>45724</c:v>
                      </c:pt>
                      <c:pt idx="329">
                        <c:v>45725</c:v>
                      </c:pt>
                      <c:pt idx="330">
                        <c:v>45726</c:v>
                      </c:pt>
                      <c:pt idx="331">
                        <c:v>45727</c:v>
                      </c:pt>
                      <c:pt idx="332">
                        <c:v>45728</c:v>
                      </c:pt>
                      <c:pt idx="333">
                        <c:v>45729</c:v>
                      </c:pt>
                      <c:pt idx="334">
                        <c:v>45730</c:v>
                      </c:pt>
                      <c:pt idx="335">
                        <c:v>45731</c:v>
                      </c:pt>
                      <c:pt idx="336">
                        <c:v>45732</c:v>
                      </c:pt>
                      <c:pt idx="337">
                        <c:v>45733</c:v>
                      </c:pt>
                      <c:pt idx="338">
                        <c:v>45734</c:v>
                      </c:pt>
                      <c:pt idx="339">
                        <c:v>45735</c:v>
                      </c:pt>
                      <c:pt idx="340">
                        <c:v>45736</c:v>
                      </c:pt>
                      <c:pt idx="341">
                        <c:v>45737</c:v>
                      </c:pt>
                      <c:pt idx="342">
                        <c:v>45738</c:v>
                      </c:pt>
                      <c:pt idx="343">
                        <c:v>45739</c:v>
                      </c:pt>
                      <c:pt idx="344">
                        <c:v>45740</c:v>
                      </c:pt>
                      <c:pt idx="345">
                        <c:v>45741</c:v>
                      </c:pt>
                      <c:pt idx="346">
                        <c:v>45742</c:v>
                      </c:pt>
                      <c:pt idx="347">
                        <c:v>45743</c:v>
                      </c:pt>
                      <c:pt idx="348">
                        <c:v>45744</c:v>
                      </c:pt>
                      <c:pt idx="349">
                        <c:v>45745</c:v>
                      </c:pt>
                      <c:pt idx="350">
                        <c:v>45746</c:v>
                      </c:pt>
                      <c:pt idx="351">
                        <c:v>45747</c:v>
                      </c:pt>
                      <c:pt idx="352">
                        <c:v>45748</c:v>
                      </c:pt>
                      <c:pt idx="353">
                        <c:v>45749</c:v>
                      </c:pt>
                      <c:pt idx="354">
                        <c:v>45750</c:v>
                      </c:pt>
                      <c:pt idx="355">
                        <c:v>45751</c:v>
                      </c:pt>
                      <c:pt idx="356">
                        <c:v>45752</c:v>
                      </c:pt>
                      <c:pt idx="357">
                        <c:v>45753</c:v>
                      </c:pt>
                      <c:pt idx="358">
                        <c:v>45754</c:v>
                      </c:pt>
                      <c:pt idx="359">
                        <c:v>45755</c:v>
                      </c:pt>
                      <c:pt idx="360">
                        <c:v>45756</c:v>
                      </c:pt>
                      <c:pt idx="361">
                        <c:v>45757</c:v>
                      </c:pt>
                      <c:pt idx="362">
                        <c:v>45758</c:v>
                      </c:pt>
                      <c:pt idx="363">
                        <c:v>45759</c:v>
                      </c:pt>
                      <c:pt idx="364">
                        <c:v>45760</c:v>
                      </c:pt>
                      <c:pt idx="365">
                        <c:v>45761</c:v>
                      </c:pt>
                      <c:pt idx="366">
                        <c:v>45762</c:v>
                      </c:pt>
                      <c:pt idx="367">
                        <c:v>45763</c:v>
                      </c:pt>
                      <c:pt idx="368">
                        <c:v>45764</c:v>
                      </c:pt>
                      <c:pt idx="369">
                        <c:v>45765</c:v>
                      </c:pt>
                      <c:pt idx="370">
                        <c:v>45766</c:v>
                      </c:pt>
                      <c:pt idx="371">
                        <c:v>45767</c:v>
                      </c:pt>
                      <c:pt idx="372">
                        <c:v>45768</c:v>
                      </c:pt>
                      <c:pt idx="373">
                        <c:v>45769</c:v>
                      </c:pt>
                      <c:pt idx="374">
                        <c:v>45770</c:v>
                      </c:pt>
                      <c:pt idx="375">
                        <c:v>45771</c:v>
                      </c:pt>
                      <c:pt idx="376">
                        <c:v>45772</c:v>
                      </c:pt>
                      <c:pt idx="377">
                        <c:v>45773</c:v>
                      </c:pt>
                      <c:pt idx="378">
                        <c:v>45774</c:v>
                      </c:pt>
                      <c:pt idx="379">
                        <c:v>45775</c:v>
                      </c:pt>
                      <c:pt idx="380">
                        <c:v>45776</c:v>
                      </c:pt>
                      <c:pt idx="381">
                        <c:v>45777</c:v>
                      </c:pt>
                      <c:pt idx="382">
                        <c:v>45778</c:v>
                      </c:pt>
                      <c:pt idx="383">
                        <c:v>45779</c:v>
                      </c:pt>
                      <c:pt idx="384">
                        <c:v>45780</c:v>
                      </c:pt>
                      <c:pt idx="385">
                        <c:v>45781</c:v>
                      </c:pt>
                      <c:pt idx="386">
                        <c:v>45782</c:v>
                      </c:pt>
                      <c:pt idx="387">
                        <c:v>45783</c:v>
                      </c:pt>
                      <c:pt idx="388">
                        <c:v>45784</c:v>
                      </c:pt>
                      <c:pt idx="389">
                        <c:v>45785</c:v>
                      </c:pt>
                      <c:pt idx="390">
                        <c:v>45786</c:v>
                      </c:pt>
                      <c:pt idx="391">
                        <c:v>45787</c:v>
                      </c:pt>
                      <c:pt idx="392">
                        <c:v>45788</c:v>
                      </c:pt>
                      <c:pt idx="393">
                        <c:v>45789</c:v>
                      </c:pt>
                      <c:pt idx="394">
                        <c:v>45790</c:v>
                      </c:pt>
                      <c:pt idx="395">
                        <c:v>45791</c:v>
                      </c:pt>
                      <c:pt idx="396">
                        <c:v>45792</c:v>
                      </c:pt>
                      <c:pt idx="397">
                        <c:v>45793</c:v>
                      </c:pt>
                      <c:pt idx="398">
                        <c:v>45794</c:v>
                      </c:pt>
                      <c:pt idx="399">
                        <c:v>45795</c:v>
                      </c:pt>
                      <c:pt idx="400">
                        <c:v>45796</c:v>
                      </c:pt>
                      <c:pt idx="401">
                        <c:v>45797</c:v>
                      </c:pt>
                      <c:pt idx="402">
                        <c:v>45798</c:v>
                      </c:pt>
                      <c:pt idx="403">
                        <c:v>45799</c:v>
                      </c:pt>
                      <c:pt idx="404">
                        <c:v>45800</c:v>
                      </c:pt>
                      <c:pt idx="405">
                        <c:v>45801</c:v>
                      </c:pt>
                      <c:pt idx="406">
                        <c:v>45802</c:v>
                      </c:pt>
                      <c:pt idx="407">
                        <c:v>45803</c:v>
                      </c:pt>
                      <c:pt idx="408">
                        <c:v>45804</c:v>
                      </c:pt>
                      <c:pt idx="409">
                        <c:v>45805</c:v>
                      </c:pt>
                      <c:pt idx="410">
                        <c:v>45806</c:v>
                      </c:pt>
                      <c:pt idx="411">
                        <c:v>45807</c:v>
                      </c:pt>
                      <c:pt idx="412">
                        <c:v>45808</c:v>
                      </c:pt>
                      <c:pt idx="413">
                        <c:v>45809</c:v>
                      </c:pt>
                      <c:pt idx="414">
                        <c:v>45810</c:v>
                      </c:pt>
                      <c:pt idx="415">
                        <c:v>45811</c:v>
                      </c:pt>
                      <c:pt idx="416">
                        <c:v>45812</c:v>
                      </c:pt>
                      <c:pt idx="417">
                        <c:v>45813</c:v>
                      </c:pt>
                      <c:pt idx="418">
                        <c:v>45814</c:v>
                      </c:pt>
                      <c:pt idx="419">
                        <c:v>45815</c:v>
                      </c:pt>
                      <c:pt idx="420">
                        <c:v>45816</c:v>
                      </c:pt>
                      <c:pt idx="421">
                        <c:v>45817</c:v>
                      </c:pt>
                      <c:pt idx="422">
                        <c:v>45818</c:v>
                      </c:pt>
                      <c:pt idx="423">
                        <c:v>45819</c:v>
                      </c:pt>
                      <c:pt idx="424">
                        <c:v>45820</c:v>
                      </c:pt>
                      <c:pt idx="425">
                        <c:v>45821</c:v>
                      </c:pt>
                      <c:pt idx="426">
                        <c:v>45822</c:v>
                      </c:pt>
                      <c:pt idx="427">
                        <c:v>45823</c:v>
                      </c:pt>
                      <c:pt idx="428">
                        <c:v>45824</c:v>
                      </c:pt>
                      <c:pt idx="429">
                        <c:v>45825</c:v>
                      </c:pt>
                      <c:pt idx="430">
                        <c:v>45826</c:v>
                      </c:pt>
                      <c:pt idx="431">
                        <c:v>45827</c:v>
                      </c:pt>
                      <c:pt idx="432">
                        <c:v>45828</c:v>
                      </c:pt>
                      <c:pt idx="433">
                        <c:v>45829</c:v>
                      </c:pt>
                      <c:pt idx="434">
                        <c:v>45830</c:v>
                      </c:pt>
                      <c:pt idx="435">
                        <c:v>45831</c:v>
                      </c:pt>
                      <c:pt idx="436">
                        <c:v>45832</c:v>
                      </c:pt>
                      <c:pt idx="437">
                        <c:v>45833</c:v>
                      </c:pt>
                      <c:pt idx="438">
                        <c:v>45834</c:v>
                      </c:pt>
                      <c:pt idx="439">
                        <c:v>45835</c:v>
                      </c:pt>
                      <c:pt idx="440">
                        <c:v>45836</c:v>
                      </c:pt>
                      <c:pt idx="441">
                        <c:v>45837</c:v>
                      </c:pt>
                      <c:pt idx="442">
                        <c:v>45838</c:v>
                      </c:pt>
                      <c:pt idx="443">
                        <c:v>45839</c:v>
                      </c:pt>
                      <c:pt idx="444">
                        <c:v>45840</c:v>
                      </c:pt>
                      <c:pt idx="445">
                        <c:v>45841</c:v>
                      </c:pt>
                      <c:pt idx="446">
                        <c:v>45842</c:v>
                      </c:pt>
                      <c:pt idx="447">
                        <c:v>45843</c:v>
                      </c:pt>
                      <c:pt idx="448">
                        <c:v>45844</c:v>
                      </c:pt>
                      <c:pt idx="449">
                        <c:v>45845</c:v>
                      </c:pt>
                      <c:pt idx="450">
                        <c:v>45846</c:v>
                      </c:pt>
                      <c:pt idx="451">
                        <c:v>45847</c:v>
                      </c:pt>
                      <c:pt idx="452">
                        <c:v>45848</c:v>
                      </c:pt>
                      <c:pt idx="453">
                        <c:v>45849</c:v>
                      </c:pt>
                      <c:pt idx="454">
                        <c:v>45850</c:v>
                      </c:pt>
                      <c:pt idx="455">
                        <c:v>45851</c:v>
                      </c:pt>
                      <c:pt idx="456">
                        <c:v>45852</c:v>
                      </c:pt>
                      <c:pt idx="457">
                        <c:v>45853</c:v>
                      </c:pt>
                      <c:pt idx="458">
                        <c:v>45854</c:v>
                      </c:pt>
                      <c:pt idx="459">
                        <c:v>45855</c:v>
                      </c:pt>
                      <c:pt idx="460">
                        <c:v>45856</c:v>
                      </c:pt>
                      <c:pt idx="461">
                        <c:v>45857</c:v>
                      </c:pt>
                      <c:pt idx="462">
                        <c:v>45858</c:v>
                      </c:pt>
                      <c:pt idx="463">
                        <c:v>45859</c:v>
                      </c:pt>
                      <c:pt idx="464">
                        <c:v>45860</c:v>
                      </c:pt>
                      <c:pt idx="465">
                        <c:v>45861</c:v>
                      </c:pt>
                      <c:pt idx="466">
                        <c:v>45862</c:v>
                      </c:pt>
                      <c:pt idx="467">
                        <c:v>45863</c:v>
                      </c:pt>
                      <c:pt idx="468">
                        <c:v>45864</c:v>
                      </c:pt>
                      <c:pt idx="469">
                        <c:v>45865</c:v>
                      </c:pt>
                      <c:pt idx="470">
                        <c:v>45866</c:v>
                      </c:pt>
                      <c:pt idx="471">
                        <c:v>45867</c:v>
                      </c:pt>
                      <c:pt idx="472">
                        <c:v>45868</c:v>
                      </c:pt>
                      <c:pt idx="473">
                        <c:v>45869</c:v>
                      </c:pt>
                      <c:pt idx="474">
                        <c:v>45870</c:v>
                      </c:pt>
                      <c:pt idx="475">
                        <c:v>45871</c:v>
                      </c:pt>
                      <c:pt idx="476">
                        <c:v>45872</c:v>
                      </c:pt>
                      <c:pt idx="477">
                        <c:v>45873</c:v>
                      </c:pt>
                      <c:pt idx="478">
                        <c:v>45874</c:v>
                      </c:pt>
                      <c:pt idx="479">
                        <c:v>45875</c:v>
                      </c:pt>
                      <c:pt idx="480">
                        <c:v>45876</c:v>
                      </c:pt>
                      <c:pt idx="481">
                        <c:v>45877</c:v>
                      </c:pt>
                      <c:pt idx="482">
                        <c:v>45878</c:v>
                      </c:pt>
                      <c:pt idx="483">
                        <c:v>45879</c:v>
                      </c:pt>
                      <c:pt idx="484">
                        <c:v>45880</c:v>
                      </c:pt>
                      <c:pt idx="485">
                        <c:v>45881</c:v>
                      </c:pt>
                      <c:pt idx="486">
                        <c:v>45882</c:v>
                      </c:pt>
                      <c:pt idx="487">
                        <c:v>45883</c:v>
                      </c:pt>
                      <c:pt idx="488">
                        <c:v>45884</c:v>
                      </c:pt>
                      <c:pt idx="489">
                        <c:v>45885</c:v>
                      </c:pt>
                      <c:pt idx="490">
                        <c:v>45886</c:v>
                      </c:pt>
                      <c:pt idx="491">
                        <c:v>45887</c:v>
                      </c:pt>
                      <c:pt idx="492">
                        <c:v>45888</c:v>
                      </c:pt>
                      <c:pt idx="493">
                        <c:v>45889</c:v>
                      </c:pt>
                      <c:pt idx="494">
                        <c:v>45890</c:v>
                      </c:pt>
                      <c:pt idx="495">
                        <c:v>45891</c:v>
                      </c:pt>
                      <c:pt idx="496">
                        <c:v>45892</c:v>
                      </c:pt>
                      <c:pt idx="497">
                        <c:v>45893</c:v>
                      </c:pt>
                      <c:pt idx="498">
                        <c:v>45894</c:v>
                      </c:pt>
                      <c:pt idx="499">
                        <c:v>45895</c:v>
                      </c:pt>
                      <c:pt idx="500">
                        <c:v>45896</c:v>
                      </c:pt>
                      <c:pt idx="501">
                        <c:v>45897</c:v>
                      </c:pt>
                      <c:pt idx="502">
                        <c:v>45898</c:v>
                      </c:pt>
                      <c:pt idx="503">
                        <c:v>45899</c:v>
                      </c:pt>
                      <c:pt idx="504">
                        <c:v>45900</c:v>
                      </c:pt>
                      <c:pt idx="505">
                        <c:v>45901</c:v>
                      </c:pt>
                      <c:pt idx="506">
                        <c:v>45902</c:v>
                      </c:pt>
                      <c:pt idx="507">
                        <c:v>45903</c:v>
                      </c:pt>
                      <c:pt idx="508">
                        <c:v>45904</c:v>
                      </c:pt>
                      <c:pt idx="509">
                        <c:v>45905</c:v>
                      </c:pt>
                      <c:pt idx="510">
                        <c:v>45906</c:v>
                      </c:pt>
                      <c:pt idx="511">
                        <c:v>45907</c:v>
                      </c:pt>
                      <c:pt idx="512">
                        <c:v>45908</c:v>
                      </c:pt>
                      <c:pt idx="513">
                        <c:v>45909</c:v>
                      </c:pt>
                      <c:pt idx="514">
                        <c:v>45910</c:v>
                      </c:pt>
                      <c:pt idx="515">
                        <c:v>45911</c:v>
                      </c:pt>
                      <c:pt idx="516">
                        <c:v>45912</c:v>
                      </c:pt>
                      <c:pt idx="517">
                        <c:v>45913</c:v>
                      </c:pt>
                      <c:pt idx="518">
                        <c:v>45914</c:v>
                      </c:pt>
                      <c:pt idx="519">
                        <c:v>45915</c:v>
                      </c:pt>
                      <c:pt idx="520">
                        <c:v>45916</c:v>
                      </c:pt>
                      <c:pt idx="521">
                        <c:v>45917</c:v>
                      </c:pt>
                      <c:pt idx="522">
                        <c:v>45918</c:v>
                      </c:pt>
                      <c:pt idx="523">
                        <c:v>45919</c:v>
                      </c:pt>
                      <c:pt idx="524">
                        <c:v>45920</c:v>
                      </c:pt>
                      <c:pt idx="525">
                        <c:v>45921</c:v>
                      </c:pt>
                      <c:pt idx="526">
                        <c:v>45922</c:v>
                      </c:pt>
                      <c:pt idx="527">
                        <c:v>45923</c:v>
                      </c:pt>
                      <c:pt idx="528">
                        <c:v>45924</c:v>
                      </c:pt>
                      <c:pt idx="529">
                        <c:v>45925</c:v>
                      </c:pt>
                      <c:pt idx="530">
                        <c:v>45926</c:v>
                      </c:pt>
                      <c:pt idx="531">
                        <c:v>45927</c:v>
                      </c:pt>
                      <c:pt idx="532">
                        <c:v>45928</c:v>
                      </c:pt>
                      <c:pt idx="533">
                        <c:v>45929</c:v>
                      </c:pt>
                      <c:pt idx="534">
                        <c:v>45930</c:v>
                      </c:pt>
                      <c:pt idx="535">
                        <c:v>45931</c:v>
                      </c:pt>
                      <c:pt idx="536">
                        <c:v>45932</c:v>
                      </c:pt>
                      <c:pt idx="537">
                        <c:v>45933</c:v>
                      </c:pt>
                      <c:pt idx="538">
                        <c:v>45934</c:v>
                      </c:pt>
                      <c:pt idx="539">
                        <c:v>45935</c:v>
                      </c:pt>
                      <c:pt idx="540">
                        <c:v>45936</c:v>
                      </c:pt>
                      <c:pt idx="541">
                        <c:v>45937</c:v>
                      </c:pt>
                      <c:pt idx="542">
                        <c:v>45938</c:v>
                      </c:pt>
                      <c:pt idx="543">
                        <c:v>45939</c:v>
                      </c:pt>
                      <c:pt idx="544">
                        <c:v>45940</c:v>
                      </c:pt>
                      <c:pt idx="545">
                        <c:v>45941</c:v>
                      </c:pt>
                      <c:pt idx="546">
                        <c:v>45942</c:v>
                      </c:pt>
                      <c:pt idx="547">
                        <c:v>45943</c:v>
                      </c:pt>
                      <c:pt idx="548">
                        <c:v>45944</c:v>
                      </c:pt>
                      <c:pt idx="549">
                        <c:v>45945</c:v>
                      </c:pt>
                      <c:pt idx="550">
                        <c:v>45946</c:v>
                      </c:pt>
                      <c:pt idx="551">
                        <c:v>45947</c:v>
                      </c:pt>
                      <c:pt idx="552">
                        <c:v>45948</c:v>
                      </c:pt>
                      <c:pt idx="553">
                        <c:v>45949</c:v>
                      </c:pt>
                      <c:pt idx="554">
                        <c:v>45950</c:v>
                      </c:pt>
                      <c:pt idx="555">
                        <c:v>45951</c:v>
                      </c:pt>
                      <c:pt idx="556">
                        <c:v>45952</c:v>
                      </c:pt>
                      <c:pt idx="557">
                        <c:v>45953</c:v>
                      </c:pt>
                      <c:pt idx="558">
                        <c:v>45954</c:v>
                      </c:pt>
                      <c:pt idx="559">
                        <c:v>45955</c:v>
                      </c:pt>
                      <c:pt idx="560">
                        <c:v>45956</c:v>
                      </c:pt>
                      <c:pt idx="561">
                        <c:v>45957</c:v>
                      </c:pt>
                      <c:pt idx="562">
                        <c:v>45958</c:v>
                      </c:pt>
                      <c:pt idx="563">
                        <c:v>45959</c:v>
                      </c:pt>
                      <c:pt idx="564">
                        <c:v>45960</c:v>
                      </c:pt>
                      <c:pt idx="565">
                        <c:v>45961</c:v>
                      </c:pt>
                      <c:pt idx="566">
                        <c:v>45962</c:v>
                      </c:pt>
                      <c:pt idx="567">
                        <c:v>45963</c:v>
                      </c:pt>
                      <c:pt idx="568">
                        <c:v>45964</c:v>
                      </c:pt>
                      <c:pt idx="569">
                        <c:v>45965</c:v>
                      </c:pt>
                      <c:pt idx="570">
                        <c:v>45966</c:v>
                      </c:pt>
                      <c:pt idx="571">
                        <c:v>45967</c:v>
                      </c:pt>
                      <c:pt idx="572">
                        <c:v>45968</c:v>
                      </c:pt>
                      <c:pt idx="573">
                        <c:v>45969</c:v>
                      </c:pt>
                      <c:pt idx="574">
                        <c:v>45970</c:v>
                      </c:pt>
                      <c:pt idx="575">
                        <c:v>45971</c:v>
                      </c:pt>
                      <c:pt idx="576">
                        <c:v>45972</c:v>
                      </c:pt>
                      <c:pt idx="577">
                        <c:v>45973</c:v>
                      </c:pt>
                      <c:pt idx="578">
                        <c:v>45974</c:v>
                      </c:pt>
                      <c:pt idx="579">
                        <c:v>45975</c:v>
                      </c:pt>
                      <c:pt idx="580">
                        <c:v>45976</c:v>
                      </c:pt>
                      <c:pt idx="581">
                        <c:v>45977</c:v>
                      </c:pt>
                      <c:pt idx="582">
                        <c:v>45978</c:v>
                      </c:pt>
                      <c:pt idx="583">
                        <c:v>45979</c:v>
                      </c:pt>
                      <c:pt idx="584">
                        <c:v>45980</c:v>
                      </c:pt>
                      <c:pt idx="585">
                        <c:v>45981</c:v>
                      </c:pt>
                      <c:pt idx="586">
                        <c:v>45982</c:v>
                      </c:pt>
                      <c:pt idx="587">
                        <c:v>45983</c:v>
                      </c:pt>
                      <c:pt idx="588">
                        <c:v>45984</c:v>
                      </c:pt>
                      <c:pt idx="589">
                        <c:v>45985</c:v>
                      </c:pt>
                      <c:pt idx="590">
                        <c:v>45986</c:v>
                      </c:pt>
                      <c:pt idx="591">
                        <c:v>45987</c:v>
                      </c:pt>
                      <c:pt idx="592">
                        <c:v>45988</c:v>
                      </c:pt>
                      <c:pt idx="593">
                        <c:v>45989</c:v>
                      </c:pt>
                      <c:pt idx="594">
                        <c:v>45990</c:v>
                      </c:pt>
                      <c:pt idx="595">
                        <c:v>45991</c:v>
                      </c:pt>
                      <c:pt idx="596">
                        <c:v>45992</c:v>
                      </c:pt>
                      <c:pt idx="597">
                        <c:v>45993</c:v>
                      </c:pt>
                      <c:pt idx="598">
                        <c:v>45994</c:v>
                      </c:pt>
                      <c:pt idx="599">
                        <c:v>45995</c:v>
                      </c:pt>
                      <c:pt idx="600">
                        <c:v>45996</c:v>
                      </c:pt>
                      <c:pt idx="601">
                        <c:v>45997</c:v>
                      </c:pt>
                      <c:pt idx="602">
                        <c:v>45998</c:v>
                      </c:pt>
                      <c:pt idx="603">
                        <c:v>45999</c:v>
                      </c:pt>
                      <c:pt idx="604">
                        <c:v>46000</c:v>
                      </c:pt>
                      <c:pt idx="605">
                        <c:v>46001</c:v>
                      </c:pt>
                      <c:pt idx="606">
                        <c:v>46002</c:v>
                      </c:pt>
                      <c:pt idx="607">
                        <c:v>46003</c:v>
                      </c:pt>
                      <c:pt idx="608">
                        <c:v>46004</c:v>
                      </c:pt>
                      <c:pt idx="609">
                        <c:v>46005</c:v>
                      </c:pt>
                      <c:pt idx="610">
                        <c:v>46006</c:v>
                      </c:pt>
                      <c:pt idx="611">
                        <c:v>46007</c:v>
                      </c:pt>
                      <c:pt idx="612">
                        <c:v>46008</c:v>
                      </c:pt>
                      <c:pt idx="613">
                        <c:v>46009</c:v>
                      </c:pt>
                      <c:pt idx="614">
                        <c:v>46010</c:v>
                      </c:pt>
                      <c:pt idx="615">
                        <c:v>46011</c:v>
                      </c:pt>
                      <c:pt idx="616">
                        <c:v>46012</c:v>
                      </c:pt>
                      <c:pt idx="617">
                        <c:v>46013</c:v>
                      </c:pt>
                      <c:pt idx="618">
                        <c:v>46014</c:v>
                      </c:pt>
                      <c:pt idx="619">
                        <c:v>46015</c:v>
                      </c:pt>
                      <c:pt idx="620">
                        <c:v>46016</c:v>
                      </c:pt>
                      <c:pt idx="621">
                        <c:v>46017</c:v>
                      </c:pt>
                      <c:pt idx="622">
                        <c:v>46018</c:v>
                      </c:pt>
                      <c:pt idx="623">
                        <c:v>46019</c:v>
                      </c:pt>
                      <c:pt idx="624">
                        <c:v>46020</c:v>
                      </c:pt>
                      <c:pt idx="625">
                        <c:v>46021</c:v>
                      </c:pt>
                      <c:pt idx="626">
                        <c:v>46022</c:v>
                      </c:pt>
                      <c:pt idx="627">
                        <c:v>46023</c:v>
                      </c:pt>
                      <c:pt idx="628">
                        <c:v>46024</c:v>
                      </c:pt>
                      <c:pt idx="629">
                        <c:v>46025</c:v>
                      </c:pt>
                      <c:pt idx="630">
                        <c:v>46026</c:v>
                      </c:pt>
                      <c:pt idx="631">
                        <c:v>46027</c:v>
                      </c:pt>
                      <c:pt idx="632">
                        <c:v>46028</c:v>
                      </c:pt>
                      <c:pt idx="633">
                        <c:v>46029</c:v>
                      </c:pt>
                      <c:pt idx="634">
                        <c:v>46030</c:v>
                      </c:pt>
                      <c:pt idx="635">
                        <c:v>46031</c:v>
                      </c:pt>
                      <c:pt idx="636">
                        <c:v>46032</c:v>
                      </c:pt>
                      <c:pt idx="637">
                        <c:v>46033</c:v>
                      </c:pt>
                      <c:pt idx="638">
                        <c:v>46034</c:v>
                      </c:pt>
                      <c:pt idx="639">
                        <c:v>46035</c:v>
                      </c:pt>
                      <c:pt idx="640">
                        <c:v>46036</c:v>
                      </c:pt>
                      <c:pt idx="641">
                        <c:v>46037</c:v>
                      </c:pt>
                      <c:pt idx="642">
                        <c:v>46038</c:v>
                      </c:pt>
                      <c:pt idx="643">
                        <c:v>46039</c:v>
                      </c:pt>
                      <c:pt idx="644">
                        <c:v>46040</c:v>
                      </c:pt>
                      <c:pt idx="645">
                        <c:v>46041</c:v>
                      </c:pt>
                      <c:pt idx="646">
                        <c:v>46042</c:v>
                      </c:pt>
                      <c:pt idx="647">
                        <c:v>46043</c:v>
                      </c:pt>
                      <c:pt idx="648">
                        <c:v>46044</c:v>
                      </c:pt>
                      <c:pt idx="649">
                        <c:v>46045</c:v>
                      </c:pt>
                      <c:pt idx="650">
                        <c:v>46046</c:v>
                      </c:pt>
                      <c:pt idx="651">
                        <c:v>46047</c:v>
                      </c:pt>
                      <c:pt idx="652">
                        <c:v>46048</c:v>
                      </c:pt>
                      <c:pt idx="653">
                        <c:v>46049</c:v>
                      </c:pt>
                      <c:pt idx="654">
                        <c:v>46050</c:v>
                      </c:pt>
                      <c:pt idx="655">
                        <c:v>46051</c:v>
                      </c:pt>
                      <c:pt idx="656">
                        <c:v>46052</c:v>
                      </c:pt>
                      <c:pt idx="657">
                        <c:v>46053</c:v>
                      </c:pt>
                      <c:pt idx="658">
                        <c:v>46054</c:v>
                      </c:pt>
                      <c:pt idx="659">
                        <c:v>46055</c:v>
                      </c:pt>
                      <c:pt idx="660">
                        <c:v>46056</c:v>
                      </c:pt>
                      <c:pt idx="661">
                        <c:v>46057</c:v>
                      </c:pt>
                      <c:pt idx="662">
                        <c:v>46058</c:v>
                      </c:pt>
                      <c:pt idx="663">
                        <c:v>46059</c:v>
                      </c:pt>
                      <c:pt idx="664">
                        <c:v>46060</c:v>
                      </c:pt>
                      <c:pt idx="665">
                        <c:v>46061</c:v>
                      </c:pt>
                      <c:pt idx="666">
                        <c:v>46062</c:v>
                      </c:pt>
                      <c:pt idx="667">
                        <c:v>46063</c:v>
                      </c:pt>
                      <c:pt idx="668">
                        <c:v>46064</c:v>
                      </c:pt>
                      <c:pt idx="669">
                        <c:v>46065</c:v>
                      </c:pt>
                      <c:pt idx="670">
                        <c:v>46066</c:v>
                      </c:pt>
                      <c:pt idx="671">
                        <c:v>46067</c:v>
                      </c:pt>
                      <c:pt idx="672">
                        <c:v>46068</c:v>
                      </c:pt>
                      <c:pt idx="673">
                        <c:v>46069</c:v>
                      </c:pt>
                      <c:pt idx="674">
                        <c:v>46070</c:v>
                      </c:pt>
                      <c:pt idx="675">
                        <c:v>46071</c:v>
                      </c:pt>
                      <c:pt idx="676">
                        <c:v>46072</c:v>
                      </c:pt>
                      <c:pt idx="677">
                        <c:v>46073</c:v>
                      </c:pt>
                      <c:pt idx="678">
                        <c:v>46074</c:v>
                      </c:pt>
                      <c:pt idx="679">
                        <c:v>46075</c:v>
                      </c:pt>
                      <c:pt idx="680">
                        <c:v>46076</c:v>
                      </c:pt>
                      <c:pt idx="681">
                        <c:v>46077</c:v>
                      </c:pt>
                      <c:pt idx="682">
                        <c:v>46078</c:v>
                      </c:pt>
                      <c:pt idx="683">
                        <c:v>46079</c:v>
                      </c:pt>
                      <c:pt idx="684">
                        <c:v>46080</c:v>
                      </c:pt>
                      <c:pt idx="685">
                        <c:v>46081</c:v>
                      </c:pt>
                      <c:pt idx="686">
                        <c:v>46082</c:v>
                      </c:pt>
                      <c:pt idx="687">
                        <c:v>46083</c:v>
                      </c:pt>
                      <c:pt idx="688">
                        <c:v>46084</c:v>
                      </c:pt>
                      <c:pt idx="689">
                        <c:v>46085</c:v>
                      </c:pt>
                      <c:pt idx="690">
                        <c:v>46086</c:v>
                      </c:pt>
                      <c:pt idx="691">
                        <c:v>46087</c:v>
                      </c:pt>
                      <c:pt idx="692">
                        <c:v>46088</c:v>
                      </c:pt>
                      <c:pt idx="693">
                        <c:v>46089</c:v>
                      </c:pt>
                      <c:pt idx="694">
                        <c:v>46090</c:v>
                      </c:pt>
                      <c:pt idx="695">
                        <c:v>46091</c:v>
                      </c:pt>
                      <c:pt idx="696">
                        <c:v>46092</c:v>
                      </c:pt>
                      <c:pt idx="697">
                        <c:v>46093</c:v>
                      </c:pt>
                      <c:pt idx="698">
                        <c:v>46094</c:v>
                      </c:pt>
                      <c:pt idx="699">
                        <c:v>46095</c:v>
                      </c:pt>
                      <c:pt idx="700">
                        <c:v>46096</c:v>
                      </c:pt>
                      <c:pt idx="701">
                        <c:v>46097</c:v>
                      </c:pt>
                      <c:pt idx="702">
                        <c:v>46098</c:v>
                      </c:pt>
                      <c:pt idx="703">
                        <c:v>46099</c:v>
                      </c:pt>
                      <c:pt idx="704">
                        <c:v>46100</c:v>
                      </c:pt>
                      <c:pt idx="705">
                        <c:v>46101</c:v>
                      </c:pt>
                      <c:pt idx="706">
                        <c:v>46102</c:v>
                      </c:pt>
                      <c:pt idx="707">
                        <c:v>46103</c:v>
                      </c:pt>
                      <c:pt idx="708">
                        <c:v>46104</c:v>
                      </c:pt>
                      <c:pt idx="709">
                        <c:v>46105</c:v>
                      </c:pt>
                      <c:pt idx="710">
                        <c:v>46106</c:v>
                      </c:pt>
                      <c:pt idx="711">
                        <c:v>46107</c:v>
                      </c:pt>
                      <c:pt idx="712">
                        <c:v>46108</c:v>
                      </c:pt>
                      <c:pt idx="713">
                        <c:v>46109</c:v>
                      </c:pt>
                      <c:pt idx="714">
                        <c:v>46110</c:v>
                      </c:pt>
                      <c:pt idx="715">
                        <c:v>46111</c:v>
                      </c:pt>
                      <c:pt idx="716">
                        <c:v>46112</c:v>
                      </c:pt>
                    </c:numCache>
                  </c:numRef>
                </c:cat>
                <c:val>
                  <c:numRef>
                    <c:extLst xmlns:c15="http://schemas.microsoft.com/office/drawing/2012/chart">
                      <c:ext xmlns:c15="http://schemas.microsoft.com/office/drawing/2012/chart" uri="{02D57815-91ED-43cb-92C2-25804820EDAC}">
                        <c15:formulaRef>
                          <c15:sqref>FV_evolution_MbyM!$AJ$4:$AJ$630</c15:sqref>
                        </c15:formulaRef>
                      </c:ext>
                    </c:extLst>
                    <c:numCache>
                      <c:formatCode>0.00%</c:formatCode>
                      <c:ptCount val="627"/>
                      <c:pt idx="0">
                        <c:v>4.2499000000000002E-2</c:v>
                      </c:pt>
                      <c:pt idx="1">
                        <c:v>4.3201000000000003E-2</c:v>
                      </c:pt>
                      <c:pt idx="2">
                        <c:v>4.3304999999999996E-2</c:v>
                      </c:pt>
                      <c:pt idx="3">
                        <c:v>4.3845000000000002E-2</c:v>
                      </c:pt>
                      <c:pt idx="4">
                        <c:v>4.3806999999999999E-2</c:v>
                      </c:pt>
                      <c:pt idx="5">
                        <c:v>4.3746E-2</c:v>
                      </c:pt>
                      <c:pt idx="6">
                        <c:v>4.3642E-2</c:v>
                      </c:pt>
                      <c:pt idx="7">
                        <c:v>4.3579999999999994E-2</c:v>
                      </c:pt>
                      <c:pt idx="8">
                        <c:v>4.2450999999999996E-2</c:v>
                      </c:pt>
                      <c:pt idx="9">
                        <c:v>4.1440999999999999E-2</c:v>
                      </c:pt>
                      <c:pt idx="10">
                        <c:v>4.1440999999999999E-2</c:v>
                      </c:pt>
                      <c:pt idx="11">
                        <c:v>4.2195000000000003E-2</c:v>
                      </c:pt>
                      <c:pt idx="12">
                        <c:v>4.3608000000000001E-2</c:v>
                      </c:pt>
                      <c:pt idx="13">
                        <c:v>4.3524E-2</c:v>
                      </c:pt>
                      <c:pt idx="14">
                        <c:v>4.3845000000000002E-2</c:v>
                      </c:pt>
                      <c:pt idx="15">
                        <c:v>4.3910999999999999E-2</c:v>
                      </c:pt>
                      <c:pt idx="16">
                        <c:v>4.3678000000000002E-2</c:v>
                      </c:pt>
                      <c:pt idx="17">
                        <c:v>4.3799000000000005E-2</c:v>
                      </c:pt>
                      <c:pt idx="18">
                        <c:v>4.2931999999999998E-2</c:v>
                      </c:pt>
                      <c:pt idx="19">
                        <c:v>4.3489000000000007E-2</c:v>
                      </c:pt>
                      <c:pt idx="20">
                        <c:v>4.3179999999999996E-2</c:v>
                      </c:pt>
                      <c:pt idx="21">
                        <c:v>4.3345000000000002E-2</c:v>
                      </c:pt>
                      <c:pt idx="22">
                        <c:v>4.2066999999999993E-2</c:v>
                      </c:pt>
                      <c:pt idx="23">
                        <c:v>4.2023999999999999E-2</c:v>
                      </c:pt>
                      <c:pt idx="24">
                        <c:v>4.3638000000000003E-2</c:v>
                      </c:pt>
                      <c:pt idx="25">
                        <c:v>4.4721999999999998E-2</c:v>
                      </c:pt>
                      <c:pt idx="26">
                        <c:v>4.4035000000000005E-2</c:v>
                      </c:pt>
                      <c:pt idx="27">
                        <c:v>4.4287E-2</c:v>
                      </c:pt>
                      <c:pt idx="28">
                        <c:v>4.4539999999999996E-2</c:v>
                      </c:pt>
                      <c:pt idx="29">
                        <c:v>4.4798999999999999E-2</c:v>
                      </c:pt>
                      <c:pt idx="30">
                        <c:v>4.4738E-2</c:v>
                      </c:pt>
                      <c:pt idx="31">
                        <c:v>4.6578000000000001E-2</c:v>
                      </c:pt>
                      <c:pt idx="32">
                        <c:v>4.5777999999999999E-2</c:v>
                      </c:pt>
                      <c:pt idx="33">
                        <c:v>4.5739999999999996E-2</c:v>
                      </c:pt>
                      <c:pt idx="34">
                        <c:v>4.6416000000000006E-2</c:v>
                      </c:pt>
                      <c:pt idx="35">
                        <c:v>4.6416000000000006E-2</c:v>
                      </c:pt>
                      <c:pt idx="36">
                        <c:v>4.6120999999999995E-2</c:v>
                      </c:pt>
                      <c:pt idx="37">
                        <c:v>4.6660000000000007E-2</c:v>
                      </c:pt>
                      <c:pt idx="38">
                        <c:v>4.7115999999999998E-2</c:v>
                      </c:pt>
                      <c:pt idx="39">
                        <c:v>4.6896000000000007E-2</c:v>
                      </c:pt>
                      <c:pt idx="40">
                        <c:v>4.7182000000000002E-2</c:v>
                      </c:pt>
                      <c:pt idx="41">
                        <c:v>4.6932999999999996E-2</c:v>
                      </c:pt>
                      <c:pt idx="42">
                        <c:v>4.6374000000000005E-2</c:v>
                      </c:pt>
                      <c:pt idx="43">
                        <c:v>4.6186999999999999E-2</c:v>
                      </c:pt>
                      <c:pt idx="44">
                        <c:v>4.5312999999999999E-2</c:v>
                      </c:pt>
                      <c:pt idx="45">
                        <c:v>4.6017000000000002E-2</c:v>
                      </c:pt>
                      <c:pt idx="46">
                        <c:v>4.5579000000000001E-2</c:v>
                      </c:pt>
                      <c:pt idx="47">
                        <c:v>4.5536E-2</c:v>
                      </c:pt>
                      <c:pt idx="48">
                        <c:v>4.5014000000000005E-2</c:v>
                      </c:pt>
                      <c:pt idx="49">
                        <c:v>4.4734999999999997E-2</c:v>
                      </c:pt>
                      <c:pt idx="50">
                        <c:v>4.5359999999999998E-2</c:v>
                      </c:pt>
                      <c:pt idx="51">
                        <c:v>4.5862E-2</c:v>
                      </c:pt>
                      <c:pt idx="52">
                        <c:v>4.6344999999999997E-2</c:v>
                      </c:pt>
                      <c:pt idx="53">
                        <c:v>4.6935999999999999E-2</c:v>
                      </c:pt>
                      <c:pt idx="54">
                        <c:v>4.7275999999999999E-2</c:v>
                      </c:pt>
                      <c:pt idx="55">
                        <c:v>4.7319000000000007E-2</c:v>
                      </c:pt>
                      <c:pt idx="56">
                        <c:v>4.6830999999999998E-2</c:v>
                      </c:pt>
                      <c:pt idx="57">
                        <c:v>4.6022999999999994E-2</c:v>
                      </c:pt>
                      <c:pt idx="58">
                        <c:v>4.6363000000000001E-2</c:v>
                      </c:pt>
                      <c:pt idx="59">
                        <c:v>4.5891000000000001E-2</c:v>
                      </c:pt>
                      <c:pt idx="60">
                        <c:v>4.6253999999999997E-2</c:v>
                      </c:pt>
                      <c:pt idx="61">
                        <c:v>4.5909999999999999E-2</c:v>
                      </c:pt>
                      <c:pt idx="62">
                        <c:v>4.5682E-2</c:v>
                      </c:pt>
                      <c:pt idx="63">
                        <c:v>4.6199999999999998E-2</c:v>
                      </c:pt>
                      <c:pt idx="64">
                        <c:v>4.6199999999999998E-2</c:v>
                      </c:pt>
                      <c:pt idx="65">
                        <c:v>4.7053000000000005E-2</c:v>
                      </c:pt>
                      <c:pt idx="66">
                        <c:v>4.6887999999999999E-2</c:v>
                      </c:pt>
                      <c:pt idx="67">
                        <c:v>4.6723000000000001E-2</c:v>
                      </c:pt>
                      <c:pt idx="68">
                        <c:v>4.6474000000000001E-2</c:v>
                      </c:pt>
                      <c:pt idx="69">
                        <c:v>4.7504999999999999E-2</c:v>
                      </c:pt>
                      <c:pt idx="70">
                        <c:v>4.7885999999999998E-2</c:v>
                      </c:pt>
                      <c:pt idx="71">
                        <c:v>4.7426000000000003E-2</c:v>
                      </c:pt>
                      <c:pt idx="72">
                        <c:v>4.9730999999999997E-2</c:v>
                      </c:pt>
                      <c:pt idx="73">
                        <c:v>4.9608999999999993E-2</c:v>
                      </c:pt>
                      <c:pt idx="74">
                        <c:v>4.8966000000000003E-2</c:v>
                      </c:pt>
                      <c:pt idx="75">
                        <c:v>4.9204999999999999E-2</c:v>
                      </c:pt>
                      <c:pt idx="76">
                        <c:v>4.9870999999999999E-2</c:v>
                      </c:pt>
                      <c:pt idx="77">
                        <c:v>4.9321000000000004E-2</c:v>
                      </c:pt>
                      <c:pt idx="78">
                        <c:v>4.9861000000000003E-2</c:v>
                      </c:pt>
                      <c:pt idx="79">
                        <c:v>4.9858E-2</c:v>
                      </c:pt>
                      <c:pt idx="80">
                        <c:v>4.9713E-2</c:v>
                      </c:pt>
                      <c:pt idx="81">
                        <c:v>4.931E-2</c:v>
                      </c:pt>
                      <c:pt idx="82">
                        <c:v>4.9269E-2</c:v>
                      </c:pt>
                      <c:pt idx="83">
                        <c:v>4.9974999999999999E-2</c:v>
                      </c:pt>
                      <c:pt idx="84">
                        <c:v>4.9934000000000006E-2</c:v>
                      </c:pt>
                      <c:pt idx="85">
                        <c:v>4.9766999999999999E-2</c:v>
                      </c:pt>
                      <c:pt idx="86">
                        <c:v>5.0351E-2</c:v>
                      </c:pt>
                      <c:pt idx="87">
                        <c:v>4.9602000000000007E-2</c:v>
                      </c:pt>
                      <c:pt idx="88">
                        <c:v>4.8726999999999999E-2</c:v>
                      </c:pt>
                      <c:pt idx="89">
                        <c:v>4.8160000000000001E-2</c:v>
                      </c:pt>
                      <c:pt idx="90">
                        <c:v>4.8305000000000001E-2</c:v>
                      </c:pt>
                      <c:pt idx="91">
                        <c:v>4.8304E-2</c:v>
                      </c:pt>
                      <c:pt idx="92">
                        <c:v>4.8364999999999998E-2</c:v>
                      </c:pt>
                      <c:pt idx="93">
                        <c:v>4.8154000000000002E-2</c:v>
                      </c:pt>
                      <c:pt idx="94">
                        <c:v>4.8654999999999997E-2</c:v>
                      </c:pt>
                      <c:pt idx="95">
                        <c:v>4.8612000000000002E-2</c:v>
                      </c:pt>
                      <c:pt idx="96">
                        <c:v>4.8147000000000002E-2</c:v>
                      </c:pt>
                      <c:pt idx="97">
                        <c:v>4.7237000000000001E-2</c:v>
                      </c:pt>
                      <c:pt idx="98">
                        <c:v>4.7953000000000003E-2</c:v>
                      </c:pt>
                      <c:pt idx="99">
                        <c:v>4.8244999999999996E-2</c:v>
                      </c:pt>
                      <c:pt idx="100">
                        <c:v>4.8478E-2</c:v>
                      </c:pt>
                      <c:pt idx="101">
                        <c:v>4.8285000000000002E-2</c:v>
                      </c:pt>
                      <c:pt idx="102">
                        <c:v>4.8689999999999997E-2</c:v>
                      </c:pt>
                      <c:pt idx="103">
                        <c:v>4.9353000000000001E-2</c:v>
                      </c:pt>
                      <c:pt idx="104">
                        <c:v>4.9461000000000005E-2</c:v>
                      </c:pt>
                      <c:pt idx="105">
                        <c:v>4.9461000000000005E-2</c:v>
                      </c:pt>
                      <c:pt idx="106">
                        <c:v>4.9764000000000003E-2</c:v>
                      </c:pt>
                      <c:pt idx="107">
                        <c:v>4.9725999999999999E-2</c:v>
                      </c:pt>
                      <c:pt idx="108">
                        <c:v>4.9248E-2</c:v>
                      </c:pt>
                      <c:pt idx="109">
                        <c:v>4.8726999999999999E-2</c:v>
                      </c:pt>
                      <c:pt idx="110">
                        <c:v>4.8079999999999998E-2</c:v>
                      </c:pt>
                      <c:pt idx="111">
                        <c:v>4.7704000000000003E-2</c:v>
                      </c:pt>
                      <c:pt idx="112">
                        <c:v>4.7222E-2</c:v>
                      </c:pt>
                      <c:pt idx="113">
                        <c:v>4.7240000000000004E-2</c:v>
                      </c:pt>
                      <c:pt idx="114">
                        <c:v>4.8868000000000002E-2</c:v>
                      </c:pt>
                      <c:pt idx="115">
                        <c:v>4.8804E-2</c:v>
                      </c:pt>
                      <c:pt idx="116">
                        <c:v>4.8339999999999994E-2</c:v>
                      </c:pt>
                      <c:pt idx="117">
                        <c:v>4.7518000000000005E-2</c:v>
                      </c:pt>
                      <c:pt idx="118">
                        <c:v>4.6969000000000004E-2</c:v>
                      </c:pt>
                      <c:pt idx="119">
                        <c:v>4.7043999999999996E-2</c:v>
                      </c:pt>
                      <c:pt idx="120">
                        <c:v>4.7655000000000003E-2</c:v>
                      </c:pt>
                      <c:pt idx="121">
                        <c:v>4.7119999999999995E-2</c:v>
                      </c:pt>
                      <c:pt idx="122">
                        <c:v>4.7119999999999995E-2</c:v>
                      </c:pt>
                      <c:pt idx="123">
                        <c:v>4.7371999999999997E-2</c:v>
                      </c:pt>
                      <c:pt idx="124">
                        <c:v>4.7321999999999996E-2</c:v>
                      </c:pt>
                      <c:pt idx="125">
                        <c:v>4.7233999999999998E-2</c:v>
                      </c:pt>
                      <c:pt idx="126">
                        <c:v>4.7424000000000001E-2</c:v>
                      </c:pt>
                      <c:pt idx="127">
                        <c:v>4.7472E-2</c:v>
                      </c:pt>
                      <c:pt idx="128">
                        <c:v>4.7119999999999995E-2</c:v>
                      </c:pt>
                      <c:pt idx="129">
                        <c:v>4.7535000000000001E-2</c:v>
                      </c:pt>
                      <c:pt idx="130">
                        <c:v>4.7556000000000001E-2</c:v>
                      </c:pt>
                      <c:pt idx="131">
                        <c:v>4.7412000000000003E-2</c:v>
                      </c:pt>
                      <c:pt idx="132">
                        <c:v>4.7058999999999997E-2</c:v>
                      </c:pt>
                      <c:pt idx="133">
                        <c:v>4.7058999999999997E-2</c:v>
                      </c:pt>
                      <c:pt idx="134">
                        <c:v>4.6035000000000006E-2</c:v>
                      </c:pt>
                      <c:pt idx="135">
                        <c:v>4.6285E-2</c:v>
                      </c:pt>
                      <c:pt idx="136">
                        <c:v>4.6264E-2</c:v>
                      </c:pt>
                      <c:pt idx="137">
                        <c:v>4.6199999999999998E-2</c:v>
                      </c:pt>
                      <c:pt idx="138">
                        <c:v>4.5129999999999997E-2</c:v>
                      </c:pt>
                      <c:pt idx="139">
                        <c:v>4.4513999999999998E-2</c:v>
                      </c:pt>
                      <c:pt idx="140">
                        <c:v>4.4574999999999997E-2</c:v>
                      </c:pt>
                      <c:pt idx="141">
                        <c:v>4.4172000000000003E-2</c:v>
                      </c:pt>
                      <c:pt idx="142">
                        <c:v>4.4379000000000002E-2</c:v>
                      </c:pt>
                      <c:pt idx="143">
                        <c:v>4.4714000000000004E-2</c:v>
                      </c:pt>
                      <c:pt idx="144">
                        <c:v>4.5109000000000003E-2</c:v>
                      </c:pt>
                      <c:pt idx="145">
                        <c:v>4.5170000000000002E-2</c:v>
                      </c:pt>
                      <c:pt idx="146">
                        <c:v>4.4913000000000002E-2</c:v>
                      </c:pt>
                      <c:pt idx="147">
                        <c:v>4.4306999999999999E-2</c:v>
                      </c:pt>
                      <c:pt idx="148">
                        <c:v>4.4306999999999999E-2</c:v>
                      </c:pt>
                      <c:pt idx="149">
                        <c:v>4.3832000000000003E-2</c:v>
                      </c:pt>
                      <c:pt idx="150">
                        <c:v>4.3997000000000001E-2</c:v>
                      </c:pt>
                      <c:pt idx="151">
                        <c:v>4.3585000000000006E-2</c:v>
                      </c:pt>
                      <c:pt idx="152">
                        <c:v>4.2575000000000002E-2</c:v>
                      </c:pt>
                      <c:pt idx="153">
                        <c:v>4.1481999999999998E-2</c:v>
                      </c:pt>
                      <c:pt idx="154">
                        <c:v>3.8797999999999999E-2</c:v>
                      </c:pt>
                      <c:pt idx="155">
                        <c:v>3.9201E-2</c:v>
                      </c:pt>
                      <c:pt idx="156">
                        <c:v>3.9751000000000002E-2</c:v>
                      </c:pt>
                      <c:pt idx="157">
                        <c:v>3.9620999999999996E-2</c:v>
                      </c:pt>
                      <c:pt idx="158">
                        <c:v>4.0379999999999999E-2</c:v>
                      </c:pt>
                      <c:pt idx="159">
                        <c:v>4.0530999999999998E-2</c:v>
                      </c:pt>
                      <c:pt idx="160">
                        <c:v>4.0172999999999993E-2</c:v>
                      </c:pt>
                      <c:pt idx="161">
                        <c:v>3.9293999999999996E-2</c:v>
                      </c:pt>
                      <c:pt idx="162">
                        <c:v>3.9558000000000003E-2</c:v>
                      </c:pt>
                      <c:pt idx="163">
                        <c:v>4.0929E-2</c:v>
                      </c:pt>
                      <c:pt idx="164">
                        <c:v>4.0496999999999998E-2</c:v>
                      </c:pt>
                      <c:pt idx="165">
                        <c:v>4.0660000000000002E-2</c:v>
                      </c:pt>
                      <c:pt idx="166">
                        <c:v>3.9836000000000003E-2</c:v>
                      </c:pt>
                      <c:pt idx="167">
                        <c:v>3.9305E-2</c:v>
                      </c:pt>
                      <c:pt idx="168">
                        <c:v>4.0035000000000001E-2</c:v>
                      </c:pt>
                      <c:pt idx="169">
                        <c:v>3.9153E-2</c:v>
                      </c:pt>
                      <c:pt idx="170">
                        <c:v>3.9357999999999997E-2</c:v>
                      </c:pt>
                      <c:pt idx="171">
                        <c:v>3.8991999999999999E-2</c:v>
                      </c:pt>
                      <c:pt idx="172">
                        <c:v>3.8650000000000004E-2</c:v>
                      </c:pt>
                      <c:pt idx="173">
                        <c:v>3.8939000000000001E-2</c:v>
                      </c:pt>
                      <c:pt idx="174">
                        <c:v>3.9164999999999998E-2</c:v>
                      </c:pt>
                      <c:pt idx="175">
                        <c:v>3.9164999999999998E-2</c:v>
                      </c:pt>
                      <c:pt idx="176">
                        <c:v>3.8630999999999999E-2</c:v>
                      </c:pt>
                      <c:pt idx="177">
                        <c:v>3.7538999999999996E-2</c:v>
                      </c:pt>
                      <c:pt idx="178">
                        <c:v>3.7435000000000003E-2</c:v>
                      </c:pt>
                      <c:pt idx="179">
                        <c:v>3.6462000000000001E-2</c:v>
                      </c:pt>
                      <c:pt idx="180">
                        <c:v>3.6687999999999998E-2</c:v>
                      </c:pt>
                      <c:pt idx="181">
                        <c:v>3.5941000000000001E-2</c:v>
                      </c:pt>
                      <c:pt idx="182">
                        <c:v>3.6415000000000003E-2</c:v>
                      </c:pt>
                      <c:pt idx="183">
                        <c:v>3.6392000000000001E-2</c:v>
                      </c:pt>
                      <c:pt idx="184">
                        <c:v>3.5823999999999995E-2</c:v>
                      </c:pt>
                      <c:pt idx="185">
                        <c:v>3.5508999999999999E-2</c:v>
                      </c:pt>
                      <c:pt idx="186">
                        <c:v>3.6047999999999997E-2</c:v>
                      </c:pt>
                      <c:pt idx="187">
                        <c:v>3.6172000000000003E-2</c:v>
                      </c:pt>
                      <c:pt idx="188">
                        <c:v>3.5813000000000005E-2</c:v>
                      </c:pt>
                      <c:pt idx="189">
                        <c:v>3.5910000000000004E-2</c:v>
                      </c:pt>
                      <c:pt idx="190">
                        <c:v>3.5865999999999995E-2</c:v>
                      </c:pt>
                      <c:pt idx="191">
                        <c:v>3.5379000000000001E-2</c:v>
                      </c:pt>
                      <c:pt idx="192">
                        <c:v>3.5591999999999999E-2</c:v>
                      </c:pt>
                      <c:pt idx="193">
                        <c:v>3.6287E-2</c:v>
                      </c:pt>
                      <c:pt idx="194">
                        <c:v>3.5591999999999999E-2</c:v>
                      </c:pt>
                      <c:pt idx="195">
                        <c:v>3.6410999999999999E-2</c:v>
                      </c:pt>
                      <c:pt idx="196">
                        <c:v>3.6042999999999999E-2</c:v>
                      </c:pt>
                      <c:pt idx="197">
                        <c:v>3.6414000000000002E-2</c:v>
                      </c:pt>
                      <c:pt idx="198">
                        <c:v>3.7052999999999996E-2</c:v>
                      </c:pt>
                      <c:pt idx="199">
                        <c:v>3.9217000000000002E-2</c:v>
                      </c:pt>
                      <c:pt idx="200">
                        <c:v>3.9952000000000001E-2</c:v>
                      </c:pt>
                      <c:pt idx="201">
                        <c:v>3.9581999999999999E-2</c:v>
                      </c:pt>
                      <c:pt idx="202">
                        <c:v>4.0214999999999994E-2</c:v>
                      </c:pt>
                      <c:pt idx="203">
                        <c:v>3.9572999999999997E-2</c:v>
                      </c:pt>
                      <c:pt idx="204">
                        <c:v>3.9553999999999999E-2</c:v>
                      </c:pt>
                      <c:pt idx="205">
                        <c:v>3.9553999999999999E-2</c:v>
                      </c:pt>
                      <c:pt idx="206">
                        <c:v>3.9453999999999996E-2</c:v>
                      </c:pt>
                      <c:pt idx="207">
                        <c:v>3.9376000000000001E-2</c:v>
                      </c:pt>
                      <c:pt idx="208">
                        <c:v>3.9719000000000004E-2</c:v>
                      </c:pt>
                      <c:pt idx="209">
                        <c:v>3.9483000000000004E-2</c:v>
                      </c:pt>
                      <c:pt idx="210">
                        <c:v>4.0316999999999999E-2</c:v>
                      </c:pt>
                      <c:pt idx="211">
                        <c:v>4.0323999999999999E-2</c:v>
                      </c:pt>
                      <c:pt idx="212">
                        <c:v>4.0778999999999996E-2</c:v>
                      </c:pt>
                      <c:pt idx="213">
                        <c:v>4.0787000000000004E-2</c:v>
                      </c:pt>
                      <c:pt idx="214">
                        <c:v>4.1045999999999999E-2</c:v>
                      </c:pt>
                      <c:pt idx="215">
                        <c:v>4.1376999999999997E-2</c:v>
                      </c:pt>
                      <c:pt idx="216">
                        <c:v>4.0961999999999998E-2</c:v>
                      </c:pt>
                      <c:pt idx="217">
                        <c:v>4.1826000000000002E-2</c:v>
                      </c:pt>
                      <c:pt idx="218">
                        <c:v>4.1702000000000003E-2</c:v>
                      </c:pt>
                      <c:pt idx="219">
                        <c:v>4.2054000000000001E-2</c:v>
                      </c:pt>
                      <c:pt idx="220">
                        <c:v>4.1599000000000004E-2</c:v>
                      </c:pt>
                      <c:pt idx="221">
                        <c:v>4.1764999999999997E-2</c:v>
                      </c:pt>
                      <c:pt idx="222">
                        <c:v>4.2617000000000002E-2</c:v>
                      </c:pt>
                      <c:pt idx="223">
                        <c:v>4.1993999999999997E-2</c:v>
                      </c:pt>
                      <c:pt idx="224">
                        <c:v>4.2539E-2</c:v>
                      </c:pt>
                      <c:pt idx="225">
                        <c:v>4.2539E-2</c:v>
                      </c:pt>
                      <c:pt idx="226">
                        <c:v>4.3400999999999995E-2</c:v>
                      </c:pt>
                      <c:pt idx="227">
                        <c:v>4.2857000000000006E-2</c:v>
                      </c:pt>
                      <c:pt idx="228">
                        <c:v>4.3448000000000001E-2</c:v>
                      </c:pt>
                      <c:pt idx="229">
                        <c:v>4.3033000000000002E-2</c:v>
                      </c:pt>
                      <c:pt idx="230">
                        <c:v>4.2802E-2</c:v>
                      </c:pt>
                      <c:pt idx="231">
                        <c:v>4.2803000000000008E-2</c:v>
                      </c:pt>
                      <c:pt idx="232">
                        <c:v>4.3144000000000002E-2</c:v>
                      </c:pt>
                      <c:pt idx="233">
                        <c:v>4.3486999999999998E-2</c:v>
                      </c:pt>
                      <c:pt idx="234">
                        <c:v>4.3730000000000005E-2</c:v>
                      </c:pt>
                      <c:pt idx="235">
                        <c:v>4.2685000000000001E-2</c:v>
                      </c:pt>
                      <c:pt idx="236">
                        <c:v>4.2561000000000002E-2</c:v>
                      </c:pt>
                      <c:pt idx="237">
                        <c:v>4.2271999999999997E-2</c:v>
                      </c:pt>
                      <c:pt idx="238">
                        <c:v>4.2271999999999997E-2</c:v>
                      </c:pt>
                      <c:pt idx="239">
                        <c:v>4.1508999999999997E-2</c:v>
                      </c:pt>
                      <c:pt idx="240">
                        <c:v>4.1796E-2</c:v>
                      </c:pt>
                      <c:pt idx="241">
                        <c:v>4.1794999999999999E-2</c:v>
                      </c:pt>
                      <c:pt idx="242">
                        <c:v>4.1256000000000001E-2</c:v>
                      </c:pt>
                      <c:pt idx="243">
                        <c:v>4.1440000000000005E-2</c:v>
                      </c:pt>
                      <c:pt idx="244">
                        <c:v>4.1039000000000006E-2</c:v>
                      </c:pt>
                      <c:pt idx="245">
                        <c:v>4.1245000000000004E-2</c:v>
                      </c:pt>
                      <c:pt idx="246">
                        <c:v>4.1429999999999995E-2</c:v>
                      </c:pt>
                      <c:pt idx="247">
                        <c:v>4.1531999999999999E-2</c:v>
                      </c:pt>
                      <c:pt idx="248">
                        <c:v>4.1905999999999999E-2</c:v>
                      </c:pt>
                      <c:pt idx="249">
                        <c:v>4.2448E-2</c:v>
                      </c:pt>
                      <c:pt idx="250">
                        <c:v>4.249E-2</c:v>
                      </c:pt>
                      <c:pt idx="251">
                        <c:v>4.2446999999999999E-2</c:v>
                      </c:pt>
                      <c:pt idx="252">
                        <c:v>4.3545E-2</c:v>
                      </c:pt>
                      <c:pt idx="253">
                        <c:v>4.3164999999999995E-2</c:v>
                      </c:pt>
                      <c:pt idx="254">
                        <c:v>4.3102000000000001E-2</c:v>
                      </c:pt>
                      <c:pt idx="255">
                        <c:v>4.3400999999999995E-2</c:v>
                      </c:pt>
                      <c:pt idx="256">
                        <c:v>4.3324000000000001E-2</c:v>
                      </c:pt>
                      <c:pt idx="257">
                        <c:v>4.3324000000000001E-2</c:v>
                      </c:pt>
                      <c:pt idx="258">
                        <c:v>4.3282999999999995E-2</c:v>
                      </c:pt>
                      <c:pt idx="259">
                        <c:v>4.3262000000000002E-2</c:v>
                      </c:pt>
                      <c:pt idx="260">
                        <c:v>4.2417999999999997E-2</c:v>
                      </c:pt>
                      <c:pt idx="261">
                        <c:v>4.2416000000000002E-2</c:v>
                      </c:pt>
                      <c:pt idx="262">
                        <c:v>4.2416000000000002E-2</c:v>
                      </c:pt>
                      <c:pt idx="263">
                        <c:v>4.2394999999999995E-2</c:v>
                      </c:pt>
                      <c:pt idx="264">
                        <c:v>4.2786999999999999E-2</c:v>
                      </c:pt>
                      <c:pt idx="265">
                        <c:v>#N/A</c:v>
                      </c:pt>
                      <c:pt idx="266">
                        <c:v>#N/A</c:v>
                      </c:pt>
                      <c:pt idx="267">
                        <c:v>4.2744999999999998E-2</c:v>
                      </c:pt>
                      <c:pt idx="268">
                        <c:v>4.2911000000000005E-2</c:v>
                      </c:pt>
                      <c:pt idx="269">
                        <c:v>4.2827999999999998E-2</c:v>
                      </c:pt>
                      <c:pt idx="270">
                        <c:v>4.2640000000000004E-2</c:v>
                      </c:pt>
                      <c:pt idx="271">
                        <c:v>4.3791999999999998E-2</c:v>
                      </c:pt>
                      <c:pt idx="272">
                        <c:v>#N/A</c:v>
                      </c:pt>
                      <c:pt idx="273">
                        <c:v>#N/A</c:v>
                      </c:pt>
                      <c:pt idx="274">
                        <c:v>4.3792999999999999E-2</c:v>
                      </c:pt>
                      <c:pt idx="275">
                        <c:v>4.3667999999999998E-2</c:v>
                      </c:pt>
                      <c:pt idx="276">
                        <c:v>4.2637999999999995E-2</c:v>
                      </c:pt>
                      <c:pt idx="277">
                        <c:v>4.2300000000000004E-2</c:v>
                      </c:pt>
                      <c:pt idx="278">
                        <c:v>4.2826000000000003E-2</c:v>
                      </c:pt>
                      <c:pt idx="279">
                        <c:v>#N/A</c:v>
                      </c:pt>
                      <c:pt idx="280">
                        <c:v>#N/A</c:v>
                      </c:pt>
                      <c:pt idx="281">
                        <c:v>4.2826000000000003E-2</c:v>
                      </c:pt>
                      <c:pt idx="282">
                        <c:v>4.2741000000000001E-2</c:v>
                      </c:pt>
                      <c:pt idx="283">
                        <c:v>4.2975000000000006E-2</c:v>
                      </c:pt>
                      <c:pt idx="284">
                        <c:v>4.2889999999999998E-2</c:v>
                      </c:pt>
                      <c:pt idx="285">
                        <c:v>4.2655000000000005E-2</c:v>
                      </c:pt>
                      <c:pt idx="286">
                        <c:v>#N/A</c:v>
                      </c:pt>
                      <c:pt idx="287">
                        <c:v>#N/A</c:v>
                      </c:pt>
                      <c:pt idx="288">
                        <c:v>4.1950000000000001E-2</c:v>
                      </c:pt>
                      <c:pt idx="289">
                        <c:v>4.1948999999999993E-2</c:v>
                      </c:pt>
                      <c:pt idx="290">
                        <c:v>4.2134999999999999E-2</c:v>
                      </c:pt>
                      <c:pt idx="291">
                        <c:v>4.2072999999999999E-2</c:v>
                      </c:pt>
                      <c:pt idx="292">
                        <c:v>4.1971000000000001E-2</c:v>
                      </c:pt>
                      <c:pt idx="293">
                        <c:v>#N/A</c:v>
                      </c:pt>
                      <c:pt idx="294">
                        <c:v>#N/A</c:v>
                      </c:pt>
                      <c:pt idx="295">
                        <c:v>4.2488999999999999E-2</c:v>
                      </c:pt>
                      <c:pt idx="296">
                        <c:v>4.2137000000000001E-2</c:v>
                      </c:pt>
                      <c:pt idx="297">
                        <c:v>4.1867999999999995E-2</c:v>
                      </c:pt>
                      <c:pt idx="298">
                        <c:v>4.2118000000000003E-2</c:v>
                      </c:pt>
                      <c:pt idx="299">
                        <c:v>4.2892E-2</c:v>
                      </c:pt>
                      <c:pt idx="300">
                        <c:v>#N/A</c:v>
                      </c:pt>
                      <c:pt idx="301">
                        <c:v>#N/A</c:v>
                      </c:pt>
                      <c:pt idx="302">
                        <c:v>4.2747E-2</c:v>
                      </c:pt>
                      <c:pt idx="303">
                        <c:v>4.2832999999999996E-2</c:v>
                      </c:pt>
                      <c:pt idx="304">
                        <c:v>4.3548000000000003E-2</c:v>
                      </c:pt>
                      <c:pt idx="305">
                        <c:v>4.3067000000000001E-2</c:v>
                      </c:pt>
                      <c:pt idx="306">
                        <c:v>4.2588999999999995E-2</c:v>
                      </c:pt>
                      <c:pt idx="307">
                        <c:v>#N/A</c:v>
                      </c:pt>
                      <c:pt idx="308">
                        <c:v>#N/A</c:v>
                      </c:pt>
                      <c:pt idx="309">
                        <c:v>4.2588999999999995E-2</c:v>
                      </c:pt>
                      <c:pt idx="310">
                        <c:v>4.3056000000000004E-2</c:v>
                      </c:pt>
                      <c:pt idx="311">
                        <c:v>4.2675999999999999E-2</c:v>
                      </c:pt>
                      <c:pt idx="312">
                        <c:v>4.2699000000000001E-2</c:v>
                      </c:pt>
                      <c:pt idx="313">
                        <c:v>4.1980000000000003E-2</c:v>
                      </c:pt>
                      <c:pt idx="314">
                        <c:v>#N/A</c:v>
                      </c:pt>
                      <c:pt idx="315">
                        <c:v>#N/A</c:v>
                      </c:pt>
                      <c:pt idx="316">
                        <c:v>4.1746999999999999E-2</c:v>
                      </c:pt>
                      <c:pt idx="317">
                        <c:v>4.0941999999999999E-2</c:v>
                      </c:pt>
                      <c:pt idx="318">
                        <c:v>4.0716000000000002E-2</c:v>
                      </c:pt>
                      <c:pt idx="319">
                        <c:v>4.0510999999999998E-2</c:v>
                      </c:pt>
                      <c:pt idx="320">
                        <c:v>3.9889000000000001E-2</c:v>
                      </c:pt>
                      <c:pt idx="321">
                        <c:v>#N/A</c:v>
                      </c:pt>
                      <c:pt idx="322">
                        <c:v>#N/A</c:v>
                      </c:pt>
                      <c:pt idx="323">
                        <c:v>3.9496000000000003E-2</c:v>
                      </c:pt>
                      <c:pt idx="324">
                        <c:v>3.9904999999999996E-2</c:v>
                      </c:pt>
                      <c:pt idx="325">
                        <c:v>4.0046999999999999E-2</c:v>
                      </c:pt>
                      <c:pt idx="326">
                        <c:v>3.959E-2</c:v>
                      </c:pt>
                      <c:pt idx="327">
                        <c:v>3.9996999999999998E-2</c:v>
                      </c:pt>
                      <c:pt idx="328">
                        <c:v>#N/A</c:v>
                      </c:pt>
                      <c:pt idx="329">
                        <c:v>#N/A</c:v>
                      </c:pt>
                      <c:pt idx="330">
                        <c:v>3.8832999999999999E-2</c:v>
                      </c:pt>
                      <c:pt idx="331">
                        <c:v>3.9431000000000001E-2</c:v>
                      </c:pt>
                      <c:pt idx="332">
                        <c:v>3.9865999999999999E-2</c:v>
                      </c:pt>
                      <c:pt idx="333">
                        <c:v>3.9571000000000002E-2</c:v>
                      </c:pt>
                      <c:pt idx="334">
                        <c:v>4.0170000000000004E-2</c:v>
                      </c:pt>
                      <c:pt idx="335">
                        <c:v>#N/A</c:v>
                      </c:pt>
                      <c:pt idx="336">
                        <c:v>#N/A</c:v>
                      </c:pt>
                      <c:pt idx="337">
                        <c:v>4.0441000000000005E-2</c:v>
                      </c:pt>
                      <c:pt idx="338">
                        <c:v>4.0397999999999996E-2</c:v>
                      </c:pt>
                      <c:pt idx="339">
                        <c:v>3.9723000000000001E-2</c:v>
                      </c:pt>
                      <c:pt idx="340">
                        <c:v>3.9635999999999998E-2</c:v>
                      </c:pt>
                      <c:pt idx="341">
                        <c:v>3.9481000000000002E-2</c:v>
                      </c:pt>
                      <c:pt idx="342">
                        <c:v>#N/A</c:v>
                      </c:pt>
                      <c:pt idx="343">
                        <c:v>#N/A</c:v>
                      </c:pt>
                      <c:pt idx="344">
                        <c:v>4.0346E-2</c:v>
                      </c:pt>
                      <c:pt idx="345">
                        <c:v>4.0132000000000001E-2</c:v>
                      </c:pt>
                      <c:pt idx="346">
                        <c:v>4.0166000000000007E-2</c:v>
                      </c:pt>
                      <c:pt idx="347">
                        <c:v>3.9898999999999997E-2</c:v>
                      </c:pt>
                      <c:pt idx="348">
                        <c:v>3.9119000000000001E-2</c:v>
                      </c:pt>
                      <c:pt idx="349">
                        <c:v>#N/A</c:v>
                      </c:pt>
                      <c:pt idx="350">
                        <c:v>#N/A</c:v>
                      </c:pt>
                      <c:pt idx="351">
                        <c:v>3.8831999999999998E-2</c:v>
                      </c:pt>
                      <c:pt idx="352">
                        <c:v>3.8810999999999998E-2</c:v>
                      </c:pt>
                      <c:pt idx="353">
                        <c:v>3.8584E-2</c:v>
                      </c:pt>
                      <c:pt idx="354">
                        <c:v>3.6817000000000003E-2</c:v>
                      </c:pt>
                      <c:pt idx="355">
                        <c:v>3.6520000000000004E-2</c:v>
                      </c:pt>
                      <c:pt idx="356">
                        <c:v>#N/A</c:v>
                      </c:pt>
                      <c:pt idx="357">
                        <c:v>#N/A</c:v>
                      </c:pt>
                      <c:pt idx="358">
                        <c:v>3.7629000000000003E-2</c:v>
                      </c:pt>
                      <c:pt idx="359">
                        <c:v>3.7255999999999997E-2</c:v>
                      </c:pt>
                      <c:pt idx="360">
                        <c:v>3.9077000000000001E-2</c:v>
                      </c:pt>
                      <c:pt idx="361">
                        <c:v>3.8620000000000002E-2</c:v>
                      </c:pt>
                      <c:pt idx="362">
                        <c:v>3.9599000000000002E-2</c:v>
                      </c:pt>
                      <c:pt idx="363">
                        <c:v>#N/A</c:v>
                      </c:pt>
                      <c:pt idx="364">
                        <c:v>#N/A</c:v>
                      </c:pt>
                      <c:pt idx="365">
                        <c:v>3.8450000000000005E-2</c:v>
                      </c:pt>
                      <c:pt idx="366">
                        <c:v>3.8448999999999997E-2</c:v>
                      </c:pt>
                      <c:pt idx="367">
                        <c:v>3.7694999999999999E-2</c:v>
                      </c:pt>
                      <c:pt idx="368">
                        <c:v>3.7982000000000002E-2</c:v>
                      </c:pt>
                      <c:pt idx="369">
                        <c:v>3.7982000000000002E-2</c:v>
                      </c:pt>
                      <c:pt idx="370">
                        <c:v>#N/A</c:v>
                      </c:pt>
                      <c:pt idx="371">
                        <c:v>#N/A</c:v>
                      </c:pt>
                      <c:pt idx="372">
                        <c:v>3.7623000000000004E-2</c:v>
                      </c:pt>
                      <c:pt idx="373">
                        <c:v>3.8190000000000002E-2</c:v>
                      </c:pt>
                      <c:pt idx="374">
                        <c:v>3.8709E-2</c:v>
                      </c:pt>
                      <c:pt idx="375">
                        <c:v>3.7970999999999998E-2</c:v>
                      </c:pt>
                      <c:pt idx="376">
                        <c:v>3.7479999999999999E-2</c:v>
                      </c:pt>
                      <c:pt idx="377">
                        <c:v>#N/A</c:v>
                      </c:pt>
                      <c:pt idx="378">
                        <c:v>#N/A</c:v>
                      </c:pt>
                      <c:pt idx="379">
                        <c:v>3.6928000000000002E-2</c:v>
                      </c:pt>
                      <c:pt idx="380">
                        <c:v>3.6499000000000004E-2</c:v>
                      </c:pt>
                      <c:pt idx="381">
                        <c:v>3.6027000000000003E-2</c:v>
                      </c:pt>
                      <c:pt idx="382">
                        <c:v>3.6986999999999999E-2</c:v>
                      </c:pt>
                      <c:pt idx="383">
                        <c:v>3.8239000000000002E-2</c:v>
                      </c:pt>
                      <c:pt idx="384">
                        <c:v>#N/A</c:v>
                      </c:pt>
                      <c:pt idx="385">
                        <c:v>#N/A</c:v>
                      </c:pt>
                      <c:pt idx="386">
                        <c:v>3.8323000000000003E-2</c:v>
                      </c:pt>
                      <c:pt idx="387">
                        <c:v>3.7827E-2</c:v>
                      </c:pt>
                      <c:pt idx="388">
                        <c:v>3.7765E-2</c:v>
                      </c:pt>
                      <c:pt idx="389">
                        <c:v>3.8738999999999996E-2</c:v>
                      </c:pt>
                      <c:pt idx="390">
                        <c:v>3.891E-2</c:v>
                      </c:pt>
                      <c:pt idx="391">
                        <c:v>#N/A</c:v>
                      </c:pt>
                      <c:pt idx="392">
                        <c:v>#N/A</c:v>
                      </c:pt>
                      <c:pt idx="393">
                        <c:v>4.0103E-2</c:v>
                      </c:pt>
                      <c:pt idx="394">
                        <c:v>3.9958999999999995E-2</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numCache>
                  </c:numRef>
                </c:val>
                <c:smooth val="0"/>
                <c:extLst xmlns:c15="http://schemas.microsoft.com/office/drawing/2012/chart">
                  <c:ext xmlns:c16="http://schemas.microsoft.com/office/drawing/2014/chart" uri="{C3380CC4-5D6E-409C-BE32-E72D297353CC}">
                    <c16:uniqueId val="{0000000A-98B1-47C7-BBD9-6C9CC4DAFC39}"/>
                  </c:ext>
                </c:extLst>
              </c15:ser>
            </c15:filteredLineSeries>
          </c:ext>
        </c:extLst>
      </c:lineChart>
      <c:dateAx>
        <c:axId val="190528464"/>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strRef>
              <c:f>FV_evolution_MbyM!$E$1</c:f>
              <c:strCache>
                <c:ptCount val="1"/>
                <c:pt idx="0">
                  <c:v>Source: Amundi Investment Institute, Bloomberg. Data as of 13/05/2025</c:v>
                </c:pt>
              </c:strCache>
            </c:strRef>
          </c:tx>
          <c:layout>
            <c:manualLayout>
              <c:xMode val="edge"/>
              <c:yMode val="edge"/>
              <c:x val="0"/>
              <c:y val="0.95095006012597794"/>
            </c:manualLayout>
          </c:layout>
          <c:overlay val="0"/>
          <c:spPr>
            <a:noFill/>
            <a:ln>
              <a:noFill/>
            </a:ln>
            <a:effectLst/>
          </c:spPr>
          <c:txPr>
            <a:bodyPr rot="0" spcFirstLastPara="1" vertOverflow="ellipsis" vert="horz" wrap="square" anchor="ctr" anchorCtr="1"/>
            <a:lstStyle/>
            <a:p>
              <a:pPr>
                <a:defRPr sz="700" b="0" i="1" u="none" strike="noStrike" kern="1200" baseline="0">
                  <a:solidFill>
                    <a:srgbClr val="003C64"/>
                  </a:solidFill>
                  <a:latin typeface="Arial"/>
                  <a:ea typeface="Arial"/>
                  <a:cs typeface="Arial"/>
                </a:defRPr>
              </a:pPr>
              <a:endParaRPr lang="en-US"/>
            </a:p>
          </c:txPr>
        </c:title>
        <c:numFmt formatCode="mm\-yy" sourceLinked="0"/>
        <c:majorTickMark val="out"/>
        <c:minorTickMark val="none"/>
        <c:tickLblPos val="low"/>
        <c:spPr>
          <a:noFill/>
          <a:ln w="9525" cap="flat" cmpd="sng" algn="ctr">
            <a:solidFill>
              <a:srgbClr val="003C64"/>
            </a:solidFill>
            <a:prstDash val="solid"/>
            <a:round/>
            <a:headEnd type="none" w="med" len="med"/>
            <a:tailEnd type="none" w="med" len="med"/>
          </a:ln>
          <a:effectLst/>
        </c:spPr>
        <c:txPr>
          <a:bodyPr rot="-5400000" spcFirstLastPara="1" vertOverflow="ellipsis" wrap="square" anchor="ctr" anchorCtr="1"/>
          <a:lstStyle/>
          <a:p>
            <a:pPr>
              <a:defRPr sz="800" b="0" i="0" u="none" strike="noStrike" kern="1200" baseline="0">
                <a:solidFill>
                  <a:srgbClr val="003C64"/>
                </a:solidFill>
                <a:latin typeface="Arial"/>
                <a:ea typeface="Arial"/>
                <a:cs typeface="Arial"/>
              </a:defRPr>
            </a:pPr>
            <a:endParaRPr lang="en-US"/>
          </a:p>
        </c:txPr>
        <c:crossAx val="190528880"/>
        <c:crosses val="autoZero"/>
        <c:auto val="1"/>
        <c:lblOffset val="100"/>
        <c:baseTimeUnit val="days"/>
        <c:majorUnit val="1"/>
        <c:majorTimeUnit val="months"/>
      </c:dateAx>
      <c:valAx>
        <c:axId val="190528880"/>
        <c:scaling>
          <c:orientation val="minMax"/>
          <c:max val="5.5000000000000007E-2"/>
          <c:min val="2.7500000000000007E-2"/>
        </c:scaling>
        <c:delete val="0"/>
        <c:axPos val="l"/>
        <c:majorGridlines>
          <c:spPr>
            <a:ln w="3175" cap="flat" cmpd="sng" algn="ctr">
              <a:solidFill>
                <a:srgbClr val="767A7E">
                  <a:lumMod val="100000"/>
                </a:srgbClr>
              </a:solidFill>
              <a:prstDash val="sysDash"/>
              <a:round/>
            </a:ln>
            <a:effectLst/>
          </c:spPr>
        </c:majorGridlines>
        <c:numFmt formatCode="0.00%" sourceLinked="1"/>
        <c:majorTickMark val="none"/>
        <c:minorTickMark val="none"/>
        <c:tickLblPos val="nextTo"/>
        <c:spPr>
          <a:noFill/>
          <a:ln w="9525" cap="flat" cmpd="sng" algn="ctr">
            <a:solidFill>
              <a:srgbClr val="003C64"/>
            </a:solidFill>
            <a:prstDash val="solid"/>
            <a:round/>
            <a:headEnd type="none" w="med" len="med"/>
            <a:tailEnd type="none" w="med" len="med"/>
          </a:ln>
          <a:effectLst/>
        </c:spPr>
        <c:txPr>
          <a:bodyPr rot="-6000000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crossAx val="190528464"/>
        <c:crosses val="autoZero"/>
        <c:crossBetween val="between"/>
        <c:majorUnit val="2.5000000000000005E-3"/>
      </c:valAx>
      <c:spPr>
        <a:noFill/>
        <a:ln>
          <a:noFill/>
        </a:ln>
        <a:effectLst/>
      </c:spPr>
    </c:plotArea>
    <c:legend>
      <c:legendPos val="b"/>
      <c:legendEntry>
        <c:idx val="2"/>
        <c:delete val="1"/>
      </c:legendEntry>
      <c:layout>
        <c:manualLayout>
          <c:xMode val="edge"/>
          <c:yMode val="edge"/>
          <c:x val="4.6950517162655169E-3"/>
          <c:y val="0.87688888888888894"/>
          <c:w val="0.89999981175450861"/>
          <c:h val="6.7688647342995165E-2"/>
        </c:manualLayout>
      </c:layout>
      <c:overlay val="0"/>
      <c:spPr>
        <a:noFill/>
        <a:ln w="25400">
          <a:noFill/>
        </a:ln>
        <a:effectLst/>
      </c:spPr>
      <c:txPr>
        <a:bodyPr rot="0" spcFirstLastPara="1" vertOverflow="ellipsis" vert="horz" wrap="square" anchor="ctr" anchorCtr="1"/>
        <a:lstStyle/>
        <a:p>
          <a:pPr>
            <a:defRPr sz="800" b="0" i="0" u="none" strike="noStrike" kern="1200" baseline="0">
              <a:solidFill>
                <a:srgbClr val="003C64"/>
              </a:solidFill>
              <a:latin typeface="Arial"/>
              <a:ea typeface="Arial"/>
              <a:cs typeface="Arial"/>
            </a:defRPr>
          </a:pPr>
          <a:endParaRPr lang="en-US"/>
        </a:p>
      </c:txPr>
    </c:legend>
    <c:plotVisOnly val="1"/>
    <c:dispBlanksAs val="span"/>
    <c:showDLblsOverMax val="0"/>
    <c:extLst/>
  </c:chart>
  <c:spPr>
    <a:solidFill>
      <a:schemeClr val="bg1"/>
    </a:solidFill>
    <a:ln w="25400"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35">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0.64595</cdr:x>
      <cdr:y>0.188</cdr:y>
    </cdr:from>
    <cdr:to>
      <cdr:x>0.9789</cdr:x>
      <cdr:y>0.27066</cdr:y>
    </cdr:to>
    <cdr:sp macro="" textlink="">
      <cdr:nvSpPr>
        <cdr:cNvPr id="2" name="TextBox 19">
          <a:extLst xmlns:a="http://schemas.openxmlformats.org/drawingml/2006/main">
            <a:ext uri="{FF2B5EF4-FFF2-40B4-BE49-F238E27FC236}">
              <a16:creationId xmlns:a16="http://schemas.microsoft.com/office/drawing/2014/main" id="{129F1C82-7881-4C1C-A6C1-F3CFDB07977F}"/>
            </a:ext>
          </a:extLst>
        </cdr:cNvPr>
        <cdr:cNvSpPr txBox="1"/>
      </cdr:nvSpPr>
      <cdr:spPr>
        <a:xfrm xmlns:a="http://schemas.openxmlformats.org/drawingml/2006/main">
          <a:off x="2666287" y="769941"/>
          <a:ext cx="1374354" cy="33855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GB" sz="800" dirty="0"/>
            <a:t>US 10Y yield too low vs fundamentals</a:t>
          </a:r>
        </a:p>
      </cdr:txBody>
    </cdr:sp>
  </cdr:relSizeAnchor>
</c:userShapes>
</file>

<file path=ppt/drawings/drawing2.xml><?xml version="1.0" encoding="utf-8"?>
<c:userShapes xmlns:c="http://schemas.openxmlformats.org/drawingml/2006/chart">
  <cdr:relSizeAnchor xmlns:cdr="http://schemas.openxmlformats.org/drawingml/2006/chartDrawing">
    <cdr:from>
      <cdr:x>0.84425</cdr:x>
      <cdr:y>0.12135</cdr:y>
    </cdr:from>
    <cdr:to>
      <cdr:x>1</cdr:x>
      <cdr:y>0.23088</cdr:y>
    </cdr:to>
    <cdr:sp macro="" textlink="">
      <cdr:nvSpPr>
        <cdr:cNvPr id="2" name="TextBox 1">
          <a:extLst xmlns:a="http://schemas.openxmlformats.org/drawingml/2006/main">
            <a:ext uri="{FF2B5EF4-FFF2-40B4-BE49-F238E27FC236}">
              <a16:creationId xmlns:a16="http://schemas.microsoft.com/office/drawing/2014/main" id="{4BC2ED21-E152-4D0E-9CCD-C2D3926F1D31}"/>
            </a:ext>
          </a:extLst>
        </cdr:cNvPr>
        <cdr:cNvSpPr txBox="1"/>
      </cdr:nvSpPr>
      <cdr:spPr>
        <a:xfrm xmlns:a="http://schemas.openxmlformats.org/drawingml/2006/main">
          <a:off x="3355978" y="474864"/>
          <a:ext cx="619122" cy="42861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900" dirty="0"/>
            <a:t>YTD top</a:t>
          </a:r>
        </a:p>
      </cdr:txBody>
    </cdr:sp>
  </cdr:relSizeAnchor>
  <cdr:relSizeAnchor xmlns:cdr="http://schemas.openxmlformats.org/drawingml/2006/chartDrawing">
    <cdr:from>
      <cdr:x>0.8155</cdr:x>
      <cdr:y>0.69371</cdr:y>
    </cdr:from>
    <cdr:to>
      <cdr:x>0.97125</cdr:x>
      <cdr:y>0.83845</cdr:y>
    </cdr:to>
    <cdr:sp macro="" textlink="">
      <cdr:nvSpPr>
        <cdr:cNvPr id="3" name="TextBox 1">
          <a:extLst xmlns:a="http://schemas.openxmlformats.org/drawingml/2006/main">
            <a:ext uri="{FF2B5EF4-FFF2-40B4-BE49-F238E27FC236}">
              <a16:creationId xmlns:a16="http://schemas.microsoft.com/office/drawing/2014/main" id="{9701A4E4-0BED-46C3-9F8F-B918110DB003}"/>
            </a:ext>
          </a:extLst>
        </cdr:cNvPr>
        <cdr:cNvSpPr txBox="1"/>
      </cdr:nvSpPr>
      <cdr:spPr>
        <a:xfrm xmlns:a="http://schemas.openxmlformats.org/drawingml/2006/main">
          <a:off x="3241675" y="2714625"/>
          <a:ext cx="619125" cy="5663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900" dirty="0"/>
            <a:t>YTD bottom</a:t>
          </a:r>
        </a:p>
      </cdr:txBody>
    </cdr:sp>
  </cdr:relSizeAnchor>
  <cdr:relSizeAnchor xmlns:cdr="http://schemas.openxmlformats.org/drawingml/2006/chartDrawing">
    <cdr:from>
      <cdr:x>0.83227</cdr:x>
      <cdr:y>0.51765</cdr:y>
    </cdr:from>
    <cdr:to>
      <cdr:x>1</cdr:x>
      <cdr:y>0.64498</cdr:y>
    </cdr:to>
    <cdr:sp macro="" textlink="">
      <cdr:nvSpPr>
        <cdr:cNvPr id="4" name="TextBox 1">
          <a:extLst xmlns:a="http://schemas.openxmlformats.org/drawingml/2006/main">
            <a:ext uri="{FF2B5EF4-FFF2-40B4-BE49-F238E27FC236}">
              <a16:creationId xmlns:a16="http://schemas.microsoft.com/office/drawing/2014/main" id="{21C708D9-7D02-4D46-AD31-FDFDFFB5B77D}"/>
            </a:ext>
          </a:extLst>
        </cdr:cNvPr>
        <cdr:cNvSpPr txBox="1"/>
      </cdr:nvSpPr>
      <cdr:spPr>
        <a:xfrm xmlns:a="http://schemas.openxmlformats.org/drawingml/2006/main">
          <a:off x="3308356" y="2025650"/>
          <a:ext cx="666744" cy="49826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900" dirty="0"/>
            <a:t>April Strategy Day</a:t>
          </a:r>
        </a:p>
      </cdr:txBody>
    </cdr:sp>
  </cdr:relSizeAnchor>
  <cdr:relSizeAnchor xmlns:cdr="http://schemas.openxmlformats.org/drawingml/2006/chartDrawing">
    <cdr:from>
      <cdr:x>0.83227</cdr:x>
      <cdr:y>0.41879</cdr:y>
    </cdr:from>
    <cdr:to>
      <cdr:x>1</cdr:x>
      <cdr:y>0.47804</cdr:y>
    </cdr:to>
    <cdr:sp macro="" textlink="">
      <cdr:nvSpPr>
        <cdr:cNvPr id="5" name="TextBox 1">
          <a:extLst xmlns:a="http://schemas.openxmlformats.org/drawingml/2006/main">
            <a:ext uri="{FF2B5EF4-FFF2-40B4-BE49-F238E27FC236}">
              <a16:creationId xmlns:a16="http://schemas.microsoft.com/office/drawing/2014/main" id="{73211AE7-CBFB-42B4-B32E-3057AD84A0F7}"/>
            </a:ext>
          </a:extLst>
        </cdr:cNvPr>
        <cdr:cNvSpPr txBox="1"/>
      </cdr:nvSpPr>
      <cdr:spPr>
        <a:xfrm xmlns:a="http://schemas.openxmlformats.org/drawingml/2006/main">
          <a:off x="3308356" y="1638822"/>
          <a:ext cx="666744" cy="23185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900" b="1" dirty="0"/>
            <a:t>Last</a:t>
          </a:r>
        </a:p>
      </cdr:txBody>
    </cdr:sp>
  </cdr:relSizeAnchor>
</c:userShapes>
</file>

<file path=ppt/drawings/drawing3.xml><?xml version="1.0" encoding="utf-8"?>
<c:userShapes xmlns:c="http://schemas.openxmlformats.org/drawingml/2006/chart">
  <cdr:relSizeAnchor xmlns:cdr="http://schemas.openxmlformats.org/drawingml/2006/chartDrawing">
    <cdr:from>
      <cdr:x>0.43576</cdr:x>
      <cdr:y>0.4256</cdr:y>
    </cdr:from>
    <cdr:to>
      <cdr:x>0.47569</cdr:x>
      <cdr:y>0.69345</cdr:y>
    </cdr:to>
    <cdr:sp macro="" textlink="">
      <cdr:nvSpPr>
        <cdr:cNvPr id="2" name="Oval 1">
          <a:extLst xmlns:a="http://schemas.openxmlformats.org/drawingml/2006/main">
            <a:ext uri="{FF2B5EF4-FFF2-40B4-BE49-F238E27FC236}">
              <a16:creationId xmlns:a16="http://schemas.microsoft.com/office/drawing/2014/main" id="{2414034A-6011-4C23-BE3B-FFAAA1ED6AAD}"/>
            </a:ext>
          </a:extLst>
        </cdr:cNvPr>
        <cdr:cNvSpPr/>
      </cdr:nvSpPr>
      <cdr:spPr>
        <a:xfrm xmlns:a="http://schemas.openxmlformats.org/drawingml/2006/main">
          <a:off x="2390775" y="1362075"/>
          <a:ext cx="219075" cy="857250"/>
        </a:xfrm>
        <a:prstGeom xmlns:a="http://schemas.openxmlformats.org/drawingml/2006/main" prst="ellipse">
          <a:avLst/>
        </a:prstGeom>
        <a:solidFill xmlns:a="http://schemas.openxmlformats.org/drawingml/2006/main">
          <a:srgbClr val="4472C4">
            <a:alpha val="25098"/>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0.59433</cdr:x>
      <cdr:y>0.48016</cdr:y>
    </cdr:from>
    <cdr:to>
      <cdr:x>0.63542</cdr:x>
      <cdr:y>0.74802</cdr:y>
    </cdr:to>
    <cdr:sp macro="" textlink="">
      <cdr:nvSpPr>
        <cdr:cNvPr id="3" name="Oval 2">
          <a:extLst xmlns:a="http://schemas.openxmlformats.org/drawingml/2006/main">
            <a:ext uri="{FF2B5EF4-FFF2-40B4-BE49-F238E27FC236}">
              <a16:creationId xmlns:a16="http://schemas.microsoft.com/office/drawing/2014/main" id="{FB7F0EDF-D10C-47B5-9CF9-E2A0ED7A24CC}"/>
            </a:ext>
          </a:extLst>
        </cdr:cNvPr>
        <cdr:cNvSpPr/>
      </cdr:nvSpPr>
      <cdr:spPr>
        <a:xfrm xmlns:a="http://schemas.openxmlformats.org/drawingml/2006/main">
          <a:off x="3260725" y="1536700"/>
          <a:ext cx="225425" cy="857250"/>
        </a:xfrm>
        <a:prstGeom xmlns:a="http://schemas.openxmlformats.org/drawingml/2006/main" prst="ellipse">
          <a:avLst/>
        </a:prstGeom>
        <a:solidFill xmlns:a="http://schemas.openxmlformats.org/drawingml/2006/main">
          <a:srgbClr val="4472C4">
            <a:alpha val="25098"/>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0.36979</cdr:x>
      <cdr:y>0.27381</cdr:y>
    </cdr:from>
    <cdr:to>
      <cdr:x>0.55208</cdr:x>
      <cdr:y>0.42262</cdr:y>
    </cdr:to>
    <cdr:sp macro="" textlink="">
      <cdr:nvSpPr>
        <cdr:cNvPr id="5" name="TextBox 4">
          <a:extLst xmlns:a="http://schemas.openxmlformats.org/drawingml/2006/main">
            <a:ext uri="{FF2B5EF4-FFF2-40B4-BE49-F238E27FC236}">
              <a16:creationId xmlns:a16="http://schemas.microsoft.com/office/drawing/2014/main" id="{E6630D43-3B3F-4D97-B077-9C8E11FE056D}"/>
            </a:ext>
          </a:extLst>
        </cdr:cNvPr>
        <cdr:cNvSpPr txBox="1"/>
      </cdr:nvSpPr>
      <cdr:spPr>
        <a:xfrm xmlns:a="http://schemas.openxmlformats.org/drawingml/2006/main">
          <a:off x="2028831" y="876292"/>
          <a:ext cx="1000116" cy="476252"/>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square" rtlCol="0"/>
        <a:lstStyle xmlns:a="http://schemas.openxmlformats.org/drawingml/2006/main"/>
        <a:p xmlns:a="http://schemas.openxmlformats.org/drawingml/2006/main">
          <a:r>
            <a:rPr lang="en-GB" sz="800"/>
            <a:t>11/16-04/2017 Trump's election</a:t>
          </a:r>
        </a:p>
        <a:p xmlns:a="http://schemas.openxmlformats.org/drawingml/2006/main">
          <a:r>
            <a:rPr lang="en-GB" sz="800"/>
            <a:t>"effect"</a:t>
          </a:r>
        </a:p>
      </cdr:txBody>
    </cdr:sp>
  </cdr:relSizeAnchor>
  <cdr:relSizeAnchor xmlns:cdr="http://schemas.openxmlformats.org/drawingml/2006/chartDrawing">
    <cdr:from>
      <cdr:x>0.53796</cdr:x>
      <cdr:y>0.28515</cdr:y>
    </cdr:from>
    <cdr:to>
      <cdr:x>0.72025</cdr:x>
      <cdr:y>0.42206</cdr:y>
    </cdr:to>
    <cdr:sp macro="" textlink="">
      <cdr:nvSpPr>
        <cdr:cNvPr id="6" name="TextBox 1">
          <a:extLst xmlns:a="http://schemas.openxmlformats.org/drawingml/2006/main">
            <a:ext uri="{FF2B5EF4-FFF2-40B4-BE49-F238E27FC236}">
              <a16:creationId xmlns:a16="http://schemas.microsoft.com/office/drawing/2014/main" id="{A7054D63-E32D-491C-8CB2-BA6CD2AE40D7}"/>
            </a:ext>
          </a:extLst>
        </cdr:cNvPr>
        <cdr:cNvSpPr txBox="1"/>
      </cdr:nvSpPr>
      <cdr:spPr>
        <a:xfrm xmlns:a="http://schemas.openxmlformats.org/drawingml/2006/main">
          <a:off x="2138446" y="1115853"/>
          <a:ext cx="724621" cy="535755"/>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dirty="0"/>
            <a:t>08/19-01/2020 Trump's additional tariffs on China</a:t>
          </a:r>
        </a:p>
      </cdr:txBody>
    </cdr:sp>
  </cdr:relSizeAnchor>
  <cdr:relSizeAnchor xmlns:cdr="http://schemas.openxmlformats.org/drawingml/2006/chartDrawing">
    <cdr:from>
      <cdr:x>0.64294</cdr:x>
      <cdr:y>0.51587</cdr:y>
    </cdr:from>
    <cdr:to>
      <cdr:x>0.66493</cdr:x>
      <cdr:y>0.78373</cdr:y>
    </cdr:to>
    <cdr:sp macro="" textlink="">
      <cdr:nvSpPr>
        <cdr:cNvPr id="7" name="Oval 6">
          <a:extLst xmlns:a="http://schemas.openxmlformats.org/drawingml/2006/main">
            <a:ext uri="{FF2B5EF4-FFF2-40B4-BE49-F238E27FC236}">
              <a16:creationId xmlns:a16="http://schemas.microsoft.com/office/drawing/2014/main" id="{6A1083E7-1ED5-49C1-8969-989C1239F347}"/>
            </a:ext>
          </a:extLst>
        </cdr:cNvPr>
        <cdr:cNvSpPr/>
      </cdr:nvSpPr>
      <cdr:spPr>
        <a:xfrm xmlns:a="http://schemas.openxmlformats.org/drawingml/2006/main">
          <a:off x="3527426" y="1651000"/>
          <a:ext cx="120650" cy="857250"/>
        </a:xfrm>
        <a:prstGeom xmlns:a="http://schemas.openxmlformats.org/drawingml/2006/main" prst="ellipse">
          <a:avLst/>
        </a:prstGeom>
        <a:solidFill xmlns:a="http://schemas.openxmlformats.org/drawingml/2006/main">
          <a:srgbClr val="4472C4">
            <a:alpha val="25098"/>
          </a:srgb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0.67419</cdr:x>
      <cdr:y>0.6498</cdr:y>
    </cdr:from>
    <cdr:to>
      <cdr:x>0.85648</cdr:x>
      <cdr:y>0.78671</cdr:y>
    </cdr:to>
    <cdr:sp macro="" textlink="">
      <cdr:nvSpPr>
        <cdr:cNvPr id="8" name="TextBox 1">
          <a:extLst xmlns:a="http://schemas.openxmlformats.org/drawingml/2006/main">
            <a:ext uri="{FF2B5EF4-FFF2-40B4-BE49-F238E27FC236}">
              <a16:creationId xmlns:a16="http://schemas.microsoft.com/office/drawing/2014/main" id="{FF9E00A8-43D9-4451-B220-68D82B477EDB}"/>
            </a:ext>
          </a:extLst>
        </cdr:cNvPr>
        <cdr:cNvSpPr txBox="1"/>
      </cdr:nvSpPr>
      <cdr:spPr>
        <a:xfrm xmlns:a="http://schemas.openxmlformats.org/drawingml/2006/main">
          <a:off x="3698875" y="2079625"/>
          <a:ext cx="1000125" cy="438151"/>
        </a:xfrm>
        <a:prstGeom xmlns:a="http://schemas.openxmlformats.org/drawingml/2006/main" prst="rect">
          <a:avLst/>
        </a:prstGeom>
        <a:solidFill xmlns:a="http://schemas.openxmlformats.org/drawingml/2006/main">
          <a:schemeClr val="bg1"/>
        </a:solidFill>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GB" sz="800"/>
            <a:t>02-06/20</a:t>
          </a:r>
          <a:r>
            <a:rPr lang="en-GB" sz="800" baseline="0"/>
            <a:t>20 </a:t>
          </a:r>
          <a:r>
            <a:rPr lang="en-GB" sz="800"/>
            <a:t>Pandemic undershoot</a:t>
          </a:r>
        </a:p>
      </cdr:txBody>
    </cdr:sp>
  </cdr:relSizeAnchor>
</c:userShapes>
</file>

<file path=ppt/drawings/drawing4.xml><?xml version="1.0" encoding="utf-8"?>
<c:userShapes xmlns:c="http://schemas.openxmlformats.org/drawingml/2006/chart">
  <cdr:relSizeAnchor xmlns:cdr="http://schemas.openxmlformats.org/drawingml/2006/chartDrawing">
    <cdr:from>
      <cdr:x>0.83473</cdr:x>
      <cdr:y>0.11459</cdr:y>
    </cdr:from>
    <cdr:to>
      <cdr:x>0.8895</cdr:x>
      <cdr:y>0.77061</cdr:y>
    </cdr:to>
    <cdr:sp macro="" textlink="">
      <cdr:nvSpPr>
        <cdr:cNvPr id="2" name="Rectangle 1">
          <a:extLst xmlns:a="http://schemas.openxmlformats.org/drawingml/2006/main">
            <a:ext uri="{FF2B5EF4-FFF2-40B4-BE49-F238E27FC236}">
              <a16:creationId xmlns:a16="http://schemas.microsoft.com/office/drawing/2014/main" id="{42998FE9-BBD7-4375-8C67-19BBAC9BDF43}"/>
            </a:ext>
          </a:extLst>
        </cdr:cNvPr>
        <cdr:cNvSpPr/>
      </cdr:nvSpPr>
      <cdr:spPr>
        <a:xfrm xmlns:a="http://schemas.openxmlformats.org/drawingml/2006/main">
          <a:off x="3318145" y="495888"/>
          <a:ext cx="217715" cy="2838994"/>
        </a:xfrm>
        <a:prstGeom xmlns:a="http://schemas.openxmlformats.org/drawingml/2006/main" prst="rect">
          <a:avLst/>
        </a:prstGeom>
        <a:solidFill xmlns:a="http://schemas.openxmlformats.org/drawingml/2006/main">
          <a:schemeClr val="accent1">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dr:relSizeAnchor xmlns:cdr="http://schemas.openxmlformats.org/drawingml/2006/chartDrawing">
    <cdr:from>
      <cdr:x>0.83553</cdr:x>
      <cdr:y>0.53702</cdr:y>
    </cdr:from>
    <cdr:to>
      <cdr:x>0.86087</cdr:x>
      <cdr:y>0.64714</cdr:y>
    </cdr:to>
    <cdr:cxnSp macro="">
      <cdr:nvCxnSpPr>
        <cdr:cNvPr id="4" name="Straight Arrow Connector 3">
          <a:extLst xmlns:a="http://schemas.openxmlformats.org/drawingml/2006/main">
            <a:ext uri="{FF2B5EF4-FFF2-40B4-BE49-F238E27FC236}">
              <a16:creationId xmlns:a16="http://schemas.microsoft.com/office/drawing/2014/main" id="{B746FB60-2E76-4557-AE1E-9D705EFA2EFE}"/>
            </a:ext>
          </a:extLst>
        </cdr:cNvPr>
        <cdr:cNvCxnSpPr/>
      </cdr:nvCxnSpPr>
      <cdr:spPr>
        <a:xfrm xmlns:a="http://schemas.openxmlformats.org/drawingml/2006/main" flipV="1">
          <a:off x="3321323" y="2323993"/>
          <a:ext cx="100739" cy="476574"/>
        </a:xfrm>
        <a:prstGeom xmlns:a="http://schemas.openxmlformats.org/drawingml/2006/main" prst="straightConnector1">
          <a:avLst/>
        </a:prstGeom>
        <a:ln xmlns:a="http://schemas.openxmlformats.org/drawingml/2006/main" w="25400">
          <a:solidFill>
            <a:schemeClr val="bg2">
              <a:lumMod val="10000"/>
            </a:schemeClr>
          </a:solidFill>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5.xml><?xml version="1.0" encoding="utf-8"?>
<c:userShapes xmlns:c="http://schemas.openxmlformats.org/drawingml/2006/chart">
  <cdr:relSizeAnchor xmlns:cdr="http://schemas.openxmlformats.org/drawingml/2006/chartDrawing">
    <cdr:from>
      <cdr:x>0.27609</cdr:x>
      <cdr:y>0.5</cdr:y>
    </cdr:from>
    <cdr:to>
      <cdr:x>0.3471</cdr:x>
      <cdr:y>0.68264</cdr:y>
    </cdr:to>
    <cdr:sp macro="" textlink="">
      <cdr:nvSpPr>
        <cdr:cNvPr id="2" name="Oval 1">
          <a:extLst xmlns:a="http://schemas.openxmlformats.org/drawingml/2006/main">
            <a:ext uri="{FF2B5EF4-FFF2-40B4-BE49-F238E27FC236}">
              <a16:creationId xmlns:a16="http://schemas.microsoft.com/office/drawing/2014/main" id="{A72B6F77-E00A-449C-B74E-FF923F129981}"/>
            </a:ext>
          </a:extLst>
        </cdr:cNvPr>
        <cdr:cNvSpPr/>
      </cdr:nvSpPr>
      <cdr:spPr>
        <a:xfrm xmlns:a="http://schemas.openxmlformats.org/drawingml/2006/main">
          <a:off x="1097474" y="2163798"/>
          <a:ext cx="282291" cy="790413"/>
        </a:xfrm>
        <a:prstGeom xmlns:a="http://schemas.openxmlformats.org/drawingml/2006/main" prst="ellipse">
          <a:avLst/>
        </a:prstGeom>
        <a:noFill xmlns:a="http://schemas.openxmlformats.org/drawingml/2006/main"/>
        <a:ln xmlns:a="http://schemas.openxmlformats.org/drawingml/2006/main">
          <a:solidFill>
            <a:schemeClr val="tx2"/>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a:p>
      </cdr:txBody>
    </cdr:sp>
  </cdr:relSizeAnchor>
</c:userShapes>
</file>

<file path=ppt/drawings/drawing6.xml><?xml version="1.0" encoding="utf-8"?>
<c:userShapes xmlns:c="http://schemas.openxmlformats.org/drawingml/2006/chart">
  <cdr:relSizeAnchor xmlns:cdr="http://schemas.openxmlformats.org/drawingml/2006/chartDrawing">
    <cdr:from>
      <cdr:x>0.07016</cdr:x>
      <cdr:y>0.37962</cdr:y>
    </cdr:from>
    <cdr:to>
      <cdr:x>0.93425</cdr:x>
      <cdr:y>0.44014</cdr:y>
    </cdr:to>
    <cdr:sp macro="" textlink="">
      <cdr:nvSpPr>
        <cdr:cNvPr id="2" name="Rectangle 1">
          <a:extLst xmlns:a="http://schemas.openxmlformats.org/drawingml/2006/main">
            <a:ext uri="{FF2B5EF4-FFF2-40B4-BE49-F238E27FC236}">
              <a16:creationId xmlns:a16="http://schemas.microsoft.com/office/drawing/2014/main" id="{3AD6A9D6-332E-4DE6-B8F7-CDD6CB44B3E0}"/>
            </a:ext>
          </a:extLst>
        </cdr:cNvPr>
        <cdr:cNvSpPr/>
      </cdr:nvSpPr>
      <cdr:spPr>
        <a:xfrm xmlns:a="http://schemas.openxmlformats.org/drawingml/2006/main">
          <a:off x="460086" y="1485542"/>
          <a:ext cx="5666671" cy="236826"/>
        </a:xfrm>
        <a:prstGeom xmlns:a="http://schemas.openxmlformats.org/drawingml/2006/main" prst="rect">
          <a:avLst/>
        </a:prstGeom>
        <a:solidFill xmlns:a="http://schemas.openxmlformats.org/drawingml/2006/main">
          <a:schemeClr val="accent1">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t"/>
        <a:lstStyle xmlns:a="http://schemas.openxmlformats.org/drawingml/2006/main"/>
        <a:p xmlns:a="http://schemas.openxmlformats.org/drawingml/2006/main">
          <a:pPr algn="r"/>
          <a:r>
            <a:rPr lang="en-US" sz="700" b="1">
              <a:solidFill>
                <a:schemeClr val="tx1"/>
              </a:solidFill>
            </a:rPr>
            <a:t>AMPLE</a:t>
          </a:r>
          <a:r>
            <a:rPr lang="en-US" sz="700" b="1" baseline="0">
              <a:solidFill>
                <a:schemeClr val="tx1"/>
              </a:solidFill>
            </a:rPr>
            <a:t> (h</a:t>
          </a:r>
          <a:r>
            <a:rPr lang="en-US" sz="700" b="1">
              <a:solidFill>
                <a:schemeClr val="tx1"/>
              </a:solidFill>
            </a:rPr>
            <a:t>igher scenario)</a:t>
          </a:r>
        </a:p>
      </cdr:txBody>
    </cdr:sp>
  </cdr:relSizeAnchor>
  <cdr:relSizeAnchor xmlns:cdr="http://schemas.openxmlformats.org/drawingml/2006/chartDrawing">
    <cdr:from>
      <cdr:x>0.06891</cdr:x>
      <cdr:y>0.439</cdr:y>
    </cdr:from>
    <cdr:to>
      <cdr:x>0.933</cdr:x>
      <cdr:y>0.49952</cdr:y>
    </cdr:to>
    <cdr:sp macro="" textlink="">
      <cdr:nvSpPr>
        <cdr:cNvPr id="3" name="Rectangle 2">
          <a:extLst xmlns:a="http://schemas.openxmlformats.org/drawingml/2006/main">
            <a:ext uri="{FF2B5EF4-FFF2-40B4-BE49-F238E27FC236}">
              <a16:creationId xmlns:a16="http://schemas.microsoft.com/office/drawing/2014/main" id="{C71EBBB7-0090-46F1-83D4-44A2522378C2}"/>
            </a:ext>
          </a:extLst>
        </cdr:cNvPr>
        <cdr:cNvSpPr/>
      </cdr:nvSpPr>
      <cdr:spPr>
        <a:xfrm xmlns:a="http://schemas.openxmlformats.org/drawingml/2006/main">
          <a:off x="499494" y="1450960"/>
          <a:ext cx="6263378" cy="200029"/>
        </a:xfrm>
        <a:prstGeom xmlns:a="http://schemas.openxmlformats.org/drawingml/2006/main" prst="rect">
          <a:avLst/>
        </a:prstGeom>
        <a:solidFill xmlns:a="http://schemas.openxmlformats.org/drawingml/2006/main">
          <a:schemeClr val="accent4">
            <a:lumMod val="60000"/>
            <a:lumOff val="40000"/>
            <a:alpha val="25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t"/>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r"/>
          <a:r>
            <a:rPr lang="en-US" sz="700" b="1">
              <a:solidFill>
                <a:schemeClr val="tx1"/>
              </a:solidFill>
            </a:rPr>
            <a:t>AMPLE  (lower scenario)</a:t>
          </a:r>
        </a:p>
      </cdr:txBody>
    </cdr:sp>
  </cdr:relSizeAnchor>
  <cdr:relSizeAnchor xmlns:cdr="http://schemas.openxmlformats.org/drawingml/2006/chartDrawing">
    <cdr:from>
      <cdr:x>0.07359</cdr:x>
      <cdr:y>0.12104</cdr:y>
    </cdr:from>
    <cdr:to>
      <cdr:x>0.93562</cdr:x>
      <cdr:y>0.37752</cdr:y>
    </cdr:to>
    <cdr:sp macro="" textlink="">
      <cdr:nvSpPr>
        <cdr:cNvPr id="4" name="Rectangle 3">
          <a:extLst xmlns:a="http://schemas.openxmlformats.org/drawingml/2006/main">
            <a:ext uri="{FF2B5EF4-FFF2-40B4-BE49-F238E27FC236}">
              <a16:creationId xmlns:a16="http://schemas.microsoft.com/office/drawing/2014/main" id="{3F0B7955-D0C7-4EA8-8038-B41CB92E000B}"/>
            </a:ext>
          </a:extLst>
        </cdr:cNvPr>
        <cdr:cNvSpPr/>
      </cdr:nvSpPr>
      <cdr:spPr>
        <a:xfrm xmlns:a="http://schemas.openxmlformats.org/drawingml/2006/main">
          <a:off x="533390" y="400058"/>
          <a:ext cx="6248446" cy="847712"/>
        </a:xfrm>
        <a:prstGeom xmlns:a="http://schemas.openxmlformats.org/drawingml/2006/main" prst="rect">
          <a:avLst/>
        </a:prstGeom>
        <a:solidFill xmlns:a="http://schemas.openxmlformats.org/drawingml/2006/main">
          <a:schemeClr val="accent1">
            <a:alpha val="4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ctr"/>
        <a:lstStyle xmlns:a="http://schemas.openxmlformats.org/drawingml/2006/main"/>
        <a:p xmlns:a="http://schemas.openxmlformats.org/drawingml/2006/main">
          <a:pPr algn="r"/>
          <a:r>
            <a:rPr lang="en-US">
              <a:solidFill>
                <a:schemeClr val="tx1"/>
              </a:solidFill>
            </a:rPr>
            <a:t>ABUNDANT</a:t>
          </a:r>
        </a:p>
      </cdr:txBody>
    </cdr:sp>
  </cdr:relSizeAnchor>
  <cdr:relSizeAnchor xmlns:cdr="http://schemas.openxmlformats.org/drawingml/2006/chartDrawing">
    <cdr:from>
      <cdr:x>0.07271</cdr:x>
      <cdr:y>0.50529</cdr:y>
    </cdr:from>
    <cdr:to>
      <cdr:x>0.93473</cdr:x>
      <cdr:y>0.76177</cdr:y>
    </cdr:to>
    <cdr:sp macro="" textlink="">
      <cdr:nvSpPr>
        <cdr:cNvPr id="5" name="Rectangle 4">
          <a:extLst xmlns:a="http://schemas.openxmlformats.org/drawingml/2006/main">
            <a:ext uri="{FF2B5EF4-FFF2-40B4-BE49-F238E27FC236}">
              <a16:creationId xmlns:a16="http://schemas.microsoft.com/office/drawing/2014/main" id="{1DA7F5A5-52EF-4A66-B494-A8580D370470}"/>
            </a:ext>
          </a:extLst>
        </cdr:cNvPr>
        <cdr:cNvSpPr/>
      </cdr:nvSpPr>
      <cdr:spPr>
        <a:xfrm xmlns:a="http://schemas.openxmlformats.org/drawingml/2006/main">
          <a:off x="527070" y="1670066"/>
          <a:ext cx="6248373" cy="847711"/>
        </a:xfrm>
        <a:prstGeom xmlns:a="http://schemas.openxmlformats.org/drawingml/2006/main" prst="rect">
          <a:avLst/>
        </a:prstGeom>
        <a:solidFill xmlns:a="http://schemas.openxmlformats.org/drawingml/2006/main">
          <a:schemeClr val="accent2">
            <a:alpha val="40000"/>
          </a:schemeClr>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r"/>
          <a:r>
            <a:rPr lang="en-US">
              <a:solidFill>
                <a:schemeClr val="tx1"/>
              </a:solidFill>
            </a:rPr>
            <a:t>SCARCE</a:t>
          </a:r>
        </a:p>
      </cdr:txBody>
    </cdr:sp>
  </cdr:relSizeAnchor>
</c:userShapes>
</file>

<file path=ppt/drawings/drawing7.xml><?xml version="1.0" encoding="utf-8"?>
<c:userShapes xmlns:c="http://schemas.openxmlformats.org/drawingml/2006/chart">
  <cdr:relSizeAnchor xmlns:cdr="http://schemas.openxmlformats.org/drawingml/2006/chartDrawing">
    <cdr:from>
      <cdr:x>0.74619</cdr:x>
      <cdr:y>0.11944</cdr:y>
    </cdr:from>
    <cdr:to>
      <cdr:x>0.91201</cdr:x>
      <cdr:y>0.76239</cdr:y>
    </cdr:to>
    <cdr:sp macro="" textlink="">
      <cdr:nvSpPr>
        <cdr:cNvPr id="2" name="Rectangle 1">
          <a:extLst xmlns:a="http://schemas.openxmlformats.org/drawingml/2006/main">
            <a:ext uri="{FF2B5EF4-FFF2-40B4-BE49-F238E27FC236}">
              <a16:creationId xmlns:a16="http://schemas.microsoft.com/office/drawing/2014/main" id="{63DD5715-891B-4E10-90C0-D6C6BA3D5D15}"/>
            </a:ext>
          </a:extLst>
        </cdr:cNvPr>
        <cdr:cNvSpPr/>
      </cdr:nvSpPr>
      <cdr:spPr>
        <a:xfrm xmlns:a="http://schemas.openxmlformats.org/drawingml/2006/main">
          <a:off x="4200526" y="447677"/>
          <a:ext cx="933450" cy="2409824"/>
        </a:xfrm>
        <a:prstGeom xmlns:a="http://schemas.openxmlformats.org/drawingml/2006/main" prst="rect">
          <a:avLst/>
        </a:prstGeom>
        <a:solidFill xmlns:a="http://schemas.openxmlformats.org/drawingml/2006/main">
          <a:schemeClr val="accent1">
            <a:alpha val="25000"/>
          </a:schemeClr>
        </a:solidFill>
        <a:ln xmlns:a="http://schemas.openxmlformats.org/drawingml/2006/main">
          <a:solidFill>
            <a:srgbClr val="41719C">
              <a:alpha val="25098"/>
            </a:srgbClr>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nchor="b"/>
        <a:lstStyle xmlns:a="http://schemas.openxmlformats.org/drawingml/2006/main"/>
        <a:p xmlns:a="http://schemas.openxmlformats.org/drawingml/2006/main">
          <a:pPr algn="ctr"/>
          <a:r>
            <a:rPr lang="en-US" sz="800">
              <a:solidFill>
                <a:schemeClr val="tx2"/>
              </a:solidFill>
            </a:rPr>
            <a:t>Approx</a:t>
          </a:r>
          <a:r>
            <a:rPr lang="en-US" sz="800" baseline="0">
              <a:solidFill>
                <a:schemeClr val="tx2"/>
              </a:solidFill>
            </a:rPr>
            <a:t> </a:t>
          </a:r>
          <a:r>
            <a:rPr lang="en-US" sz="800">
              <a:solidFill>
                <a:schemeClr val="tx2"/>
              </a:solidFill>
            </a:rPr>
            <a:t>50% correlation since the start</a:t>
          </a:r>
          <a:r>
            <a:rPr lang="en-US" sz="800" baseline="0">
              <a:solidFill>
                <a:schemeClr val="tx2"/>
              </a:solidFill>
            </a:rPr>
            <a:t> of Ukraine-Russia war</a:t>
          </a:r>
          <a:endParaRPr lang="en-US" sz="800">
            <a:solidFill>
              <a:schemeClr val="tx2"/>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5C2663-9FAE-6346-9FDE-52ACD264882B}" type="datetimeFigureOut">
              <a:rPr lang="fr-FR" smtClean="0"/>
              <a:t>29/05/2025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09F841-1EC4-7745-A2A1-241C3184D275}" type="slidenum">
              <a:rPr lang="fr-FR" smtClean="0"/>
              <a:t>‹#›</a:t>
            </a:fld>
            <a:endParaRPr lang="fr-FR"/>
          </a:p>
        </p:txBody>
      </p:sp>
    </p:spTree>
    <p:extLst>
      <p:ext uri="{BB962C8B-B14F-4D97-AF65-F5344CB8AC3E}">
        <p14:creationId xmlns:p14="http://schemas.microsoft.com/office/powerpoint/2010/main" val="1375377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BE3DF-9B42-6F42-B595-8789B0F99C6A}" type="datetimeFigureOut">
              <a:rPr lang="fr-FR" smtClean="0"/>
              <a:t>29/05/2025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CB9D9-8607-4446-80EE-4BEFE06B9BD3}" type="slidenum">
              <a:rPr lang="fr-FR" smtClean="0"/>
              <a:t>‹#›</a:t>
            </a:fld>
            <a:endParaRPr lang="fr-FR"/>
          </a:p>
        </p:txBody>
      </p:sp>
    </p:spTree>
    <p:extLst>
      <p:ext uri="{BB962C8B-B14F-4D97-AF65-F5344CB8AC3E}">
        <p14:creationId xmlns:p14="http://schemas.microsoft.com/office/powerpoint/2010/main" val="349098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2</a:t>
            </a:fld>
            <a:endParaRPr lang="fr-FR"/>
          </a:p>
        </p:txBody>
      </p:sp>
    </p:spTree>
    <p:extLst>
      <p:ext uri="{BB962C8B-B14F-4D97-AF65-F5344CB8AC3E}">
        <p14:creationId xmlns:p14="http://schemas.microsoft.com/office/powerpoint/2010/main" val="2406120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631950" y="1260475"/>
            <a:ext cx="4538663" cy="34036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32</a:t>
            </a:fld>
            <a:endParaRPr lang="fr-FR"/>
          </a:p>
        </p:txBody>
      </p:sp>
    </p:spTree>
    <p:extLst>
      <p:ext uri="{BB962C8B-B14F-4D97-AF65-F5344CB8AC3E}">
        <p14:creationId xmlns:p14="http://schemas.microsoft.com/office/powerpoint/2010/main" val="423260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36</a:t>
            </a:fld>
            <a:endParaRPr lang="fr-FR"/>
          </a:p>
        </p:txBody>
      </p:sp>
    </p:spTree>
    <p:extLst>
      <p:ext uri="{BB962C8B-B14F-4D97-AF65-F5344CB8AC3E}">
        <p14:creationId xmlns:p14="http://schemas.microsoft.com/office/powerpoint/2010/main" val="3928910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37</a:t>
            </a:fld>
            <a:endParaRPr lang="fr-FR"/>
          </a:p>
        </p:txBody>
      </p:sp>
    </p:spTree>
    <p:extLst>
      <p:ext uri="{BB962C8B-B14F-4D97-AF65-F5344CB8AC3E}">
        <p14:creationId xmlns:p14="http://schemas.microsoft.com/office/powerpoint/2010/main" val="452512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64</a:t>
            </a:fld>
            <a:endParaRPr lang="fr-FR"/>
          </a:p>
        </p:txBody>
      </p:sp>
    </p:spTree>
    <p:extLst>
      <p:ext uri="{BB962C8B-B14F-4D97-AF65-F5344CB8AC3E}">
        <p14:creationId xmlns:p14="http://schemas.microsoft.com/office/powerpoint/2010/main" val="677318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82</a:t>
            </a:fld>
            <a:endParaRPr lang="fr-FR"/>
          </a:p>
        </p:txBody>
      </p:sp>
    </p:spTree>
    <p:extLst>
      <p:ext uri="{BB962C8B-B14F-4D97-AF65-F5344CB8AC3E}">
        <p14:creationId xmlns:p14="http://schemas.microsoft.com/office/powerpoint/2010/main" val="2337930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86</a:t>
            </a:fld>
            <a:endParaRPr lang="fr-FR"/>
          </a:p>
        </p:txBody>
      </p:sp>
    </p:spTree>
    <p:extLst>
      <p:ext uri="{BB962C8B-B14F-4D97-AF65-F5344CB8AC3E}">
        <p14:creationId xmlns:p14="http://schemas.microsoft.com/office/powerpoint/2010/main" val="2464278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91</a:t>
            </a:fld>
            <a:endParaRPr lang="fr-FR"/>
          </a:p>
        </p:txBody>
      </p:sp>
    </p:spTree>
    <p:extLst>
      <p:ext uri="{BB962C8B-B14F-4D97-AF65-F5344CB8AC3E}">
        <p14:creationId xmlns:p14="http://schemas.microsoft.com/office/powerpoint/2010/main" val="3815410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92</a:t>
            </a:fld>
            <a:endParaRPr lang="fr-FR"/>
          </a:p>
        </p:txBody>
      </p:sp>
    </p:spTree>
    <p:extLst>
      <p:ext uri="{BB962C8B-B14F-4D97-AF65-F5344CB8AC3E}">
        <p14:creationId xmlns:p14="http://schemas.microsoft.com/office/powerpoint/2010/main" val="3068941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4103657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103</a:t>
            </a:fld>
            <a:endParaRPr lang="fr-FR"/>
          </a:p>
        </p:txBody>
      </p:sp>
    </p:spTree>
    <p:extLst>
      <p:ext uri="{BB962C8B-B14F-4D97-AF65-F5344CB8AC3E}">
        <p14:creationId xmlns:p14="http://schemas.microsoft.com/office/powerpoint/2010/main" val="341877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4</a:t>
            </a:fld>
            <a:endParaRPr lang="fr-FR"/>
          </a:p>
        </p:txBody>
      </p:sp>
    </p:spTree>
    <p:extLst>
      <p:ext uri="{BB962C8B-B14F-4D97-AF65-F5344CB8AC3E}">
        <p14:creationId xmlns:p14="http://schemas.microsoft.com/office/powerpoint/2010/main" val="319433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123</a:t>
            </a:fld>
            <a:endParaRPr lang="fr-FR"/>
          </a:p>
        </p:txBody>
      </p:sp>
    </p:spTree>
    <p:extLst>
      <p:ext uri="{BB962C8B-B14F-4D97-AF65-F5344CB8AC3E}">
        <p14:creationId xmlns:p14="http://schemas.microsoft.com/office/powerpoint/2010/main" val="3171810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7025" y="925513"/>
            <a:ext cx="3328988" cy="2498725"/>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94CB9D9-8607-4446-80EE-4BEFE06B9BD3}" type="slidenum">
              <a:rPr lang="fr-FR" smtClean="0"/>
              <a:t>124</a:t>
            </a:fld>
            <a:endParaRPr lang="fr-FR"/>
          </a:p>
        </p:txBody>
      </p:sp>
    </p:spTree>
    <p:extLst>
      <p:ext uri="{BB962C8B-B14F-4D97-AF65-F5344CB8AC3E}">
        <p14:creationId xmlns:p14="http://schemas.microsoft.com/office/powerpoint/2010/main" val="3900611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65225" y="1241425"/>
            <a:ext cx="4467225" cy="3349625"/>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127</a:t>
            </a:fld>
            <a:endParaRPr lang="fr-FR"/>
          </a:p>
        </p:txBody>
      </p:sp>
    </p:spTree>
    <p:extLst>
      <p:ext uri="{BB962C8B-B14F-4D97-AF65-F5344CB8AC3E}">
        <p14:creationId xmlns:p14="http://schemas.microsoft.com/office/powerpoint/2010/main" val="1254113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653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116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52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929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115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3966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09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5</a:t>
            </a:fld>
            <a:endParaRPr lang="fr-FR"/>
          </a:p>
        </p:txBody>
      </p:sp>
    </p:spTree>
    <p:extLst>
      <p:ext uri="{BB962C8B-B14F-4D97-AF65-F5344CB8AC3E}">
        <p14:creationId xmlns:p14="http://schemas.microsoft.com/office/powerpoint/2010/main" val="1824803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471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894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593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018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0117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1922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10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4CB9D9-8607-4446-80EE-4BEFE06B9BD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8825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188</a:t>
            </a:fld>
            <a:endParaRPr lang="fr-FR"/>
          </a:p>
        </p:txBody>
      </p:sp>
    </p:spTree>
    <p:extLst>
      <p:ext uri="{BB962C8B-B14F-4D97-AF65-F5344CB8AC3E}">
        <p14:creationId xmlns:p14="http://schemas.microsoft.com/office/powerpoint/2010/main" val="2544675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98588" y="1143000"/>
            <a:ext cx="4116387" cy="3086100"/>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190</a:t>
            </a:fld>
            <a:endParaRPr lang="fr-FR"/>
          </a:p>
        </p:txBody>
      </p:sp>
    </p:spTree>
    <p:extLst>
      <p:ext uri="{BB962C8B-B14F-4D97-AF65-F5344CB8AC3E}">
        <p14:creationId xmlns:p14="http://schemas.microsoft.com/office/powerpoint/2010/main" val="65888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6</a:t>
            </a:fld>
            <a:endParaRPr lang="fr-FR"/>
          </a:p>
        </p:txBody>
      </p:sp>
    </p:spTree>
    <p:extLst>
      <p:ext uri="{BB962C8B-B14F-4D97-AF65-F5344CB8AC3E}">
        <p14:creationId xmlns:p14="http://schemas.microsoft.com/office/powerpoint/2010/main" val="240193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4CB9D9-8607-4446-80EE-4BEFE06B9BD3}" type="slidenum">
              <a:rPr lang="fr-FR" smtClean="0"/>
              <a:t>7</a:t>
            </a:fld>
            <a:endParaRPr lang="fr-FR"/>
          </a:p>
        </p:txBody>
      </p:sp>
    </p:spTree>
    <p:extLst>
      <p:ext uri="{BB962C8B-B14F-4D97-AF65-F5344CB8AC3E}">
        <p14:creationId xmlns:p14="http://schemas.microsoft.com/office/powerpoint/2010/main" val="2409965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497013" y="1200150"/>
            <a:ext cx="4321175" cy="3240088"/>
          </a:xfrm>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4CB9D9-8607-4446-80EE-4BEFE06B9BD3}" type="slidenum">
              <a:rPr lang="fr-FR" smtClean="0"/>
              <a:t>9</a:t>
            </a:fld>
            <a:endParaRPr lang="fr-FR"/>
          </a:p>
        </p:txBody>
      </p:sp>
    </p:spTree>
    <p:extLst>
      <p:ext uri="{BB962C8B-B14F-4D97-AF65-F5344CB8AC3E}">
        <p14:creationId xmlns:p14="http://schemas.microsoft.com/office/powerpoint/2010/main" val="67731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F94CB9D9-8607-4446-80EE-4BEFE06B9BD3}" type="slidenum">
              <a:rPr lang="fr-FR" smtClean="0"/>
              <a:t>10</a:t>
            </a:fld>
            <a:endParaRPr lang="fr-FR"/>
          </a:p>
        </p:txBody>
      </p:sp>
    </p:spTree>
    <p:extLst>
      <p:ext uri="{BB962C8B-B14F-4D97-AF65-F5344CB8AC3E}">
        <p14:creationId xmlns:p14="http://schemas.microsoft.com/office/powerpoint/2010/main" val="4164698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F94CB9D9-8607-4446-80EE-4BEFE06B9BD3}" type="slidenum">
              <a:rPr lang="fr-FR" smtClean="0"/>
              <a:t>17</a:t>
            </a:fld>
            <a:endParaRPr lang="fr-FR"/>
          </a:p>
        </p:txBody>
      </p:sp>
    </p:spTree>
    <p:extLst>
      <p:ext uri="{BB962C8B-B14F-4D97-AF65-F5344CB8AC3E}">
        <p14:creationId xmlns:p14="http://schemas.microsoft.com/office/powerpoint/2010/main" val="2592020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fld id="{F94CB9D9-8607-4446-80EE-4BEFE06B9BD3}" type="slidenum">
              <a:rPr lang="fr-FR" smtClean="0"/>
              <a:t>30</a:t>
            </a:fld>
            <a:endParaRPr lang="fr-FR"/>
          </a:p>
        </p:txBody>
      </p:sp>
    </p:spTree>
    <p:extLst>
      <p:ext uri="{BB962C8B-B14F-4D97-AF65-F5344CB8AC3E}">
        <p14:creationId xmlns:p14="http://schemas.microsoft.com/office/powerpoint/2010/main" val="5427987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blank-1">
    <p:spTree>
      <p:nvGrpSpPr>
        <p:cNvPr id="1" name=""/>
        <p:cNvGrpSpPr/>
        <p:nvPr/>
      </p:nvGrpSpPr>
      <p:grpSpPr>
        <a:xfrm>
          <a:off x="0" y="0"/>
          <a:ext cx="0" cy="0"/>
          <a:chOff x="0" y="0"/>
          <a:chExt cx="0" cy="0"/>
        </a:xfrm>
      </p:grpSpPr>
      <p:sp>
        <p:nvSpPr>
          <p:cNvPr id="2" name="Title 1"/>
          <p:cNvSpPr>
            <a:spLocks noGrp="1"/>
          </p:cNvSpPr>
          <p:nvPr>
            <p:ph type="ctrTitle"/>
          </p:nvPr>
        </p:nvSpPr>
        <p:spPr>
          <a:xfrm>
            <a:off x="963900" y="2358221"/>
            <a:ext cx="4481876" cy="72482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3900" y="3270572"/>
            <a:ext cx="4481877"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12" name="Rectangle 11">
            <a:extLst>
              <a:ext uri="{FF2B5EF4-FFF2-40B4-BE49-F238E27FC236}">
                <a16:creationId xmlns:a16="http://schemas.microsoft.com/office/drawing/2014/main" id="{AEFD43DB-60F0-69E5-0E6E-39DAC8F580D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Rectangle 12">
            <a:extLst>
              <a:ext uri="{FF2B5EF4-FFF2-40B4-BE49-F238E27FC236}">
                <a16:creationId xmlns:a16="http://schemas.microsoft.com/office/drawing/2014/main" id="{06211952-6EFD-1268-B0D8-5D1EA9A036DA}"/>
              </a:ext>
            </a:extLst>
          </p:cNvPr>
          <p:cNvSpPr>
            <a:spLocks noChangeAspect="1"/>
          </p:cNvSpPr>
          <p:nvPr userDrawn="1"/>
        </p:nvSpPr>
        <p:spPr>
          <a:xfrm>
            <a:off x="0" y="4286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Rectangle 13">
            <a:extLst>
              <a:ext uri="{FF2B5EF4-FFF2-40B4-BE49-F238E27FC236}">
                <a16:creationId xmlns:a16="http://schemas.microsoft.com/office/drawing/2014/main" id="{69892B6F-9A39-8FF4-F99C-3D45A9DDD8CC}"/>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Rectangle 14">
            <a:extLst>
              <a:ext uri="{FF2B5EF4-FFF2-40B4-BE49-F238E27FC236}">
                <a16:creationId xmlns:a16="http://schemas.microsoft.com/office/drawing/2014/main" id="{39B1B74D-F7A7-427F-4C42-2E65F73D513D}"/>
              </a:ext>
            </a:extLst>
          </p:cNvPr>
          <p:cNvSpPr>
            <a:spLocks noChangeAspect="1"/>
          </p:cNvSpPr>
          <p:nvPr userDrawn="1"/>
        </p:nvSpPr>
        <p:spPr>
          <a:xfrm>
            <a:off x="-2" y="8570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15">
            <a:extLst>
              <a:ext uri="{FF2B5EF4-FFF2-40B4-BE49-F238E27FC236}">
                <a16:creationId xmlns:a16="http://schemas.microsoft.com/office/drawing/2014/main" id="{F210BEFD-109F-37DE-ED0B-3CC93589B2DE}"/>
              </a:ext>
            </a:extLst>
          </p:cNvPr>
          <p:cNvSpPr>
            <a:spLocks noChangeAspect="1"/>
          </p:cNvSpPr>
          <p:nvPr userDrawn="1"/>
        </p:nvSpPr>
        <p:spPr>
          <a:xfrm>
            <a:off x="0" y="128561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 name="Rectangle 16">
            <a:extLst>
              <a:ext uri="{FF2B5EF4-FFF2-40B4-BE49-F238E27FC236}">
                <a16:creationId xmlns:a16="http://schemas.microsoft.com/office/drawing/2014/main" id="{071C3FFE-4231-78CA-D32E-0CB00040402B}"/>
              </a:ext>
            </a:extLst>
          </p:cNvPr>
          <p:cNvSpPr>
            <a:spLocks noChangeAspect="1"/>
          </p:cNvSpPr>
          <p:nvPr userDrawn="1"/>
        </p:nvSpPr>
        <p:spPr>
          <a:xfrm>
            <a:off x="-2" y="171422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a:extLst>
              <a:ext uri="{FF2B5EF4-FFF2-40B4-BE49-F238E27FC236}">
                <a16:creationId xmlns:a16="http://schemas.microsoft.com/office/drawing/2014/main" id="{D7FB0309-AAC2-B57E-8D00-2D7697DD14AF}"/>
              </a:ext>
            </a:extLst>
          </p:cNvPr>
          <p:cNvSpPr>
            <a:spLocks noChangeAspect="1"/>
          </p:cNvSpPr>
          <p:nvPr userDrawn="1"/>
        </p:nvSpPr>
        <p:spPr>
          <a:xfrm>
            <a:off x="0" y="21428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a:extLst>
              <a:ext uri="{FF2B5EF4-FFF2-40B4-BE49-F238E27FC236}">
                <a16:creationId xmlns:a16="http://schemas.microsoft.com/office/drawing/2014/main" id="{2240B5A4-42DE-8A14-36D6-AFB428B9B1C1}"/>
              </a:ext>
            </a:extLst>
          </p:cNvPr>
          <p:cNvSpPr>
            <a:spLocks noChangeAspect="1"/>
          </p:cNvSpPr>
          <p:nvPr userDrawn="1"/>
        </p:nvSpPr>
        <p:spPr>
          <a:xfrm>
            <a:off x="-2" y="25712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1" name="Forme libre 20">
            <a:extLst>
              <a:ext uri="{FF2B5EF4-FFF2-40B4-BE49-F238E27FC236}">
                <a16:creationId xmlns:a16="http://schemas.microsoft.com/office/drawing/2014/main" id="{372BBFFA-319C-27E5-D42D-1FE7E80D5E92}"/>
              </a:ext>
            </a:extLst>
          </p:cNvPr>
          <p:cNvSpPr/>
          <p:nvPr userDrawn="1"/>
        </p:nvSpPr>
        <p:spPr>
          <a:xfrm>
            <a:off x="621608" y="760377"/>
            <a:ext cx="4481877"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2" name="Forme libre 21">
            <a:extLst>
              <a:ext uri="{FF2B5EF4-FFF2-40B4-BE49-F238E27FC236}">
                <a16:creationId xmlns:a16="http://schemas.microsoft.com/office/drawing/2014/main" id="{0512D8CC-A62A-40A3-3FFA-BD1F87DE1522}"/>
              </a:ext>
            </a:extLst>
          </p:cNvPr>
          <p:cNvSpPr/>
          <p:nvPr userDrawn="1"/>
        </p:nvSpPr>
        <p:spPr>
          <a:xfrm rot="16200000">
            <a:off x="-1585200" y="2915702"/>
            <a:ext cx="4383124"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3" name="Espace réservé du texte 81">
            <a:extLst>
              <a:ext uri="{FF2B5EF4-FFF2-40B4-BE49-F238E27FC236}">
                <a16:creationId xmlns:a16="http://schemas.microsoft.com/office/drawing/2014/main" id="{DAF0EE13-BA48-3E03-FCE8-668ACB135660}"/>
              </a:ext>
            </a:extLst>
          </p:cNvPr>
          <p:cNvSpPr>
            <a:spLocks noGrp="1"/>
          </p:cNvSpPr>
          <p:nvPr>
            <p:ph type="body" sz="quarter" idx="11" hasCustomPrompt="1"/>
          </p:nvPr>
        </p:nvSpPr>
        <p:spPr>
          <a:xfrm>
            <a:off x="963901" y="4486635"/>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24" name="Espace réservé du texte 81">
            <a:extLst>
              <a:ext uri="{FF2B5EF4-FFF2-40B4-BE49-F238E27FC236}">
                <a16:creationId xmlns:a16="http://schemas.microsoft.com/office/drawing/2014/main" id="{6783BFA2-A7E6-4F84-84BA-D5976D269540}"/>
              </a:ext>
            </a:extLst>
          </p:cNvPr>
          <p:cNvSpPr>
            <a:spLocks noGrp="1"/>
          </p:cNvSpPr>
          <p:nvPr>
            <p:ph type="body" sz="quarter" idx="12" hasCustomPrompt="1"/>
          </p:nvPr>
        </p:nvSpPr>
        <p:spPr>
          <a:xfrm>
            <a:off x="1533513" y="4486635"/>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pic>
        <p:nvPicPr>
          <p:cNvPr id="5" name="Graphic 4">
            <a:extLst>
              <a:ext uri="{FF2B5EF4-FFF2-40B4-BE49-F238E27FC236}">
                <a16:creationId xmlns:a16="http://schemas.microsoft.com/office/drawing/2014/main" id="{DD9F045A-86C6-0812-3813-D4C61BA803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92146" y="284400"/>
            <a:ext cx="1082700" cy="782456"/>
          </a:xfrm>
          <a:prstGeom prst="rect">
            <a:avLst/>
          </a:prstGeom>
        </p:spPr>
      </p:pic>
    </p:spTree>
    <p:extLst>
      <p:ext uri="{BB962C8B-B14F-4D97-AF65-F5344CB8AC3E}">
        <p14:creationId xmlns:p14="http://schemas.microsoft.com/office/powerpoint/2010/main" val="2062730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1C33DA7-2BBD-3B4B-9C40-8699CB5B8861}"/>
              </a:ext>
            </a:extLst>
          </p:cNvPr>
          <p:cNvSpPr/>
          <p:nvPr userDrawn="1"/>
        </p:nvSpPr>
        <p:spPr>
          <a:xfrm>
            <a:off x="1" y="1390650"/>
            <a:ext cx="6858000" cy="296175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lIns="50625" rtlCol="0" anchor="ctr"/>
          <a:lstStyle/>
          <a:p>
            <a:pPr algn="ctr"/>
            <a:endParaRPr lang="fr-FR" sz="1013"/>
          </a:p>
        </p:txBody>
      </p:sp>
      <p:sp>
        <p:nvSpPr>
          <p:cNvPr id="2" name="Titre 1"/>
          <p:cNvSpPr>
            <a:spLocks noGrp="1"/>
          </p:cNvSpPr>
          <p:nvPr>
            <p:ph type="title"/>
          </p:nvPr>
        </p:nvSpPr>
        <p:spPr>
          <a:xfrm>
            <a:off x="675000" y="813601"/>
            <a:ext cx="5831999" cy="349671"/>
          </a:xfrm>
        </p:spPr>
        <p:txBody>
          <a:bodyPr>
            <a:noAutofit/>
          </a:bodyPr>
          <a:lstStyle>
            <a:lvl1pPr>
              <a:defRPr sz="2250" b="0">
                <a:solidFill>
                  <a:srgbClr val="00B4E0"/>
                </a:solidFill>
              </a:defRPr>
            </a:lvl1pPr>
          </a:lstStyle>
          <a:p>
            <a:r>
              <a:rPr lang="en-US"/>
              <a:t>Click to edit Master title style</a:t>
            </a:r>
            <a:endParaRPr lang="fr-FR" dirty="0"/>
          </a:p>
        </p:txBody>
      </p:sp>
      <p:sp>
        <p:nvSpPr>
          <p:cNvPr id="3" name="Espace réservé du pied de page 2"/>
          <p:cNvSpPr>
            <a:spLocks noGrp="1"/>
          </p:cNvSpPr>
          <p:nvPr>
            <p:ph type="ftr" sz="quarter" idx="10"/>
          </p:nvPr>
        </p:nvSpPr>
        <p:spPr/>
        <p:txBody>
          <a:bodyPr/>
          <a:lstStyle/>
          <a:p>
            <a:r>
              <a:rPr lang="en-GB"/>
              <a:t>Presentation title  l  00 month 0000</a:t>
            </a:r>
          </a:p>
        </p:txBody>
      </p:sp>
      <p:sp>
        <p:nvSpPr>
          <p:cNvPr id="4" name="Espace réservé du numéro de diapositive 3"/>
          <p:cNvSpPr>
            <a:spLocks noGrp="1"/>
          </p:cNvSpPr>
          <p:nvPr>
            <p:ph type="sldNum" sz="quarter" idx="11"/>
          </p:nvPr>
        </p:nvSpPr>
        <p:spPr/>
        <p:txBody>
          <a:bodyPr/>
          <a:lstStyle/>
          <a:p>
            <a:fld id="{B6DA55B2-71C7-D142-9718-47F3DB26F441}" type="slidenum">
              <a:rPr lang="en-GB" smtClean="0"/>
              <a:t>‹#›</a:t>
            </a:fld>
            <a:endParaRPr lang="en-GB"/>
          </a:p>
        </p:txBody>
      </p:sp>
      <p:sp>
        <p:nvSpPr>
          <p:cNvPr id="6" name="Rectangle 5"/>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9" name="Espace réservé du texte 8"/>
          <p:cNvSpPr>
            <a:spLocks noGrp="1"/>
          </p:cNvSpPr>
          <p:nvPr>
            <p:ph type="body" sz="quarter" idx="12"/>
          </p:nvPr>
        </p:nvSpPr>
        <p:spPr>
          <a:xfrm>
            <a:off x="675000" y="1576801"/>
            <a:ext cx="5777913" cy="2589301"/>
          </a:xfrm>
        </p:spPr>
        <p:txBody>
          <a:bodyPr/>
          <a:lstStyle>
            <a:lvl1pPr marL="202397" indent="-197635">
              <a:spcBef>
                <a:spcPts val="900"/>
              </a:spcBef>
              <a:buClr>
                <a:schemeClr val="accent1"/>
              </a:buClr>
              <a:buSzPct val="100000"/>
              <a:buFont typeface="+mj-lt"/>
              <a:buAutoNum type="arabicPeriod"/>
              <a:tabLst/>
              <a:defRPr sz="975" b="1">
                <a:solidFill>
                  <a:schemeClr val="tx1"/>
                </a:solidFill>
              </a:defRPr>
            </a:lvl1pPr>
            <a:lvl2pPr marL="402411" indent="-100008">
              <a:spcBef>
                <a:spcPts val="600"/>
              </a:spcBef>
              <a:tabLst/>
              <a:defRPr sz="825"/>
            </a:lvl2pPr>
            <a:lvl3pPr marL="202490" indent="-198826">
              <a:spcBef>
                <a:spcPts val="900"/>
              </a:spcBef>
              <a:buClr>
                <a:schemeClr val="tx2">
                  <a:lumMod val="60000"/>
                  <a:lumOff val="40000"/>
                </a:schemeClr>
              </a:buClr>
              <a:buFont typeface="+mj-lt"/>
              <a:buAutoNum type="arabicPeriod"/>
              <a:tabLst/>
              <a:defRPr sz="1200" b="1">
                <a:solidFill>
                  <a:schemeClr val="tx2">
                    <a:lumMod val="60000"/>
                    <a:lumOff val="40000"/>
                  </a:schemeClr>
                </a:solidFill>
              </a:defRPr>
            </a:lvl3pPr>
          </a:lstStyle>
          <a:p>
            <a:pPr lvl="0"/>
            <a:r>
              <a:rPr lang="en-US"/>
              <a:t>Edit Master text styles</a:t>
            </a:r>
          </a:p>
          <a:p>
            <a:pPr lvl="1"/>
            <a:r>
              <a:rPr lang="en-US"/>
              <a:t>Second level</a:t>
            </a:r>
          </a:p>
        </p:txBody>
      </p:sp>
      <p:cxnSp>
        <p:nvCxnSpPr>
          <p:cNvPr id="10" name="Connecteur droit 8">
            <a:extLst>
              <a:ext uri="{FF2B5EF4-FFF2-40B4-BE49-F238E27FC236}">
                <a16:creationId xmlns:a16="http://schemas.microsoft.com/office/drawing/2014/main" id="{B9558D40-008F-FF4A-AEC7-37BA545CF479}"/>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Graphique 65">
            <a:extLst>
              <a:ext uri="{FF2B5EF4-FFF2-40B4-BE49-F238E27FC236}">
                <a16:creationId xmlns:a16="http://schemas.microsoft.com/office/drawing/2014/main" id="{57C8E3F8-B86D-740E-039B-9C8DBEBA4B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177391769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25"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s">
    <p:spTree>
      <p:nvGrpSpPr>
        <p:cNvPr id="1" name=""/>
        <p:cNvGrpSpPr/>
        <p:nvPr/>
      </p:nvGrpSpPr>
      <p:grpSpPr>
        <a:xfrm>
          <a:off x="0" y="0"/>
          <a:ext cx="0" cy="0"/>
          <a:chOff x="0" y="0"/>
          <a:chExt cx="0" cy="0"/>
        </a:xfrm>
      </p:grpSpPr>
      <p:sp>
        <p:nvSpPr>
          <p:cNvPr id="2" name="Title 1"/>
          <p:cNvSpPr>
            <a:spLocks noGrp="1"/>
          </p:cNvSpPr>
          <p:nvPr>
            <p:ph type="title"/>
          </p:nvPr>
        </p:nvSpPr>
        <p:spPr>
          <a:xfrm>
            <a:off x="321299" y="428400"/>
            <a:ext cx="6215400" cy="2916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21299" y="1119600"/>
            <a:ext cx="3051000" cy="29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85699" y="1119600"/>
            <a:ext cx="3051000" cy="293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a:t>Presentation title  l  00 month 0000</a:t>
            </a:r>
          </a:p>
        </p:txBody>
      </p:sp>
      <p:sp>
        <p:nvSpPr>
          <p:cNvPr id="7" name="Slide Number Placeholder 6"/>
          <p:cNvSpPr>
            <a:spLocks noGrp="1"/>
          </p:cNvSpPr>
          <p:nvPr>
            <p:ph type="sldNum" sz="quarter" idx="12"/>
          </p:nvPr>
        </p:nvSpPr>
        <p:spPr/>
        <p:txBody>
          <a:bodyPr/>
          <a:lstStyle/>
          <a:p>
            <a:fld id="{B6DA55B2-71C7-D142-9718-47F3DB26F441}" type="slidenum">
              <a:rPr lang="en-GB" smtClean="0"/>
              <a:t>‹#›</a:t>
            </a:fld>
            <a:endParaRPr lang="en-GB"/>
          </a:p>
        </p:txBody>
      </p:sp>
      <p:sp>
        <p:nvSpPr>
          <p:cNvPr id="9" name="Espace réservé du texte 8"/>
          <p:cNvSpPr>
            <a:spLocks noGrp="1"/>
          </p:cNvSpPr>
          <p:nvPr>
            <p:ph type="body" sz="quarter" idx="13"/>
          </p:nvPr>
        </p:nvSpPr>
        <p:spPr>
          <a:xfrm>
            <a:off x="321299" y="759018"/>
            <a:ext cx="6215400" cy="229500"/>
          </a:xfrm>
        </p:spPr>
        <p:txBody>
          <a:bodyPr>
            <a:normAutofit/>
          </a:bodyPr>
          <a:lstStyle>
            <a:lvl1pPr marL="0" indent="0">
              <a:buNone/>
              <a:defRPr sz="1050">
                <a:solidFill>
                  <a:srgbClr val="0073A3"/>
                </a:solidFill>
              </a:defRPr>
            </a:lvl1pPr>
          </a:lstStyle>
          <a:p>
            <a:pPr lvl="0"/>
            <a:r>
              <a:rPr lang="en-US"/>
              <a:t>Edit Master text styles</a:t>
            </a:r>
          </a:p>
        </p:txBody>
      </p:sp>
      <p:sp>
        <p:nvSpPr>
          <p:cNvPr id="8" name="Espace réservé du contenu 7"/>
          <p:cNvSpPr>
            <a:spLocks noGrp="1"/>
          </p:cNvSpPr>
          <p:nvPr>
            <p:ph sz="quarter" idx="14"/>
          </p:nvPr>
        </p:nvSpPr>
        <p:spPr>
          <a:xfrm>
            <a:off x="321299" y="4095753"/>
            <a:ext cx="6215400" cy="466725"/>
          </a:xfrm>
        </p:spPr>
        <p:txBody>
          <a:bodyPr anchor="b"/>
          <a:lstStyle>
            <a:lvl1pPr marL="4763" indent="0" algn="just">
              <a:buNone/>
              <a:defRPr sz="525">
                <a:solidFill>
                  <a:srgbClr val="005483"/>
                </a:solidFill>
              </a:defRPr>
            </a:lvl1pPr>
          </a:lstStyle>
          <a:p>
            <a:pPr lvl="0"/>
            <a:r>
              <a:rPr lang="en-US"/>
              <a:t>Edit Master text styles</a:t>
            </a:r>
          </a:p>
        </p:txBody>
      </p:sp>
    </p:spTree>
    <p:extLst>
      <p:ext uri="{BB962C8B-B14F-4D97-AF65-F5344CB8AC3E}">
        <p14:creationId xmlns:p14="http://schemas.microsoft.com/office/powerpoint/2010/main" val="1596828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Disclaimer">
    <p:spTree>
      <p:nvGrpSpPr>
        <p:cNvPr id="1" name=""/>
        <p:cNvGrpSpPr/>
        <p:nvPr/>
      </p:nvGrpSpPr>
      <p:grpSpPr>
        <a:xfrm>
          <a:off x="0" y="0"/>
          <a:ext cx="0" cy="0"/>
          <a:chOff x="0" y="0"/>
          <a:chExt cx="0" cy="0"/>
        </a:xfrm>
      </p:grpSpPr>
      <p:sp>
        <p:nvSpPr>
          <p:cNvPr id="8" name="Rectangle 7"/>
          <p:cNvSpPr/>
          <p:nvPr/>
        </p:nvSpPr>
        <p:spPr>
          <a:xfrm>
            <a:off x="321300" y="46683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3" name="Espace réservé du pied de page 2"/>
          <p:cNvSpPr>
            <a:spLocks noGrp="1"/>
          </p:cNvSpPr>
          <p:nvPr>
            <p:ph type="ftr" sz="quarter" idx="10"/>
          </p:nvPr>
        </p:nvSpPr>
        <p:spPr/>
        <p:txBody>
          <a:bodyPr/>
          <a:lstStyle/>
          <a:p>
            <a:r>
              <a:rPr lang="en-GB"/>
              <a:t>Presentation title  l  00 month 0000</a:t>
            </a:r>
          </a:p>
        </p:txBody>
      </p:sp>
      <p:sp>
        <p:nvSpPr>
          <p:cNvPr id="4" name="Espace réservé du numéro de diapositive 3"/>
          <p:cNvSpPr>
            <a:spLocks noGrp="1"/>
          </p:cNvSpPr>
          <p:nvPr>
            <p:ph type="sldNum" sz="quarter" idx="11"/>
          </p:nvPr>
        </p:nvSpPr>
        <p:spPr/>
        <p:txBody>
          <a:bodyPr/>
          <a:lstStyle/>
          <a:p>
            <a:fld id="{B6DA55B2-71C7-D142-9718-47F3DB26F441}" type="slidenum">
              <a:rPr lang="en-GB" smtClean="0"/>
              <a:t>‹#›</a:t>
            </a:fld>
            <a:endParaRPr lang="en-GB"/>
          </a:p>
        </p:txBody>
      </p:sp>
      <p:sp>
        <p:nvSpPr>
          <p:cNvPr id="7" name="Espace réservé du texte 6"/>
          <p:cNvSpPr>
            <a:spLocks noGrp="1"/>
          </p:cNvSpPr>
          <p:nvPr>
            <p:ph type="body" sz="quarter" idx="12"/>
          </p:nvPr>
        </p:nvSpPr>
        <p:spPr>
          <a:xfrm>
            <a:off x="321301" y="1026042"/>
            <a:ext cx="6215399" cy="3346984"/>
          </a:xfrm>
        </p:spPr>
        <p:txBody>
          <a:bodyPr anchor="b"/>
          <a:lstStyle>
            <a:lvl1pPr marL="133344" indent="-128582">
              <a:tabLst/>
              <a:defRPr sz="675">
                <a:solidFill>
                  <a:schemeClr val="accent1"/>
                </a:solidFill>
              </a:defRPr>
            </a:lvl1pPr>
            <a:lvl2pPr marL="133344" indent="0" algn="just">
              <a:buNone/>
              <a:tabLst/>
              <a:defRPr sz="525">
                <a:solidFill>
                  <a:srgbClr val="005483"/>
                </a:solidFill>
              </a:defRPr>
            </a:lvl2pPr>
          </a:lstStyle>
          <a:p>
            <a:pPr lvl="0"/>
            <a:r>
              <a:rPr lang="en-US"/>
              <a:t>Edit Master text styles</a:t>
            </a:r>
          </a:p>
          <a:p>
            <a:pPr lvl="1"/>
            <a:r>
              <a:rPr lang="en-US"/>
              <a:t>Second level</a:t>
            </a:r>
          </a:p>
        </p:txBody>
      </p:sp>
      <p:cxnSp>
        <p:nvCxnSpPr>
          <p:cNvPr id="11" name="Connecteur droit 8">
            <a:extLst>
              <a:ext uri="{FF2B5EF4-FFF2-40B4-BE49-F238E27FC236}">
                <a16:creationId xmlns:a16="http://schemas.microsoft.com/office/drawing/2014/main" id="{3BE4DFD2-6DFC-B643-8CAE-041166C8F85E}"/>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Graphique 65">
            <a:extLst>
              <a:ext uri="{FF2B5EF4-FFF2-40B4-BE49-F238E27FC236}">
                <a16:creationId xmlns:a16="http://schemas.microsoft.com/office/drawing/2014/main" id="{E27504F6-F048-B328-2091-6D2AE93D206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2554794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Cover-blank-2">
    <p:spTree>
      <p:nvGrpSpPr>
        <p:cNvPr id="1" name=""/>
        <p:cNvGrpSpPr/>
        <p:nvPr/>
      </p:nvGrpSpPr>
      <p:grpSpPr>
        <a:xfrm>
          <a:off x="0" y="0"/>
          <a:ext cx="0" cy="0"/>
          <a:chOff x="0" y="0"/>
          <a:chExt cx="0" cy="0"/>
        </a:xfrm>
      </p:grpSpPr>
      <p:sp>
        <p:nvSpPr>
          <p:cNvPr id="10" name="Forme libre 9">
            <a:extLst>
              <a:ext uri="{FF2B5EF4-FFF2-40B4-BE49-F238E27FC236}">
                <a16:creationId xmlns:a16="http://schemas.microsoft.com/office/drawing/2014/main" id="{38C1F33B-8AE2-CF88-28FF-B755FD2D206C}"/>
              </a:ext>
            </a:extLst>
          </p:cNvPr>
          <p:cNvSpPr/>
          <p:nvPr userDrawn="1"/>
        </p:nvSpPr>
        <p:spPr>
          <a:xfrm>
            <a:off x="5699700" y="793800"/>
            <a:ext cx="761516"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9FF24F31-4254-D0F1-5CFA-BA6464B1A9B2}"/>
              </a:ext>
            </a:extLst>
          </p:cNvPr>
          <p:cNvSpPr/>
          <p:nvPr userDrawn="1"/>
        </p:nvSpPr>
        <p:spPr>
          <a:xfrm>
            <a:off x="364918" y="793800"/>
            <a:ext cx="4222383"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2" name="Forme libre 11">
            <a:extLst>
              <a:ext uri="{FF2B5EF4-FFF2-40B4-BE49-F238E27FC236}">
                <a16:creationId xmlns:a16="http://schemas.microsoft.com/office/drawing/2014/main" id="{80F370FC-77CA-A754-D4F6-8096C22FA488}"/>
              </a:ext>
            </a:extLst>
          </p:cNvPr>
          <p:cNvSpPr/>
          <p:nvPr userDrawn="1"/>
        </p:nvSpPr>
        <p:spPr>
          <a:xfrm rot="16200000">
            <a:off x="-1563851" y="2752682"/>
            <a:ext cx="3921921"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3" name="Forme libre 12">
            <a:extLst>
              <a:ext uri="{FF2B5EF4-FFF2-40B4-BE49-F238E27FC236}">
                <a16:creationId xmlns:a16="http://schemas.microsoft.com/office/drawing/2014/main" id="{EC2ABFE7-E91D-A92E-E60E-B8379DAE370E}"/>
              </a:ext>
            </a:extLst>
          </p:cNvPr>
          <p:cNvSpPr/>
          <p:nvPr userDrawn="1"/>
        </p:nvSpPr>
        <p:spPr>
          <a:xfrm rot="16200000">
            <a:off x="4468499" y="2754000"/>
            <a:ext cx="3984784"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4" name="Forme libre 13">
            <a:extLst>
              <a:ext uri="{FF2B5EF4-FFF2-40B4-BE49-F238E27FC236}">
                <a16:creationId xmlns:a16="http://schemas.microsoft.com/office/drawing/2014/main" id="{DAC73D27-7FAE-2054-6BAB-5FE9C3349011}"/>
              </a:ext>
            </a:extLst>
          </p:cNvPr>
          <p:cNvSpPr/>
          <p:nvPr userDrawn="1"/>
        </p:nvSpPr>
        <p:spPr>
          <a:xfrm>
            <a:off x="364918" y="4714201"/>
            <a:ext cx="6096298"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5" name="Espace réservé du texte 81">
            <a:extLst>
              <a:ext uri="{FF2B5EF4-FFF2-40B4-BE49-F238E27FC236}">
                <a16:creationId xmlns:a16="http://schemas.microsoft.com/office/drawing/2014/main" id="{92B4AF81-F6AB-0D61-9306-9DE65025E74A}"/>
              </a:ext>
            </a:extLst>
          </p:cNvPr>
          <p:cNvSpPr>
            <a:spLocks noGrp="1"/>
          </p:cNvSpPr>
          <p:nvPr>
            <p:ph type="body" sz="quarter" idx="12" hasCustomPrompt="1"/>
          </p:nvPr>
        </p:nvSpPr>
        <p:spPr>
          <a:xfrm>
            <a:off x="856356" y="4103874"/>
            <a:ext cx="74150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16" name="Espace réservé du texte 81">
            <a:extLst>
              <a:ext uri="{FF2B5EF4-FFF2-40B4-BE49-F238E27FC236}">
                <a16:creationId xmlns:a16="http://schemas.microsoft.com/office/drawing/2014/main" id="{681F966A-0AF0-FD58-3F57-00585966AD90}"/>
              </a:ext>
            </a:extLst>
          </p:cNvPr>
          <p:cNvSpPr>
            <a:spLocks noGrp="1"/>
          </p:cNvSpPr>
          <p:nvPr>
            <p:ph type="body" sz="quarter" idx="13" hasCustomPrompt="1"/>
          </p:nvPr>
        </p:nvSpPr>
        <p:spPr>
          <a:xfrm>
            <a:off x="1597857" y="4103874"/>
            <a:ext cx="230263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fr-FR" dirty="0">
                <a:effectLst/>
                <a:latin typeface="Noto Sans" panose="020B0502040504020204" pitchFamily="34" charset="0"/>
              </a:rPr>
              <a:t>• 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fr-FR" dirty="0">
              <a:effectLst/>
              <a:latin typeface="Noto Sans" panose="020B0502040504020204" pitchFamily="34" charset="0"/>
            </a:endParaRPr>
          </a:p>
        </p:txBody>
      </p:sp>
      <p:sp>
        <p:nvSpPr>
          <p:cNvPr id="2" name="Title 1"/>
          <p:cNvSpPr>
            <a:spLocks noGrp="1"/>
          </p:cNvSpPr>
          <p:nvPr>
            <p:ph type="ctrTitle"/>
          </p:nvPr>
        </p:nvSpPr>
        <p:spPr>
          <a:xfrm>
            <a:off x="858601" y="2352810"/>
            <a:ext cx="5270400" cy="730802"/>
          </a:xfrm>
        </p:spPr>
        <p:txBody>
          <a:bodyPr anchor="b" anchorCtr="0">
            <a:noAutofit/>
          </a:bodyPr>
          <a:lstStyle>
            <a:lvl1pPr algn="l">
              <a:lnSpc>
                <a:spcPts val="2625"/>
              </a:lnSpc>
              <a:defRPr sz="2250" b="1" spc="-1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858600" y="3216567"/>
            <a:ext cx="5270399" cy="667786"/>
          </a:xfrm>
        </p:spPr>
        <p:txBody>
          <a:bodyPr>
            <a:noAutofit/>
          </a:bodyPr>
          <a:lstStyle>
            <a:lvl1pPr marL="0" indent="0" algn="l">
              <a:buNone/>
              <a:defRPr sz="1275" b="0" i="0" spc="0"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8C07BEC3-6B02-C23E-E7D8-673EE759AA0A}"/>
              </a:ext>
            </a:extLst>
          </p:cNvPr>
          <p:cNvSpPr/>
          <p:nvPr userDrawn="1"/>
        </p:nvSpPr>
        <p:spPr>
          <a:xfrm>
            <a:off x="0" y="12899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BAFF4200-FB30-7F16-BC22-65F77DEB0935}"/>
              </a:ext>
            </a:extLst>
          </p:cNvPr>
          <p:cNvSpPr/>
          <p:nvPr userDrawn="1"/>
        </p:nvSpPr>
        <p:spPr>
          <a:xfrm>
            <a:off x="0" y="17192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Rectangle 6">
            <a:extLst>
              <a:ext uri="{FF2B5EF4-FFF2-40B4-BE49-F238E27FC236}">
                <a16:creationId xmlns:a16="http://schemas.microsoft.com/office/drawing/2014/main" id="{8B7389E1-D996-ADF2-476E-D05B56DE9650}"/>
              </a:ext>
            </a:extLst>
          </p:cNvPr>
          <p:cNvSpPr/>
          <p:nvPr userDrawn="1"/>
        </p:nvSpPr>
        <p:spPr>
          <a:xfrm>
            <a:off x="0" y="21505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595F4B3A-7E25-0610-E577-F757C7F1417C}"/>
              </a:ext>
            </a:extLst>
          </p:cNvPr>
          <p:cNvSpPr/>
          <p:nvPr userDrawn="1"/>
        </p:nvSpPr>
        <p:spPr>
          <a:xfrm>
            <a:off x="0" y="25798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Graphic 5">
            <a:extLst>
              <a:ext uri="{FF2B5EF4-FFF2-40B4-BE49-F238E27FC236}">
                <a16:creationId xmlns:a16="http://schemas.microsoft.com/office/drawing/2014/main" id="{5F0B6C6C-EB31-C53B-0112-EAD4E1D78A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5770" y="477900"/>
            <a:ext cx="961200" cy="520987"/>
          </a:xfrm>
          <a:prstGeom prst="rect">
            <a:avLst/>
          </a:prstGeom>
        </p:spPr>
      </p:pic>
    </p:spTree>
    <p:extLst>
      <p:ext uri="{BB962C8B-B14F-4D97-AF65-F5344CB8AC3E}">
        <p14:creationId xmlns:p14="http://schemas.microsoft.com/office/powerpoint/2010/main" val="600841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and-content">
    <p:spTree>
      <p:nvGrpSpPr>
        <p:cNvPr id="1" name=""/>
        <p:cNvGrpSpPr/>
        <p:nvPr/>
      </p:nvGrpSpPr>
      <p:grpSpPr>
        <a:xfrm>
          <a:off x="0" y="0"/>
          <a:ext cx="0" cy="0"/>
          <a:chOff x="0" y="0"/>
          <a:chExt cx="0" cy="0"/>
        </a:xfrm>
      </p:grpSpPr>
      <p:sp>
        <p:nvSpPr>
          <p:cNvPr id="2" name="Title 1"/>
          <p:cNvSpPr>
            <a:spLocks noGrp="1"/>
          </p:cNvSpPr>
          <p:nvPr>
            <p:ph type="title"/>
          </p:nvPr>
        </p:nvSpPr>
        <p:spPr>
          <a:xfrm>
            <a:off x="405004" y="405000"/>
            <a:ext cx="6047999" cy="290620"/>
          </a:xfrm>
        </p:spPr>
        <p:txBody>
          <a:bodyPr/>
          <a:lstStyle/>
          <a:p>
            <a:r>
              <a:rPr lang="en-US"/>
              <a:t>Click to edit Master title style</a:t>
            </a:r>
            <a:endParaRPr lang="en-US" dirty="0"/>
          </a:p>
        </p:txBody>
      </p:sp>
      <p:sp>
        <p:nvSpPr>
          <p:cNvPr id="3" name="Content Placeholder 2"/>
          <p:cNvSpPr>
            <a:spLocks noGrp="1"/>
          </p:cNvSpPr>
          <p:nvPr>
            <p:ph idx="1"/>
          </p:nvPr>
        </p:nvSpPr>
        <p:spPr>
          <a:xfrm>
            <a:off x="405000" y="1053000"/>
            <a:ext cx="6047999" cy="29970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noProof="0" dirty="0"/>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8" name="Espace réservé du texte 7"/>
          <p:cNvSpPr>
            <a:spLocks noGrp="1"/>
          </p:cNvSpPr>
          <p:nvPr>
            <p:ph type="body" sz="quarter" idx="13"/>
          </p:nvPr>
        </p:nvSpPr>
        <p:spPr>
          <a:xfrm>
            <a:off x="404813" y="702001"/>
            <a:ext cx="6048186" cy="228362"/>
          </a:xfrm>
        </p:spPr>
        <p:txBody>
          <a:bodyPr>
            <a:normAutofit/>
          </a:bodyPr>
          <a:lstStyle>
            <a:lvl1pPr marL="0" indent="0">
              <a:buNone/>
              <a:defRPr sz="1200">
                <a:solidFill>
                  <a:srgbClr val="0073A3"/>
                </a:solidFill>
              </a:defRPr>
            </a:lvl1pPr>
          </a:lstStyle>
          <a:p>
            <a:pPr lvl="0"/>
            <a:r>
              <a:rPr lang="en-US"/>
              <a:t>Edit Master text styles</a:t>
            </a:r>
          </a:p>
        </p:txBody>
      </p:sp>
    </p:spTree>
    <p:extLst>
      <p:ext uri="{BB962C8B-B14F-4D97-AF65-F5344CB8AC3E}">
        <p14:creationId xmlns:p14="http://schemas.microsoft.com/office/powerpoint/2010/main" val="3601886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2_Cover-blank-2">
    <p:spTree>
      <p:nvGrpSpPr>
        <p:cNvPr id="1" name=""/>
        <p:cNvGrpSpPr/>
        <p:nvPr/>
      </p:nvGrpSpPr>
      <p:grpSpPr>
        <a:xfrm>
          <a:off x="0" y="0"/>
          <a:ext cx="0" cy="0"/>
          <a:chOff x="0" y="0"/>
          <a:chExt cx="0" cy="0"/>
        </a:xfrm>
      </p:grpSpPr>
      <p:sp>
        <p:nvSpPr>
          <p:cNvPr id="10" name="Forme libre 9">
            <a:extLst>
              <a:ext uri="{FF2B5EF4-FFF2-40B4-BE49-F238E27FC236}">
                <a16:creationId xmlns:a16="http://schemas.microsoft.com/office/drawing/2014/main" id="{38C1F33B-8AE2-CF88-28FF-B755FD2D206C}"/>
              </a:ext>
            </a:extLst>
          </p:cNvPr>
          <p:cNvSpPr/>
          <p:nvPr userDrawn="1"/>
        </p:nvSpPr>
        <p:spPr>
          <a:xfrm>
            <a:off x="5699700" y="793800"/>
            <a:ext cx="761516"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9FF24F31-4254-D0F1-5CFA-BA6464B1A9B2}"/>
              </a:ext>
            </a:extLst>
          </p:cNvPr>
          <p:cNvSpPr/>
          <p:nvPr userDrawn="1"/>
        </p:nvSpPr>
        <p:spPr>
          <a:xfrm>
            <a:off x="364918" y="793800"/>
            <a:ext cx="4222383"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2" name="Forme libre 11">
            <a:extLst>
              <a:ext uri="{FF2B5EF4-FFF2-40B4-BE49-F238E27FC236}">
                <a16:creationId xmlns:a16="http://schemas.microsoft.com/office/drawing/2014/main" id="{80F370FC-77CA-A754-D4F6-8096C22FA488}"/>
              </a:ext>
            </a:extLst>
          </p:cNvPr>
          <p:cNvSpPr/>
          <p:nvPr userDrawn="1"/>
        </p:nvSpPr>
        <p:spPr>
          <a:xfrm rot="16200000">
            <a:off x="-1563851" y="2752682"/>
            <a:ext cx="3921921"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3" name="Forme libre 12">
            <a:extLst>
              <a:ext uri="{FF2B5EF4-FFF2-40B4-BE49-F238E27FC236}">
                <a16:creationId xmlns:a16="http://schemas.microsoft.com/office/drawing/2014/main" id="{EC2ABFE7-E91D-A92E-E60E-B8379DAE370E}"/>
              </a:ext>
            </a:extLst>
          </p:cNvPr>
          <p:cNvSpPr/>
          <p:nvPr userDrawn="1"/>
        </p:nvSpPr>
        <p:spPr>
          <a:xfrm rot="16200000">
            <a:off x="4468499" y="2754000"/>
            <a:ext cx="3984784"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4" name="Forme libre 13">
            <a:extLst>
              <a:ext uri="{FF2B5EF4-FFF2-40B4-BE49-F238E27FC236}">
                <a16:creationId xmlns:a16="http://schemas.microsoft.com/office/drawing/2014/main" id="{DAC73D27-7FAE-2054-6BAB-5FE9C3349011}"/>
              </a:ext>
            </a:extLst>
          </p:cNvPr>
          <p:cNvSpPr/>
          <p:nvPr userDrawn="1"/>
        </p:nvSpPr>
        <p:spPr>
          <a:xfrm>
            <a:off x="364918" y="4714201"/>
            <a:ext cx="6096298"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5" name="Espace réservé du texte 81">
            <a:extLst>
              <a:ext uri="{FF2B5EF4-FFF2-40B4-BE49-F238E27FC236}">
                <a16:creationId xmlns:a16="http://schemas.microsoft.com/office/drawing/2014/main" id="{92B4AF81-F6AB-0D61-9306-9DE65025E74A}"/>
              </a:ext>
            </a:extLst>
          </p:cNvPr>
          <p:cNvSpPr>
            <a:spLocks noGrp="1"/>
          </p:cNvSpPr>
          <p:nvPr>
            <p:ph type="body" sz="quarter" idx="12" hasCustomPrompt="1"/>
          </p:nvPr>
        </p:nvSpPr>
        <p:spPr>
          <a:xfrm>
            <a:off x="856356" y="4103874"/>
            <a:ext cx="74150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16" name="Espace réservé du texte 81">
            <a:extLst>
              <a:ext uri="{FF2B5EF4-FFF2-40B4-BE49-F238E27FC236}">
                <a16:creationId xmlns:a16="http://schemas.microsoft.com/office/drawing/2014/main" id="{681F966A-0AF0-FD58-3F57-00585966AD90}"/>
              </a:ext>
            </a:extLst>
          </p:cNvPr>
          <p:cNvSpPr>
            <a:spLocks noGrp="1"/>
          </p:cNvSpPr>
          <p:nvPr>
            <p:ph type="body" sz="quarter" idx="13" hasCustomPrompt="1"/>
          </p:nvPr>
        </p:nvSpPr>
        <p:spPr>
          <a:xfrm>
            <a:off x="1597857" y="4103874"/>
            <a:ext cx="230263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fr-FR" dirty="0">
                <a:effectLst/>
                <a:latin typeface="Noto Sans" panose="020B0502040504020204" pitchFamily="34" charset="0"/>
              </a:rPr>
              <a:t>• 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fr-FR" dirty="0">
              <a:effectLst/>
              <a:latin typeface="Noto Sans" panose="020B0502040504020204" pitchFamily="34" charset="0"/>
            </a:endParaRPr>
          </a:p>
        </p:txBody>
      </p:sp>
      <p:sp>
        <p:nvSpPr>
          <p:cNvPr id="2" name="Title 1"/>
          <p:cNvSpPr>
            <a:spLocks noGrp="1"/>
          </p:cNvSpPr>
          <p:nvPr>
            <p:ph type="ctrTitle"/>
          </p:nvPr>
        </p:nvSpPr>
        <p:spPr>
          <a:xfrm>
            <a:off x="858601" y="2352810"/>
            <a:ext cx="5270400" cy="730802"/>
          </a:xfrm>
        </p:spPr>
        <p:txBody>
          <a:bodyPr anchor="b" anchorCtr="0">
            <a:noAutofit/>
          </a:bodyPr>
          <a:lstStyle>
            <a:lvl1pPr algn="l">
              <a:lnSpc>
                <a:spcPts val="2625"/>
              </a:lnSpc>
              <a:defRPr sz="2250" b="1" spc="-1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858600" y="3216567"/>
            <a:ext cx="5270399" cy="667786"/>
          </a:xfrm>
        </p:spPr>
        <p:txBody>
          <a:bodyPr>
            <a:noAutofit/>
          </a:bodyPr>
          <a:lstStyle>
            <a:lvl1pPr marL="0" indent="0" algn="l">
              <a:buNone/>
              <a:defRPr sz="1275" b="0" i="0" spc="0"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8C07BEC3-6B02-C23E-E7D8-673EE759AA0A}"/>
              </a:ext>
            </a:extLst>
          </p:cNvPr>
          <p:cNvSpPr/>
          <p:nvPr userDrawn="1"/>
        </p:nvSpPr>
        <p:spPr>
          <a:xfrm>
            <a:off x="0" y="12899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BAFF4200-FB30-7F16-BC22-65F77DEB0935}"/>
              </a:ext>
            </a:extLst>
          </p:cNvPr>
          <p:cNvSpPr/>
          <p:nvPr userDrawn="1"/>
        </p:nvSpPr>
        <p:spPr>
          <a:xfrm>
            <a:off x="0" y="17192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Rectangle 6">
            <a:extLst>
              <a:ext uri="{FF2B5EF4-FFF2-40B4-BE49-F238E27FC236}">
                <a16:creationId xmlns:a16="http://schemas.microsoft.com/office/drawing/2014/main" id="{8B7389E1-D996-ADF2-476E-D05B56DE9650}"/>
              </a:ext>
            </a:extLst>
          </p:cNvPr>
          <p:cNvSpPr/>
          <p:nvPr userDrawn="1"/>
        </p:nvSpPr>
        <p:spPr>
          <a:xfrm>
            <a:off x="0" y="21505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595F4B3A-7E25-0610-E577-F757C7F1417C}"/>
              </a:ext>
            </a:extLst>
          </p:cNvPr>
          <p:cNvSpPr/>
          <p:nvPr userDrawn="1"/>
        </p:nvSpPr>
        <p:spPr>
          <a:xfrm>
            <a:off x="0" y="25798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Graphic 5">
            <a:extLst>
              <a:ext uri="{FF2B5EF4-FFF2-40B4-BE49-F238E27FC236}">
                <a16:creationId xmlns:a16="http://schemas.microsoft.com/office/drawing/2014/main" id="{5F0B6C6C-EB31-C53B-0112-EAD4E1D78A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5770" y="477900"/>
            <a:ext cx="961200" cy="520987"/>
          </a:xfrm>
          <a:prstGeom prst="rect">
            <a:avLst/>
          </a:prstGeom>
        </p:spPr>
      </p:pic>
    </p:spTree>
    <p:extLst>
      <p:ext uri="{BB962C8B-B14F-4D97-AF65-F5344CB8AC3E}">
        <p14:creationId xmlns:p14="http://schemas.microsoft.com/office/powerpoint/2010/main" val="3253489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ver-CrossAsset">
    <p:spTree>
      <p:nvGrpSpPr>
        <p:cNvPr id="1" name=""/>
        <p:cNvGrpSpPr/>
        <p:nvPr/>
      </p:nvGrpSpPr>
      <p:grpSpPr>
        <a:xfrm>
          <a:off x="0" y="0"/>
          <a:ext cx="0" cy="0"/>
          <a:chOff x="0" y="0"/>
          <a:chExt cx="0" cy="0"/>
        </a:xfrm>
      </p:grpSpPr>
      <p:pic>
        <p:nvPicPr>
          <p:cNvPr id="14" name="Image 10">
            <a:extLst>
              <a:ext uri="{FF2B5EF4-FFF2-40B4-BE49-F238E27FC236}">
                <a16:creationId xmlns:a16="http://schemas.microsoft.com/office/drawing/2014/main" id="{94A9EBE9-41BD-DDA3-7BF3-622CBE7DC42F}"/>
              </a:ext>
            </a:extLst>
          </p:cNvPr>
          <p:cNvPicPr>
            <a:picLocks noChangeAspect="1"/>
          </p:cNvPicPr>
          <p:nvPr userDrawn="1"/>
        </p:nvPicPr>
        <p:blipFill>
          <a:blip r:embed="rId2"/>
          <a:srcRect/>
          <a:stretch/>
        </p:blipFill>
        <p:spPr>
          <a:xfrm>
            <a:off x="0" y="1"/>
            <a:ext cx="6858000" cy="5143500"/>
          </a:xfrm>
          <a:prstGeom prst="rect">
            <a:avLst/>
          </a:prstGeom>
        </p:spPr>
      </p:pic>
      <p:pic>
        <p:nvPicPr>
          <p:cNvPr id="12" name="Graphique 11">
            <a:extLst>
              <a:ext uri="{FF2B5EF4-FFF2-40B4-BE49-F238E27FC236}">
                <a16:creationId xmlns:a16="http://schemas.microsoft.com/office/drawing/2014/main" id="{FBD3D9EE-6D0B-FF5B-23C3-1A7F254D98A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6858000" cy="5143500"/>
          </a:xfrm>
          <a:prstGeom prst="rect">
            <a:avLst/>
          </a:prstGeom>
        </p:spPr>
      </p:pic>
      <p:sp>
        <p:nvSpPr>
          <p:cNvPr id="15" name="Rectangle 14">
            <a:extLst>
              <a:ext uri="{FF2B5EF4-FFF2-40B4-BE49-F238E27FC236}">
                <a16:creationId xmlns:a16="http://schemas.microsoft.com/office/drawing/2014/main" id="{01F4D403-34BE-7344-9A68-B8E6152722B4}"/>
              </a:ext>
            </a:extLst>
          </p:cNvPr>
          <p:cNvSpPr/>
          <p:nvPr/>
        </p:nvSpPr>
        <p:spPr>
          <a:xfrm>
            <a:off x="0" y="2723605"/>
            <a:ext cx="6858000" cy="1614620"/>
          </a:xfrm>
          <a:prstGeom prst="rect">
            <a:avLst/>
          </a:prstGeom>
          <a:solidFill>
            <a:srgbClr val="0F265C">
              <a:alpha val="89804"/>
            </a:srgbClr>
          </a:solidFill>
          <a:ln>
            <a:noFill/>
          </a:ln>
        </p:spPr>
        <p:style>
          <a:lnRef idx="2">
            <a:schemeClr val="dk1">
              <a:shade val="50000"/>
            </a:schemeClr>
          </a:lnRef>
          <a:fillRef idx="1">
            <a:schemeClr val="dk1"/>
          </a:fillRef>
          <a:effectRef idx="0">
            <a:schemeClr val="dk1"/>
          </a:effectRef>
          <a:fontRef idx="minor">
            <a:schemeClr val="lt1"/>
          </a:fontRef>
        </p:style>
        <p:txBody>
          <a:bodyPr lIns="37969" rtlCol="0" anchor="ctr"/>
          <a:lstStyle/>
          <a:p>
            <a:pPr algn="ctr"/>
            <a:endParaRPr lang="fr-FR" sz="760"/>
          </a:p>
        </p:txBody>
      </p:sp>
      <p:pic>
        <p:nvPicPr>
          <p:cNvPr id="17" name="Image 16">
            <a:extLst>
              <a:ext uri="{FF2B5EF4-FFF2-40B4-BE49-F238E27FC236}">
                <a16:creationId xmlns:a16="http://schemas.microsoft.com/office/drawing/2014/main" id="{04598790-EE62-E443-9048-EDAD80DB37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3950" y="3530250"/>
            <a:ext cx="1209600" cy="1209600"/>
          </a:xfrm>
          <a:prstGeom prst="rect">
            <a:avLst/>
          </a:prstGeom>
        </p:spPr>
      </p:pic>
      <p:sp>
        <p:nvSpPr>
          <p:cNvPr id="2" name="Title 1"/>
          <p:cNvSpPr>
            <a:spLocks noGrp="1"/>
          </p:cNvSpPr>
          <p:nvPr>
            <p:ph type="ctrTitle" hasCustomPrompt="1"/>
          </p:nvPr>
        </p:nvSpPr>
        <p:spPr>
          <a:xfrm>
            <a:off x="402300" y="2963467"/>
            <a:ext cx="6053400" cy="371897"/>
          </a:xfrm>
        </p:spPr>
        <p:txBody>
          <a:bodyPr anchor="t" anchorCtr="0">
            <a:spAutoFit/>
          </a:bodyPr>
          <a:lstStyle>
            <a:lvl1pPr algn="l">
              <a:lnSpc>
                <a:spcPts val="2850"/>
              </a:lnSpc>
              <a:defRPr sz="2550" b="0" spc="38" baseline="0">
                <a:solidFill>
                  <a:schemeClr val="bg1"/>
                </a:solidFill>
              </a:defRPr>
            </a:lvl1pPr>
          </a:lstStyle>
          <a:p>
            <a:r>
              <a:rPr lang="en-US" dirty="0"/>
              <a:t>Click to edit Master title style</a:t>
            </a:r>
          </a:p>
        </p:txBody>
      </p:sp>
      <p:sp>
        <p:nvSpPr>
          <p:cNvPr id="3" name="Subtitle 2"/>
          <p:cNvSpPr>
            <a:spLocks noGrp="1"/>
          </p:cNvSpPr>
          <p:nvPr>
            <p:ph type="subTitle" idx="1" hasCustomPrompt="1"/>
          </p:nvPr>
        </p:nvSpPr>
        <p:spPr>
          <a:xfrm>
            <a:off x="402300" y="3409662"/>
            <a:ext cx="5829300" cy="184666"/>
          </a:xfrm>
        </p:spPr>
        <p:txBody>
          <a:bodyPr>
            <a:spAutoFit/>
          </a:bodyPr>
          <a:lstStyle>
            <a:lvl1pPr marL="0" indent="0" algn="l">
              <a:spcBef>
                <a:spcPts val="0"/>
              </a:spcBef>
              <a:buNone/>
              <a:defRPr sz="1200" spc="23" baseline="0">
                <a:solidFill>
                  <a:schemeClr val="bg1"/>
                </a:solidFill>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dirty="0"/>
              <a:t>Click to edit Master subtitle style</a:t>
            </a:r>
          </a:p>
        </p:txBody>
      </p:sp>
      <p:sp>
        <p:nvSpPr>
          <p:cNvPr id="10" name="Espace réservé du texte 9">
            <a:extLst>
              <a:ext uri="{FF2B5EF4-FFF2-40B4-BE49-F238E27FC236}">
                <a16:creationId xmlns:a16="http://schemas.microsoft.com/office/drawing/2014/main" id="{94310240-95F2-6523-E964-EFE178C92034}"/>
              </a:ext>
            </a:extLst>
          </p:cNvPr>
          <p:cNvSpPr>
            <a:spLocks noGrp="1"/>
          </p:cNvSpPr>
          <p:nvPr>
            <p:ph type="body" sz="quarter" idx="10"/>
          </p:nvPr>
        </p:nvSpPr>
        <p:spPr>
          <a:xfrm>
            <a:off x="402300" y="3898819"/>
            <a:ext cx="4176232" cy="150041"/>
          </a:xfrm>
        </p:spPr>
        <p:txBody>
          <a:bodyPr>
            <a:spAutoFit/>
          </a:bodyPr>
          <a:lstStyle>
            <a:lvl1pPr marL="4763" indent="0">
              <a:buNone/>
              <a:defRPr sz="975" b="1">
                <a:solidFill>
                  <a:srgbClr val="00B6ED"/>
                </a:solidFill>
              </a:defRPr>
            </a:lvl1pPr>
            <a:lvl2pPr marL="167870" indent="0">
              <a:buNone/>
              <a:defRPr/>
            </a:lvl2pPr>
          </a:lstStyle>
          <a:p>
            <a:pPr lvl="0"/>
            <a:r>
              <a:rPr lang="fr-FR" dirty="0"/>
              <a:t>Cliquez pour modifier les styles du texte du masque</a:t>
            </a:r>
          </a:p>
        </p:txBody>
      </p:sp>
      <p:pic>
        <p:nvPicPr>
          <p:cNvPr id="13" name="Graphique 6">
            <a:extLst>
              <a:ext uri="{FF2B5EF4-FFF2-40B4-BE49-F238E27FC236}">
                <a16:creationId xmlns:a16="http://schemas.microsoft.com/office/drawing/2014/main" id="{C1E4E2DB-29C6-0DD6-B224-4CA5A2EAD204}"/>
              </a:ext>
            </a:extLst>
          </p:cNvPr>
          <p:cNvPicPr>
            <a:picLocks noChangeAspect="1"/>
          </p:cNvPicPr>
          <p:nvPr userDrawn="1"/>
        </p:nvPicPr>
        <p:blipFill>
          <a:blip r:embed="rId6"/>
          <a:stretch>
            <a:fillRect/>
          </a:stretch>
        </p:blipFill>
        <p:spPr>
          <a:xfrm>
            <a:off x="367200" y="367200"/>
            <a:ext cx="1009800" cy="367200"/>
          </a:xfrm>
          <a:prstGeom prst="rect">
            <a:avLst/>
          </a:prstGeom>
        </p:spPr>
      </p:pic>
      <p:sp>
        <p:nvSpPr>
          <p:cNvPr id="16" name="TextBox 14">
            <a:extLst>
              <a:ext uri="{FF2B5EF4-FFF2-40B4-BE49-F238E27FC236}">
                <a16:creationId xmlns:a16="http://schemas.microsoft.com/office/drawing/2014/main" id="{200A5F0B-F478-79C3-8A3B-6F7068C3AC08}"/>
              </a:ext>
            </a:extLst>
          </p:cNvPr>
          <p:cNvSpPr txBox="1"/>
          <p:nvPr userDrawn="1"/>
        </p:nvSpPr>
        <p:spPr>
          <a:xfrm>
            <a:off x="1510731" y="389910"/>
            <a:ext cx="1945514" cy="346249"/>
          </a:xfrm>
          <a:prstGeom prst="rect">
            <a:avLst/>
          </a:prstGeom>
          <a:noFill/>
        </p:spPr>
        <p:txBody>
          <a:bodyPr wrap="square" rtlCol="0">
            <a:spAutoFit/>
          </a:bodyPr>
          <a:lstStyle/>
          <a:p>
            <a:r>
              <a:rPr lang="en-GB" sz="1650" noProof="0" dirty="0">
                <a:solidFill>
                  <a:srgbClr val="001C4B"/>
                </a:solidFill>
              </a:rPr>
              <a:t>Cross Asset</a:t>
            </a:r>
          </a:p>
        </p:txBody>
      </p:sp>
    </p:spTree>
    <p:extLst>
      <p:ext uri="{BB962C8B-B14F-4D97-AF65-F5344CB8AC3E}">
        <p14:creationId xmlns:p14="http://schemas.microsoft.com/office/powerpoint/2010/main" val="205417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Cover-2">
    <p:spTree>
      <p:nvGrpSpPr>
        <p:cNvPr id="1" name=""/>
        <p:cNvGrpSpPr/>
        <p:nvPr/>
      </p:nvGrpSpPr>
      <p:grpSpPr>
        <a:xfrm>
          <a:off x="0" y="0"/>
          <a:ext cx="0" cy="0"/>
          <a:chOff x="0" y="0"/>
          <a:chExt cx="0" cy="0"/>
        </a:xfrm>
      </p:grpSpPr>
      <p:pic>
        <p:nvPicPr>
          <p:cNvPr id="8" name="Image 10" descr="Une image contenant personne, homme, fenêtre, extérieur&#10;&#10;Description générée automatiquement">
            <a:extLst>
              <a:ext uri="{FF2B5EF4-FFF2-40B4-BE49-F238E27FC236}">
                <a16:creationId xmlns:a16="http://schemas.microsoft.com/office/drawing/2014/main" id="{533C6471-3AD4-BB40-9468-9C2DC729CAC2}"/>
              </a:ext>
            </a:extLst>
          </p:cNvPr>
          <p:cNvPicPr>
            <a:picLocks noChangeAspect="1"/>
          </p:cNvPicPr>
          <p:nvPr userDrawn="1"/>
        </p:nvPicPr>
        <p:blipFill>
          <a:blip r:embed="rId2"/>
          <a:stretch>
            <a:fillRect/>
          </a:stretch>
        </p:blipFill>
        <p:spPr>
          <a:xfrm>
            <a:off x="0" y="0"/>
            <a:ext cx="6858000" cy="5143500"/>
          </a:xfrm>
          <a:prstGeom prst="rect">
            <a:avLst/>
          </a:prstGeom>
        </p:spPr>
      </p:pic>
      <p:sp>
        <p:nvSpPr>
          <p:cNvPr id="15" name="Rectangle 14">
            <a:extLst>
              <a:ext uri="{FF2B5EF4-FFF2-40B4-BE49-F238E27FC236}">
                <a16:creationId xmlns:a16="http://schemas.microsoft.com/office/drawing/2014/main" id="{01F4D403-34BE-7344-9A68-B8E6152722B4}"/>
              </a:ext>
            </a:extLst>
          </p:cNvPr>
          <p:cNvSpPr/>
          <p:nvPr/>
        </p:nvSpPr>
        <p:spPr>
          <a:xfrm>
            <a:off x="0" y="2926125"/>
            <a:ext cx="6858000" cy="1412100"/>
          </a:xfrm>
          <a:prstGeom prst="rect">
            <a:avLst/>
          </a:prstGeom>
          <a:solidFill>
            <a:srgbClr val="0F265C">
              <a:alpha val="89804"/>
            </a:srgbClr>
          </a:solidFill>
          <a:ln>
            <a:noFill/>
          </a:ln>
        </p:spPr>
        <p:style>
          <a:lnRef idx="2">
            <a:schemeClr val="dk1">
              <a:shade val="50000"/>
            </a:schemeClr>
          </a:lnRef>
          <a:fillRef idx="1">
            <a:schemeClr val="dk1"/>
          </a:fillRef>
          <a:effectRef idx="0">
            <a:schemeClr val="dk1"/>
          </a:effectRef>
          <a:fontRef idx="minor">
            <a:schemeClr val="lt1"/>
          </a:fontRef>
        </p:style>
        <p:txBody>
          <a:bodyPr lIns="37969" rtlCol="0" anchor="ctr"/>
          <a:lstStyle/>
          <a:p>
            <a:pPr algn="ctr"/>
            <a:endParaRPr lang="fr-FR" sz="760"/>
          </a:p>
        </p:txBody>
      </p:sp>
      <p:sp>
        <p:nvSpPr>
          <p:cNvPr id="2" name="Title 1"/>
          <p:cNvSpPr>
            <a:spLocks noGrp="1"/>
          </p:cNvSpPr>
          <p:nvPr>
            <p:ph type="ctrTitle"/>
          </p:nvPr>
        </p:nvSpPr>
        <p:spPr>
          <a:xfrm>
            <a:off x="402300" y="3306649"/>
            <a:ext cx="4607022" cy="975791"/>
          </a:xfrm>
        </p:spPr>
        <p:txBody>
          <a:bodyPr anchor="t" anchorCtr="0">
            <a:noAutofit/>
          </a:bodyPr>
          <a:lstStyle>
            <a:lvl1pPr algn="l">
              <a:lnSpc>
                <a:spcPct val="100000"/>
              </a:lnSpc>
              <a:defRPr sz="1875" b="0" spc="75"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402300" y="3102002"/>
            <a:ext cx="5829300" cy="182102"/>
          </a:xfrm>
        </p:spPr>
        <p:txBody>
          <a:bodyPr>
            <a:noAutofit/>
          </a:bodyPr>
          <a:lstStyle>
            <a:lvl1pPr marL="0" indent="0" algn="l">
              <a:buNone/>
              <a:defRPr sz="750" spc="38" baseline="0">
                <a:solidFill>
                  <a:schemeClr val="bg1"/>
                </a:solidFill>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13800" y="3410100"/>
            <a:ext cx="1453726" cy="1452600"/>
          </a:xfrm>
          <a:prstGeom prst="rect">
            <a:avLst/>
          </a:prstGeom>
        </p:spPr>
      </p:pic>
    </p:spTree>
    <p:extLst>
      <p:ext uri="{BB962C8B-B14F-4D97-AF65-F5344CB8AC3E}">
        <p14:creationId xmlns:p14="http://schemas.microsoft.com/office/powerpoint/2010/main" val="1871792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7C3C9C0-53EE-4483-9C33-683D4BBE6509}"/>
              </a:ext>
            </a:extLst>
          </p:cNvPr>
          <p:cNvSpPr>
            <a:spLocks noGrp="1"/>
          </p:cNvSpPr>
          <p:nvPr>
            <p:ph type="sldNum" sz="quarter" idx="10"/>
          </p:nvPr>
        </p:nvSpPr>
        <p:spPr/>
        <p:txBody>
          <a:bodyPr/>
          <a:lstStyle/>
          <a:p>
            <a:fld id="{78D5D5FC-A2A2-446A-BED0-1CEF08BE1E1C}" type="slidenum">
              <a:rPr lang="en-GB" smtClean="0"/>
              <a:pPr/>
              <a:t>‹#›</a:t>
            </a:fld>
            <a:endParaRPr lang="en-GB" dirty="0"/>
          </a:p>
        </p:txBody>
      </p:sp>
      <p:sp>
        <p:nvSpPr>
          <p:cNvPr id="5" name="Espace réservé du contenu 4">
            <a:extLst>
              <a:ext uri="{FF2B5EF4-FFF2-40B4-BE49-F238E27FC236}">
                <a16:creationId xmlns:a16="http://schemas.microsoft.com/office/drawing/2014/main" id="{DEA02406-5645-4FFD-872F-D0B0657A0D24}"/>
              </a:ext>
            </a:extLst>
          </p:cNvPr>
          <p:cNvSpPr>
            <a:spLocks noGrp="1"/>
          </p:cNvSpPr>
          <p:nvPr>
            <p:ph sz="quarter" idx="11" hasCustomPrompt="1"/>
          </p:nvPr>
        </p:nvSpPr>
        <p:spPr>
          <a:xfrm>
            <a:off x="324001" y="1006475"/>
            <a:ext cx="6208960" cy="3060000"/>
          </a:xfrm>
        </p:spPr>
        <p:txBody>
          <a:bodyPr lIns="0"/>
          <a:lstStyle>
            <a:lvl1pPr>
              <a:defRPr>
                <a:sym typeface="Wingdings" panose="05000000000000000000" pitchFamily="2" charset="2"/>
              </a:defRPr>
            </a:lvl1pPr>
          </a:lstStyle>
          <a:p>
            <a:pPr lvl="0"/>
            <a:r>
              <a:rPr lang="en-GB" dirty="0"/>
              <a:t>To switch </a:t>
            </a:r>
            <a:r>
              <a:rPr lang="en-GB" noProof="0" dirty="0"/>
              <a:t>between</a:t>
            </a:r>
            <a:r>
              <a:rPr lang="en-GB" dirty="0"/>
              <a:t> text </a:t>
            </a:r>
            <a:r>
              <a:rPr lang="en-GB" noProof="0" dirty="0"/>
              <a:t>levels</a:t>
            </a:r>
            <a:r>
              <a:rPr lang="en-GB" dirty="0"/>
              <a:t>, use Alt + Shift + / </a:t>
            </a:r>
            <a:r>
              <a:rPr lang="en-GB" noProof="0" dirty="0"/>
              <a:t>arrows</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a:p>
            <a:pPr lvl="4"/>
            <a:r>
              <a:rPr lang="en-GB" dirty="0" err="1"/>
              <a:t>Cinquième</a:t>
            </a:r>
            <a:r>
              <a:rPr lang="en-GB" dirty="0"/>
              <a:t> </a:t>
            </a:r>
            <a:r>
              <a:rPr lang="en-GB" dirty="0" err="1"/>
              <a:t>niveau</a:t>
            </a:r>
            <a:endParaRPr lang="en-GB" dirty="0"/>
          </a:p>
        </p:txBody>
      </p:sp>
      <p:sp>
        <p:nvSpPr>
          <p:cNvPr id="7" name="Espace réservé du texte 6">
            <a:extLst>
              <a:ext uri="{FF2B5EF4-FFF2-40B4-BE49-F238E27FC236}">
                <a16:creationId xmlns:a16="http://schemas.microsoft.com/office/drawing/2014/main" id="{3777A008-DEEC-43DF-8464-A0565C92E311}"/>
              </a:ext>
            </a:extLst>
          </p:cNvPr>
          <p:cNvSpPr>
            <a:spLocks noGrp="1"/>
          </p:cNvSpPr>
          <p:nvPr>
            <p:ph type="body" sz="quarter" idx="13" hasCustomPrompt="1"/>
          </p:nvPr>
        </p:nvSpPr>
        <p:spPr>
          <a:xfrm>
            <a:off x="324001" y="4093999"/>
            <a:ext cx="6208960" cy="459000"/>
          </a:xfrm>
        </p:spPr>
        <p:txBody>
          <a:bodyPr anchor="b" anchorCtr="0"/>
          <a:lstStyle>
            <a:lvl1pPr marL="0" marR="0" indent="0" algn="l" defTabSz="514350" rtl="0" eaLnBrk="1" fontAlgn="auto" latinLnBrk="0" hangingPunct="1">
              <a:lnSpc>
                <a:spcPts val="506"/>
              </a:lnSpc>
              <a:spcBef>
                <a:spcPts val="0"/>
              </a:spcBef>
              <a:spcAft>
                <a:spcPts val="0"/>
              </a:spcAft>
              <a:buClr>
                <a:srgbClr val="00A0E3"/>
              </a:buClr>
              <a:buSzPct val="130000"/>
              <a:buFontTx/>
              <a:buNone/>
              <a:tabLst/>
              <a:defRPr sz="525" i="1">
                <a:solidFill>
                  <a:srgbClr val="005483"/>
                </a:solidFill>
                <a:latin typeface="Arial" panose="020B0604020202020204" pitchFamily="34" charset="0"/>
                <a:cs typeface="Arial" panose="020B0604020202020204" pitchFamily="34" charset="0"/>
              </a:defRPr>
            </a:lvl1pPr>
            <a:lvl2pPr marL="193775" indent="0">
              <a:buFontTx/>
              <a:buNone/>
              <a:defRPr sz="563"/>
            </a:lvl2pPr>
            <a:lvl3pPr marL="429518" indent="0">
              <a:buFontTx/>
              <a:buNone/>
              <a:defRPr sz="563"/>
            </a:lvl3pPr>
            <a:lvl4pPr marL="623292" indent="0">
              <a:buFontTx/>
              <a:buNone/>
              <a:defRPr sz="563"/>
            </a:lvl4pPr>
            <a:lvl5pPr>
              <a:buFontTx/>
              <a:buNone/>
              <a:defRPr sz="563"/>
            </a:lvl5pPr>
          </a:lstStyle>
          <a:p>
            <a:pPr marL="0" marR="0" lvl="0" indent="0" algn="l" defTabSz="514350" rtl="0" eaLnBrk="1" fontAlgn="auto" latinLnBrk="0" hangingPunct="1">
              <a:lnSpc>
                <a:spcPts val="506"/>
              </a:lnSpc>
              <a:spcBef>
                <a:spcPts val="0"/>
              </a:spcBef>
              <a:spcAft>
                <a:spcPts val="0"/>
              </a:spcAft>
              <a:buClr>
                <a:srgbClr val="00A0E3"/>
              </a:buClr>
              <a:buSzPct val="130000"/>
              <a:buFontTx/>
              <a:buNone/>
              <a:tabLst/>
              <a:defRPr/>
            </a:pPr>
            <a:r>
              <a:rPr lang="en-GB" dirty="0"/>
              <a:t>Legal – Sources - Text</a:t>
            </a:r>
          </a:p>
        </p:txBody>
      </p:sp>
      <p:sp>
        <p:nvSpPr>
          <p:cNvPr id="8" name="Espace réservé du texte 7">
            <a:extLst>
              <a:ext uri="{FF2B5EF4-FFF2-40B4-BE49-F238E27FC236}">
                <a16:creationId xmlns:a16="http://schemas.microsoft.com/office/drawing/2014/main" id="{5C41FFFB-753F-4833-8336-494565E73A27}"/>
              </a:ext>
            </a:extLst>
          </p:cNvPr>
          <p:cNvSpPr>
            <a:spLocks noGrp="1"/>
          </p:cNvSpPr>
          <p:nvPr>
            <p:ph type="body" sz="quarter" idx="14" hasCustomPrompt="1"/>
          </p:nvPr>
        </p:nvSpPr>
        <p:spPr>
          <a:xfrm>
            <a:off x="324001" y="756000"/>
            <a:ext cx="6208960" cy="216000"/>
          </a:xfrm>
        </p:spPr>
        <p:txBody>
          <a:bodyPr vert="horz" lIns="0" tIns="0" rIns="0" bIns="0" rtlCol="0">
            <a:noAutofit/>
          </a:bodyPr>
          <a:lstStyle>
            <a:lvl1pPr marL="0" indent="0">
              <a:buNone/>
              <a:defRPr lang="en-GB" sz="1050" b="0" dirty="0">
                <a:solidFill>
                  <a:srgbClr val="0073A3"/>
                </a:solidFill>
              </a:defRPr>
            </a:lvl1pPr>
          </a:lstStyle>
          <a:p>
            <a:pPr lvl="0"/>
            <a:r>
              <a:rPr lang="en-GB" dirty="0"/>
              <a:t>Subtitle on one line</a:t>
            </a:r>
          </a:p>
        </p:txBody>
      </p:sp>
      <p:sp>
        <p:nvSpPr>
          <p:cNvPr id="4" name="Espace réservé du pied de page 3">
            <a:extLst>
              <a:ext uri="{FF2B5EF4-FFF2-40B4-BE49-F238E27FC236}">
                <a16:creationId xmlns:a16="http://schemas.microsoft.com/office/drawing/2014/main" id="{FC5FC8CD-9B1C-4D03-A14F-8FB44D78CD99}"/>
              </a:ext>
            </a:extLst>
          </p:cNvPr>
          <p:cNvSpPr>
            <a:spLocks noGrp="1"/>
          </p:cNvSpPr>
          <p:nvPr>
            <p:ph type="ftr" sz="quarter" idx="15"/>
          </p:nvPr>
        </p:nvSpPr>
        <p:spPr/>
        <p:txBody>
          <a:bodyPr/>
          <a:lstStyle/>
          <a:p>
            <a:r>
              <a:rPr lang="en-GB" dirty="0"/>
              <a:t>Marketing material for the exclusive attention of professional clients and investment service providers</a:t>
            </a:r>
          </a:p>
        </p:txBody>
      </p:sp>
      <p:sp>
        <p:nvSpPr>
          <p:cNvPr id="2" name="Title 1">
            <a:extLst>
              <a:ext uri="{FF2B5EF4-FFF2-40B4-BE49-F238E27FC236}">
                <a16:creationId xmlns:a16="http://schemas.microsoft.com/office/drawing/2014/main" id="{C6C56D86-83B4-6D1E-2BC2-5FCAD9DE37C4}"/>
              </a:ext>
            </a:extLst>
          </p:cNvPr>
          <p:cNvSpPr>
            <a:spLocks noGrp="1"/>
          </p:cNvSpPr>
          <p:nvPr>
            <p:ph type="title" hasCustomPrompt="1"/>
          </p:nvPr>
        </p:nvSpPr>
        <p:spPr/>
        <p:txBody>
          <a:bodyPr/>
          <a:lstStyle/>
          <a:p>
            <a:r>
              <a:rPr lang="en-GB" dirty="0"/>
              <a:t>Title on one or two lines</a:t>
            </a:r>
          </a:p>
        </p:txBody>
      </p:sp>
    </p:spTree>
    <p:extLst>
      <p:ext uri="{BB962C8B-B14F-4D97-AF65-F5344CB8AC3E}">
        <p14:creationId xmlns:p14="http://schemas.microsoft.com/office/powerpoint/2010/main" val="218663001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Cover-blank-2">
    <p:spTree>
      <p:nvGrpSpPr>
        <p:cNvPr id="1" name=""/>
        <p:cNvGrpSpPr/>
        <p:nvPr/>
      </p:nvGrpSpPr>
      <p:grpSpPr>
        <a:xfrm>
          <a:off x="0" y="0"/>
          <a:ext cx="0" cy="0"/>
          <a:chOff x="0" y="0"/>
          <a:chExt cx="0" cy="0"/>
        </a:xfrm>
      </p:grpSpPr>
      <p:sp>
        <p:nvSpPr>
          <p:cNvPr id="10" name="Forme libre 9">
            <a:extLst>
              <a:ext uri="{FF2B5EF4-FFF2-40B4-BE49-F238E27FC236}">
                <a16:creationId xmlns:a16="http://schemas.microsoft.com/office/drawing/2014/main" id="{38C1F33B-8AE2-CF88-28FF-B755FD2D206C}"/>
              </a:ext>
            </a:extLst>
          </p:cNvPr>
          <p:cNvSpPr/>
          <p:nvPr userDrawn="1"/>
        </p:nvSpPr>
        <p:spPr>
          <a:xfrm>
            <a:off x="5699700" y="793800"/>
            <a:ext cx="761516"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9FF24F31-4254-D0F1-5CFA-BA6464B1A9B2}"/>
              </a:ext>
            </a:extLst>
          </p:cNvPr>
          <p:cNvSpPr/>
          <p:nvPr userDrawn="1"/>
        </p:nvSpPr>
        <p:spPr>
          <a:xfrm>
            <a:off x="364918" y="793800"/>
            <a:ext cx="4222383"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2" name="Forme libre 11">
            <a:extLst>
              <a:ext uri="{FF2B5EF4-FFF2-40B4-BE49-F238E27FC236}">
                <a16:creationId xmlns:a16="http://schemas.microsoft.com/office/drawing/2014/main" id="{80F370FC-77CA-A754-D4F6-8096C22FA488}"/>
              </a:ext>
            </a:extLst>
          </p:cNvPr>
          <p:cNvSpPr/>
          <p:nvPr userDrawn="1"/>
        </p:nvSpPr>
        <p:spPr>
          <a:xfrm rot="16200000">
            <a:off x="-1563851" y="2752682"/>
            <a:ext cx="3921921"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3" name="Forme libre 12">
            <a:extLst>
              <a:ext uri="{FF2B5EF4-FFF2-40B4-BE49-F238E27FC236}">
                <a16:creationId xmlns:a16="http://schemas.microsoft.com/office/drawing/2014/main" id="{EC2ABFE7-E91D-A92E-E60E-B8379DAE370E}"/>
              </a:ext>
            </a:extLst>
          </p:cNvPr>
          <p:cNvSpPr/>
          <p:nvPr userDrawn="1"/>
        </p:nvSpPr>
        <p:spPr>
          <a:xfrm rot="16200000">
            <a:off x="4468499" y="2754000"/>
            <a:ext cx="3984784"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4" name="Forme libre 13">
            <a:extLst>
              <a:ext uri="{FF2B5EF4-FFF2-40B4-BE49-F238E27FC236}">
                <a16:creationId xmlns:a16="http://schemas.microsoft.com/office/drawing/2014/main" id="{DAC73D27-7FAE-2054-6BAB-5FE9C3349011}"/>
              </a:ext>
            </a:extLst>
          </p:cNvPr>
          <p:cNvSpPr/>
          <p:nvPr userDrawn="1"/>
        </p:nvSpPr>
        <p:spPr>
          <a:xfrm>
            <a:off x="364918" y="4714201"/>
            <a:ext cx="6096298" cy="64382"/>
          </a:xfrm>
          <a:custGeom>
            <a:avLst/>
            <a:gdLst>
              <a:gd name="connsiteX0" fmla="*/ 0 w 1145681"/>
              <a:gd name="connsiteY0" fmla="*/ 0 h 85842"/>
              <a:gd name="connsiteX1" fmla="*/ 1145682 w 1145681"/>
              <a:gd name="connsiteY1" fmla="*/ 0 h 85842"/>
              <a:gd name="connsiteX2" fmla="*/ 1145682 w 1145681"/>
              <a:gd name="connsiteY2" fmla="*/ 85843 h 85842"/>
              <a:gd name="connsiteX3" fmla="*/ 0 w 1145681"/>
              <a:gd name="connsiteY3" fmla="*/ 85843 h 85842"/>
            </a:gdLst>
            <a:ahLst/>
            <a:cxnLst>
              <a:cxn ang="0">
                <a:pos x="connsiteX0" y="connsiteY0"/>
              </a:cxn>
              <a:cxn ang="0">
                <a:pos x="connsiteX1" y="connsiteY1"/>
              </a:cxn>
              <a:cxn ang="0">
                <a:pos x="connsiteX2" y="connsiteY2"/>
              </a:cxn>
              <a:cxn ang="0">
                <a:pos x="connsiteX3" y="connsiteY3"/>
              </a:cxn>
            </a:cxnLst>
            <a:rect l="l" t="t" r="r" b="b"/>
            <a:pathLst>
              <a:path w="1145681" h="85842">
                <a:moveTo>
                  <a:pt x="0" y="0"/>
                </a:moveTo>
                <a:lnTo>
                  <a:pt x="1145682" y="0"/>
                </a:lnTo>
                <a:lnTo>
                  <a:pt x="1145682" y="85843"/>
                </a:lnTo>
                <a:lnTo>
                  <a:pt x="0" y="85843"/>
                </a:lnTo>
                <a:close/>
              </a:path>
            </a:pathLst>
          </a:custGeom>
          <a:solidFill>
            <a:schemeClr val="accent1"/>
          </a:solidFill>
          <a:ln w="0" cap="flat">
            <a:noFill/>
            <a:prstDash val="solid"/>
            <a:miter/>
          </a:ln>
        </p:spPr>
        <p:txBody>
          <a:bodyPr rtlCol="0" anchor="ctr"/>
          <a:lstStyle/>
          <a:p>
            <a:endParaRPr lang="fr-FR" sz="1350"/>
          </a:p>
        </p:txBody>
      </p:sp>
      <p:sp>
        <p:nvSpPr>
          <p:cNvPr id="15" name="Espace réservé du texte 81">
            <a:extLst>
              <a:ext uri="{FF2B5EF4-FFF2-40B4-BE49-F238E27FC236}">
                <a16:creationId xmlns:a16="http://schemas.microsoft.com/office/drawing/2014/main" id="{92B4AF81-F6AB-0D61-9306-9DE65025E74A}"/>
              </a:ext>
            </a:extLst>
          </p:cNvPr>
          <p:cNvSpPr>
            <a:spLocks noGrp="1"/>
          </p:cNvSpPr>
          <p:nvPr>
            <p:ph type="body" sz="quarter" idx="12" hasCustomPrompt="1"/>
          </p:nvPr>
        </p:nvSpPr>
        <p:spPr>
          <a:xfrm>
            <a:off x="856356" y="4103874"/>
            <a:ext cx="74150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16" name="Espace réservé du texte 81">
            <a:extLst>
              <a:ext uri="{FF2B5EF4-FFF2-40B4-BE49-F238E27FC236}">
                <a16:creationId xmlns:a16="http://schemas.microsoft.com/office/drawing/2014/main" id="{681F966A-0AF0-FD58-3F57-00585966AD90}"/>
              </a:ext>
            </a:extLst>
          </p:cNvPr>
          <p:cNvSpPr>
            <a:spLocks noGrp="1"/>
          </p:cNvSpPr>
          <p:nvPr>
            <p:ph type="body" sz="quarter" idx="13" hasCustomPrompt="1"/>
          </p:nvPr>
        </p:nvSpPr>
        <p:spPr>
          <a:xfrm>
            <a:off x="1597857" y="4103874"/>
            <a:ext cx="2302631" cy="193624"/>
          </a:xfrm>
        </p:spPr>
        <p:txBody>
          <a:bodyPr anchor="b"/>
          <a:lstStyle>
            <a:lvl1pPr marL="4763" indent="0">
              <a:buNone/>
              <a:defRPr sz="67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fr-FR" dirty="0">
                <a:effectLst/>
                <a:latin typeface="Noto Sans" panose="020B0502040504020204" pitchFamily="34" charset="0"/>
              </a:rPr>
              <a:t>• 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fr-FR" dirty="0">
              <a:effectLst/>
              <a:latin typeface="Noto Sans" panose="020B0502040504020204" pitchFamily="34" charset="0"/>
            </a:endParaRPr>
          </a:p>
        </p:txBody>
      </p:sp>
      <p:sp>
        <p:nvSpPr>
          <p:cNvPr id="2" name="Title 1"/>
          <p:cNvSpPr>
            <a:spLocks noGrp="1"/>
          </p:cNvSpPr>
          <p:nvPr>
            <p:ph type="ctrTitle"/>
          </p:nvPr>
        </p:nvSpPr>
        <p:spPr>
          <a:xfrm>
            <a:off x="858601" y="2352810"/>
            <a:ext cx="5270400" cy="730802"/>
          </a:xfrm>
        </p:spPr>
        <p:txBody>
          <a:bodyPr anchor="b" anchorCtr="0">
            <a:noAutofit/>
          </a:bodyPr>
          <a:lstStyle>
            <a:lvl1pPr algn="l">
              <a:lnSpc>
                <a:spcPts val="2625"/>
              </a:lnSpc>
              <a:defRPr sz="2250" b="1" spc="-1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858600" y="3216567"/>
            <a:ext cx="5270399" cy="667786"/>
          </a:xfrm>
        </p:spPr>
        <p:txBody>
          <a:bodyPr>
            <a:noAutofit/>
          </a:bodyPr>
          <a:lstStyle>
            <a:lvl1pPr marL="0" indent="0" algn="l">
              <a:buNone/>
              <a:defRPr sz="1275" b="0" i="0" spc="0"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342884" indent="0" algn="ctr">
              <a:buNone/>
              <a:defRPr sz="1500"/>
            </a:lvl2pPr>
            <a:lvl3pPr marL="685766" indent="0" algn="ctr">
              <a:buNone/>
              <a:defRPr sz="1350"/>
            </a:lvl3pPr>
            <a:lvl4pPr marL="1028650" indent="0" algn="ctr">
              <a:buNone/>
              <a:defRPr sz="1200"/>
            </a:lvl4pPr>
            <a:lvl5pPr marL="1371533" indent="0" algn="ctr">
              <a:buNone/>
              <a:defRPr sz="1200"/>
            </a:lvl5pPr>
            <a:lvl6pPr marL="1714416" indent="0" algn="ctr">
              <a:buNone/>
              <a:defRPr sz="1200"/>
            </a:lvl6pPr>
            <a:lvl7pPr marL="2057298" indent="0" algn="ctr">
              <a:buNone/>
              <a:defRPr sz="1200"/>
            </a:lvl7pPr>
            <a:lvl8pPr marL="2400182" indent="0" algn="ctr">
              <a:buNone/>
              <a:defRPr sz="1200"/>
            </a:lvl8pPr>
            <a:lvl9pPr marL="2743065" indent="0" algn="ctr">
              <a:buNone/>
              <a:defRPr sz="12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8C07BEC3-6B02-C23E-E7D8-673EE759AA0A}"/>
              </a:ext>
            </a:extLst>
          </p:cNvPr>
          <p:cNvSpPr/>
          <p:nvPr userDrawn="1"/>
        </p:nvSpPr>
        <p:spPr>
          <a:xfrm>
            <a:off x="0" y="12899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BAFF4200-FB30-7F16-BC22-65F77DEB0935}"/>
              </a:ext>
            </a:extLst>
          </p:cNvPr>
          <p:cNvSpPr/>
          <p:nvPr userDrawn="1"/>
        </p:nvSpPr>
        <p:spPr>
          <a:xfrm>
            <a:off x="0" y="1719212"/>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Rectangle 6">
            <a:extLst>
              <a:ext uri="{FF2B5EF4-FFF2-40B4-BE49-F238E27FC236}">
                <a16:creationId xmlns:a16="http://schemas.microsoft.com/office/drawing/2014/main" id="{8B7389E1-D996-ADF2-476E-D05B56DE9650}"/>
              </a:ext>
            </a:extLst>
          </p:cNvPr>
          <p:cNvSpPr/>
          <p:nvPr userDrawn="1"/>
        </p:nvSpPr>
        <p:spPr>
          <a:xfrm>
            <a:off x="0" y="21505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595F4B3A-7E25-0610-E577-F757C7F1417C}"/>
              </a:ext>
            </a:extLst>
          </p:cNvPr>
          <p:cNvSpPr/>
          <p:nvPr userDrawn="1"/>
        </p:nvSpPr>
        <p:spPr>
          <a:xfrm>
            <a:off x="0" y="2579823"/>
            <a:ext cx="429300" cy="42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6" name="Graphic 5">
            <a:extLst>
              <a:ext uri="{FF2B5EF4-FFF2-40B4-BE49-F238E27FC236}">
                <a16:creationId xmlns:a16="http://schemas.microsoft.com/office/drawing/2014/main" id="{5F0B6C6C-EB31-C53B-0112-EAD4E1D78A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665770" y="477900"/>
            <a:ext cx="961200" cy="520987"/>
          </a:xfrm>
          <a:prstGeom prst="rect">
            <a:avLst/>
          </a:prstGeom>
        </p:spPr>
      </p:pic>
    </p:spTree>
    <p:extLst>
      <p:ext uri="{BB962C8B-B14F-4D97-AF65-F5344CB8AC3E}">
        <p14:creationId xmlns:p14="http://schemas.microsoft.com/office/powerpoint/2010/main" val="1445333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blank-2">
    <p:spTree>
      <p:nvGrpSpPr>
        <p:cNvPr id="1" name=""/>
        <p:cNvGrpSpPr/>
        <p:nvPr/>
      </p:nvGrpSpPr>
      <p:grpSpPr>
        <a:xfrm>
          <a:off x="0" y="0"/>
          <a:ext cx="0" cy="0"/>
          <a:chOff x="0" y="0"/>
          <a:chExt cx="0" cy="0"/>
        </a:xfrm>
      </p:grpSpPr>
      <p:sp>
        <p:nvSpPr>
          <p:cNvPr id="2" name="Title 1"/>
          <p:cNvSpPr>
            <a:spLocks noGrp="1"/>
          </p:cNvSpPr>
          <p:nvPr>
            <p:ph type="ctrTitle"/>
          </p:nvPr>
        </p:nvSpPr>
        <p:spPr>
          <a:xfrm>
            <a:off x="963900" y="2358221"/>
            <a:ext cx="4481876" cy="72482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3900" y="3270572"/>
            <a:ext cx="4481877"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5" name="Forme libre 4">
            <a:extLst>
              <a:ext uri="{FF2B5EF4-FFF2-40B4-BE49-F238E27FC236}">
                <a16:creationId xmlns:a16="http://schemas.microsoft.com/office/drawing/2014/main" id="{81B07C38-783E-E35D-F550-E67A8A92F3BE}"/>
              </a:ext>
            </a:extLst>
          </p:cNvPr>
          <p:cNvSpPr/>
          <p:nvPr userDrawn="1"/>
        </p:nvSpPr>
        <p:spPr>
          <a:xfrm rot="16200000">
            <a:off x="-1419315" y="2749818"/>
            <a:ext cx="4051355"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6" name="Espace réservé du texte 81">
            <a:extLst>
              <a:ext uri="{FF2B5EF4-FFF2-40B4-BE49-F238E27FC236}">
                <a16:creationId xmlns:a16="http://schemas.microsoft.com/office/drawing/2014/main" id="{7F0A05DB-6FAF-E48E-84E6-8F4459DB4CBB}"/>
              </a:ext>
            </a:extLst>
          </p:cNvPr>
          <p:cNvSpPr>
            <a:spLocks noGrp="1"/>
          </p:cNvSpPr>
          <p:nvPr>
            <p:ph type="body" sz="quarter" idx="13" hasCustomPrompt="1"/>
          </p:nvPr>
        </p:nvSpPr>
        <p:spPr>
          <a:xfrm>
            <a:off x="963901" y="4045577"/>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7" name="Espace réservé du texte 81">
            <a:extLst>
              <a:ext uri="{FF2B5EF4-FFF2-40B4-BE49-F238E27FC236}">
                <a16:creationId xmlns:a16="http://schemas.microsoft.com/office/drawing/2014/main" id="{24E26F61-B61B-FAF2-6F9C-11CE2EC192DD}"/>
              </a:ext>
            </a:extLst>
          </p:cNvPr>
          <p:cNvSpPr>
            <a:spLocks noGrp="1"/>
          </p:cNvSpPr>
          <p:nvPr>
            <p:ph type="body" sz="quarter" idx="14" hasCustomPrompt="1"/>
          </p:nvPr>
        </p:nvSpPr>
        <p:spPr>
          <a:xfrm>
            <a:off x="1533513" y="4045577"/>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9" name="Forme libre 8">
            <a:extLst>
              <a:ext uri="{FF2B5EF4-FFF2-40B4-BE49-F238E27FC236}">
                <a16:creationId xmlns:a16="http://schemas.microsoft.com/office/drawing/2014/main" id="{B87305F2-AFBE-EBE0-195B-9DE232764CEB}"/>
              </a:ext>
            </a:extLst>
          </p:cNvPr>
          <p:cNvSpPr/>
          <p:nvPr userDrawn="1"/>
        </p:nvSpPr>
        <p:spPr>
          <a:xfrm>
            <a:off x="611982" y="760377"/>
            <a:ext cx="417241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0" name="Forme libre 9">
            <a:extLst>
              <a:ext uri="{FF2B5EF4-FFF2-40B4-BE49-F238E27FC236}">
                <a16:creationId xmlns:a16="http://schemas.microsoft.com/office/drawing/2014/main" id="{3F3A0A57-DE05-97CD-6FD6-08C2F6615A12}"/>
              </a:ext>
            </a:extLst>
          </p:cNvPr>
          <p:cNvSpPr/>
          <p:nvPr userDrawn="1"/>
        </p:nvSpPr>
        <p:spPr>
          <a:xfrm>
            <a:off x="6044946" y="760264"/>
            <a:ext cx="812966"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1A40575B-E146-3BD8-AFB2-E8717B190F83}"/>
              </a:ext>
            </a:extLst>
          </p:cNvPr>
          <p:cNvSpPr/>
          <p:nvPr userDrawn="1"/>
        </p:nvSpPr>
        <p:spPr>
          <a:xfrm>
            <a:off x="611981" y="4715100"/>
            <a:ext cx="6245930"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2" name="Rectangle 11">
            <a:extLst>
              <a:ext uri="{FF2B5EF4-FFF2-40B4-BE49-F238E27FC236}">
                <a16:creationId xmlns:a16="http://schemas.microsoft.com/office/drawing/2014/main" id="{AEFD43DB-60F0-69E5-0E6E-39DAC8F580D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 name="Rectangle 12">
            <a:extLst>
              <a:ext uri="{FF2B5EF4-FFF2-40B4-BE49-F238E27FC236}">
                <a16:creationId xmlns:a16="http://schemas.microsoft.com/office/drawing/2014/main" id="{06211952-6EFD-1268-B0D8-5D1EA9A036DA}"/>
              </a:ext>
            </a:extLst>
          </p:cNvPr>
          <p:cNvSpPr>
            <a:spLocks noChangeAspect="1"/>
          </p:cNvSpPr>
          <p:nvPr userDrawn="1"/>
        </p:nvSpPr>
        <p:spPr>
          <a:xfrm>
            <a:off x="0" y="4286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4" name="Rectangle 13">
            <a:extLst>
              <a:ext uri="{FF2B5EF4-FFF2-40B4-BE49-F238E27FC236}">
                <a16:creationId xmlns:a16="http://schemas.microsoft.com/office/drawing/2014/main" id="{69892B6F-9A39-8FF4-F99C-3D45A9DDD8CC}"/>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Rectangle 14">
            <a:extLst>
              <a:ext uri="{FF2B5EF4-FFF2-40B4-BE49-F238E27FC236}">
                <a16:creationId xmlns:a16="http://schemas.microsoft.com/office/drawing/2014/main" id="{39B1B74D-F7A7-427F-4C42-2E65F73D513D}"/>
              </a:ext>
            </a:extLst>
          </p:cNvPr>
          <p:cNvSpPr>
            <a:spLocks noChangeAspect="1"/>
          </p:cNvSpPr>
          <p:nvPr userDrawn="1"/>
        </p:nvSpPr>
        <p:spPr>
          <a:xfrm>
            <a:off x="-2" y="85700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15">
            <a:extLst>
              <a:ext uri="{FF2B5EF4-FFF2-40B4-BE49-F238E27FC236}">
                <a16:creationId xmlns:a16="http://schemas.microsoft.com/office/drawing/2014/main" id="{F210BEFD-109F-37DE-ED0B-3CC93589B2DE}"/>
              </a:ext>
            </a:extLst>
          </p:cNvPr>
          <p:cNvSpPr>
            <a:spLocks noChangeAspect="1"/>
          </p:cNvSpPr>
          <p:nvPr userDrawn="1"/>
        </p:nvSpPr>
        <p:spPr>
          <a:xfrm>
            <a:off x="0" y="128561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 name="Rectangle 16">
            <a:extLst>
              <a:ext uri="{FF2B5EF4-FFF2-40B4-BE49-F238E27FC236}">
                <a16:creationId xmlns:a16="http://schemas.microsoft.com/office/drawing/2014/main" id="{071C3FFE-4231-78CA-D32E-0CB00040402B}"/>
              </a:ext>
            </a:extLst>
          </p:cNvPr>
          <p:cNvSpPr>
            <a:spLocks noChangeAspect="1"/>
          </p:cNvSpPr>
          <p:nvPr userDrawn="1"/>
        </p:nvSpPr>
        <p:spPr>
          <a:xfrm>
            <a:off x="-2" y="171422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8" name="Rectangle 17">
            <a:extLst>
              <a:ext uri="{FF2B5EF4-FFF2-40B4-BE49-F238E27FC236}">
                <a16:creationId xmlns:a16="http://schemas.microsoft.com/office/drawing/2014/main" id="{D7FB0309-AAC2-B57E-8D00-2D7697DD14AF}"/>
              </a:ext>
            </a:extLst>
          </p:cNvPr>
          <p:cNvSpPr>
            <a:spLocks noChangeAspect="1"/>
          </p:cNvSpPr>
          <p:nvPr userDrawn="1"/>
        </p:nvSpPr>
        <p:spPr>
          <a:xfrm>
            <a:off x="0" y="21428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a:extLst>
              <a:ext uri="{FF2B5EF4-FFF2-40B4-BE49-F238E27FC236}">
                <a16:creationId xmlns:a16="http://schemas.microsoft.com/office/drawing/2014/main" id="{2240B5A4-42DE-8A14-36D6-AFB428B9B1C1}"/>
              </a:ext>
            </a:extLst>
          </p:cNvPr>
          <p:cNvSpPr>
            <a:spLocks noChangeAspect="1"/>
          </p:cNvSpPr>
          <p:nvPr userDrawn="1"/>
        </p:nvSpPr>
        <p:spPr>
          <a:xfrm>
            <a:off x="-2" y="257123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0" name="Rectangle 19">
            <a:extLst>
              <a:ext uri="{FF2B5EF4-FFF2-40B4-BE49-F238E27FC236}">
                <a16:creationId xmlns:a16="http://schemas.microsoft.com/office/drawing/2014/main" id="{1440879F-6B1C-6975-11B0-534AD280C77A}"/>
              </a:ext>
            </a:extLst>
          </p:cNvPr>
          <p:cNvSpPr>
            <a:spLocks noChangeAspect="1"/>
          </p:cNvSpPr>
          <p:nvPr userDrawn="1"/>
        </p:nvSpPr>
        <p:spPr>
          <a:xfrm>
            <a:off x="0" y="2999849"/>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69CAD4E1-CE8D-D68A-F8EF-E72FA15695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72149" y="284400"/>
            <a:ext cx="1082700" cy="782456"/>
          </a:xfrm>
          <a:prstGeom prst="rect">
            <a:avLst/>
          </a:prstGeom>
        </p:spPr>
      </p:pic>
    </p:spTree>
    <p:extLst>
      <p:ext uri="{BB962C8B-B14F-4D97-AF65-F5344CB8AC3E}">
        <p14:creationId xmlns:p14="http://schemas.microsoft.com/office/powerpoint/2010/main" val="1360131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405000" y="523699"/>
            <a:ext cx="6047999" cy="290620"/>
          </a:xfrm>
        </p:spPr>
        <p:txBody>
          <a:bodyPr/>
          <a:lstStyle/>
          <a:p>
            <a:r>
              <a:rPr lang="fr-FR"/>
              <a:t>Modifiez le style du titre</a:t>
            </a:r>
            <a:endParaRPr lang="en-US" dirty="0"/>
          </a:p>
        </p:txBody>
      </p:sp>
      <p:sp>
        <p:nvSpPr>
          <p:cNvPr id="3" name="Content Placeholder 2"/>
          <p:cNvSpPr>
            <a:spLocks noGrp="1"/>
          </p:cNvSpPr>
          <p:nvPr>
            <p:ph idx="1"/>
          </p:nvPr>
        </p:nvSpPr>
        <p:spPr>
          <a:xfrm>
            <a:off x="405000" y="1161000"/>
            <a:ext cx="6047999" cy="2934900"/>
          </a:xfrm>
        </p:spPr>
        <p:txBody>
          <a:bodyPr>
            <a:no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Footer Placeholder 4"/>
          <p:cNvSpPr>
            <a:spLocks noGrp="1"/>
          </p:cNvSpPr>
          <p:nvPr>
            <p:ph type="ftr" sz="quarter" idx="11"/>
          </p:nvPr>
        </p:nvSpPr>
        <p:spPr/>
        <p:txBody>
          <a:bodyPr/>
          <a:lstStyle/>
          <a:p>
            <a:r>
              <a:rPr lang="en-US"/>
              <a:t>Credit Group  l  March 2025</a:t>
            </a:r>
            <a:endParaRPr lang="fr-FR" dirty="0"/>
          </a:p>
        </p:txBody>
      </p:sp>
      <p:sp>
        <p:nvSpPr>
          <p:cNvPr id="6" name="Slide Number Placeholder 5"/>
          <p:cNvSpPr>
            <a:spLocks noGrp="1"/>
          </p:cNvSpPr>
          <p:nvPr>
            <p:ph type="sldNum" sz="quarter" idx="12"/>
          </p:nvPr>
        </p:nvSpPr>
        <p:spPr/>
        <p:txBody>
          <a:bodyPr/>
          <a:lstStyle/>
          <a:p>
            <a:fld id="{2B1C6FFC-D040-034F-8B69-20295064E64D}" type="slidenum">
              <a:rPr lang="fr-FR" smtClean="0"/>
              <a:t>‹#›</a:t>
            </a:fld>
            <a:endParaRPr lang="fr-FR" dirty="0"/>
          </a:p>
        </p:txBody>
      </p:sp>
      <p:sp>
        <p:nvSpPr>
          <p:cNvPr id="8" name="Espace réservé du texte 7"/>
          <p:cNvSpPr>
            <a:spLocks noGrp="1"/>
          </p:cNvSpPr>
          <p:nvPr>
            <p:ph type="body" sz="quarter" idx="13"/>
          </p:nvPr>
        </p:nvSpPr>
        <p:spPr>
          <a:xfrm>
            <a:off x="404813" y="814318"/>
            <a:ext cx="6048186" cy="228362"/>
          </a:xfrm>
        </p:spPr>
        <p:txBody>
          <a:bodyPr>
            <a:normAutofit/>
          </a:bodyPr>
          <a:lstStyle>
            <a:lvl1pPr marL="0" indent="0">
              <a:buNone/>
              <a:defRPr sz="1200">
                <a:solidFill>
                  <a:schemeClr val="tx1"/>
                </a:solidFill>
              </a:defRPr>
            </a:lvl1pPr>
          </a:lstStyle>
          <a:p>
            <a:pPr lvl="0"/>
            <a:r>
              <a:rPr lang="fr-FR"/>
              <a:t>Modifier les styles du texte du masque</a:t>
            </a:r>
          </a:p>
        </p:txBody>
      </p:sp>
      <p:sp>
        <p:nvSpPr>
          <p:cNvPr id="7" name="Espace réservé du texte 6"/>
          <p:cNvSpPr>
            <a:spLocks noGrp="1"/>
          </p:cNvSpPr>
          <p:nvPr>
            <p:ph type="body" sz="quarter" idx="14"/>
          </p:nvPr>
        </p:nvSpPr>
        <p:spPr>
          <a:xfrm>
            <a:off x="404813" y="4095900"/>
            <a:ext cx="6048186" cy="459000"/>
          </a:xfrm>
        </p:spPr>
        <p:txBody>
          <a:bodyPr anchor="b">
            <a:noAutofit/>
          </a:bodyPr>
          <a:lstStyle>
            <a:lvl1pPr marL="4763" indent="0" algn="just">
              <a:buNone/>
              <a:defRPr sz="600">
                <a:solidFill>
                  <a:schemeClr val="tx2"/>
                </a:solidFill>
              </a:defRPr>
            </a:lvl1pPr>
          </a:lstStyle>
          <a:p>
            <a:pPr lvl="0"/>
            <a:r>
              <a:rPr lang="fr-FR"/>
              <a:t>Modifier les styles du texte du masque</a:t>
            </a:r>
          </a:p>
        </p:txBody>
      </p:sp>
    </p:spTree>
    <p:extLst>
      <p:ext uri="{BB962C8B-B14F-4D97-AF65-F5344CB8AC3E}">
        <p14:creationId xmlns:p14="http://schemas.microsoft.com/office/powerpoint/2010/main" val="52983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1">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0E64A8-1760-18C4-A4A9-561107482C09}"/>
              </a:ext>
            </a:extLst>
          </p:cNvPr>
          <p:cNvPicPr>
            <a:picLocks/>
          </p:cNvPicPr>
          <p:nvPr userDrawn="1"/>
        </p:nvPicPr>
        <p:blipFill>
          <a:blip r:embed="rId2"/>
          <a:srcRect/>
          <a:stretch/>
        </p:blipFill>
        <p:spPr>
          <a:xfrm>
            <a:off x="-2" y="0"/>
            <a:ext cx="6858000" cy="5143500"/>
          </a:xfrm>
          <a:prstGeom prst="rect">
            <a:avLst/>
          </a:prstGeom>
        </p:spPr>
      </p:pic>
      <p:sp>
        <p:nvSpPr>
          <p:cNvPr id="10" name="Forme libre 9">
            <a:extLst>
              <a:ext uri="{FF2B5EF4-FFF2-40B4-BE49-F238E27FC236}">
                <a16:creationId xmlns:a16="http://schemas.microsoft.com/office/drawing/2014/main" id="{890CC80E-BA80-6CF4-B639-E7BB94813E41}"/>
              </a:ext>
            </a:extLst>
          </p:cNvPr>
          <p:cNvSpPr/>
          <p:nvPr userDrawn="1"/>
        </p:nvSpPr>
        <p:spPr>
          <a:xfrm>
            <a:off x="248825" y="4715100"/>
            <a:ext cx="633056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pic>
        <p:nvPicPr>
          <p:cNvPr id="8" name="Image 7">
            <a:extLst>
              <a:ext uri="{FF2B5EF4-FFF2-40B4-BE49-F238E27FC236}">
                <a16:creationId xmlns:a16="http://schemas.microsoft.com/office/drawing/2014/main" id="{48D91661-BB6B-8D42-C429-8A35850E86AA}"/>
              </a:ext>
            </a:extLst>
          </p:cNvPr>
          <p:cNvPicPr>
            <a:picLocks/>
          </p:cNvPicPr>
          <p:nvPr userDrawn="1"/>
        </p:nvPicPr>
        <p:blipFill>
          <a:blip r:embed="rId3"/>
          <a:srcRect/>
          <a:stretch/>
        </p:blipFill>
        <p:spPr>
          <a:xfrm>
            <a:off x="0" y="3600"/>
            <a:ext cx="6858000" cy="5135880"/>
          </a:xfrm>
          <a:prstGeom prst="rect">
            <a:avLst/>
          </a:prstGeom>
        </p:spPr>
      </p:pic>
      <p:sp>
        <p:nvSpPr>
          <p:cNvPr id="2" name="Title 1"/>
          <p:cNvSpPr>
            <a:spLocks noGrp="1"/>
          </p:cNvSpPr>
          <p:nvPr>
            <p:ph type="ctrTitle"/>
          </p:nvPr>
        </p:nvSpPr>
        <p:spPr>
          <a:xfrm>
            <a:off x="642601" y="1876927"/>
            <a:ext cx="2808000" cy="1158905"/>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642599" y="3394616"/>
            <a:ext cx="2808000" cy="559423"/>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5355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686830"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190700" y="4055749"/>
            <a:ext cx="2269606" cy="250900"/>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044946" y="760264"/>
            <a:ext cx="53444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D86FC8AD-B83A-D1BC-C2DE-F09474A82F7F}"/>
              </a:ext>
            </a:extLst>
          </p:cNvPr>
          <p:cNvSpPr/>
          <p:nvPr userDrawn="1"/>
        </p:nvSpPr>
        <p:spPr>
          <a:xfrm rot="16200000">
            <a:off x="4547116" y="2749761"/>
            <a:ext cx="4051467"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642601" y="4048484"/>
            <a:ext cx="548099" cy="258165"/>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4" name="Rectangle 3">
            <a:extLst>
              <a:ext uri="{FF2B5EF4-FFF2-40B4-BE49-F238E27FC236}">
                <a16:creationId xmlns:a16="http://schemas.microsoft.com/office/drawing/2014/main" id="{2827FED3-B555-0F89-7F36-BE59B33FA636}"/>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5" name="Rectangle 4">
            <a:extLst>
              <a:ext uri="{FF2B5EF4-FFF2-40B4-BE49-F238E27FC236}">
                <a16:creationId xmlns:a16="http://schemas.microsoft.com/office/drawing/2014/main" id="{AF8FE08B-A19B-B932-0C1F-A5C2590729D3}"/>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Rectangle 5">
            <a:extLst>
              <a:ext uri="{FF2B5EF4-FFF2-40B4-BE49-F238E27FC236}">
                <a16:creationId xmlns:a16="http://schemas.microsoft.com/office/drawing/2014/main" id="{05708805-D6FB-1072-B4D3-2D05C07DBB24}"/>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2" name="Graphic 11">
            <a:extLst>
              <a:ext uri="{FF2B5EF4-FFF2-40B4-BE49-F238E27FC236}">
                <a16:creationId xmlns:a16="http://schemas.microsoft.com/office/drawing/2014/main" id="{C8D7AB57-A301-D1B4-5B1D-345F327FF3E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872149" y="284401"/>
            <a:ext cx="1082700" cy="782455"/>
          </a:xfrm>
          <a:prstGeom prst="rect">
            <a:avLst/>
          </a:prstGeom>
        </p:spPr>
      </p:pic>
    </p:spTree>
    <p:extLst>
      <p:ext uri="{BB962C8B-B14F-4D97-AF65-F5344CB8AC3E}">
        <p14:creationId xmlns:p14="http://schemas.microsoft.com/office/powerpoint/2010/main" val="2810617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2">
    <p:spTree>
      <p:nvGrpSpPr>
        <p:cNvPr id="1" name=""/>
        <p:cNvGrpSpPr/>
        <p:nvPr/>
      </p:nvGrpSpPr>
      <p:grpSpPr>
        <a:xfrm>
          <a:off x="0" y="0"/>
          <a:ext cx="0" cy="0"/>
          <a:chOff x="0" y="0"/>
          <a:chExt cx="0" cy="0"/>
        </a:xfrm>
      </p:grpSpPr>
      <p:pic>
        <p:nvPicPr>
          <p:cNvPr id="137" name="Image 136" descr="Une image contenant ciel, Visage humain, personne, plein air&#10;&#10;Description générée automatiquement">
            <a:extLst>
              <a:ext uri="{FF2B5EF4-FFF2-40B4-BE49-F238E27FC236}">
                <a16:creationId xmlns:a16="http://schemas.microsoft.com/office/drawing/2014/main" id="{720FCE97-FD77-8FD9-73F7-3ABB406038EE}"/>
              </a:ext>
            </a:extLst>
          </p:cNvPr>
          <p:cNvPicPr>
            <a:picLocks noChangeAspect="1"/>
          </p:cNvPicPr>
          <p:nvPr userDrawn="1"/>
        </p:nvPicPr>
        <p:blipFill>
          <a:blip r:embed="rId2"/>
          <a:stretch>
            <a:fillRect/>
          </a:stretch>
        </p:blipFill>
        <p:spPr>
          <a:xfrm>
            <a:off x="0" y="0"/>
            <a:ext cx="6858000" cy="5143500"/>
          </a:xfrm>
          <a:prstGeom prst="rect">
            <a:avLst/>
          </a:prstGeom>
        </p:spPr>
      </p:pic>
      <p:sp>
        <p:nvSpPr>
          <p:cNvPr id="2" name="Title 1"/>
          <p:cNvSpPr>
            <a:spLocks noGrp="1"/>
          </p:cNvSpPr>
          <p:nvPr>
            <p:ph type="ctrTitle"/>
          </p:nvPr>
        </p:nvSpPr>
        <p:spPr>
          <a:xfrm>
            <a:off x="621607" y="2355035"/>
            <a:ext cx="3671303" cy="731176"/>
          </a:xfrm>
        </p:spPr>
        <p:txBody>
          <a:bodyPr anchor="b" anchorCtr="0">
            <a:noAutofit/>
          </a:bodyPr>
          <a:lstStyle>
            <a:lvl1pPr algn="l">
              <a:lnSpc>
                <a:spcPts val="2175"/>
              </a:lnSpc>
              <a:defRPr sz="1875" b="1" spc="-8"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621608" y="3273737"/>
            <a:ext cx="3671303" cy="559423"/>
          </a:xfrm>
        </p:spPr>
        <p:txBody>
          <a:bodyPr>
            <a:noAutofit/>
          </a:bodyPr>
          <a:lstStyle>
            <a:lvl1pPr marL="0" indent="0" algn="l">
              <a:spcBef>
                <a:spcPts val="0"/>
              </a:spcBef>
              <a:buNone/>
              <a:defRPr sz="975" b="0" i="0" spc="-8" baseline="0">
                <a:solidFill>
                  <a:srgbClr val="001C4B"/>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85465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886181" y="2936020"/>
            <a:ext cx="4342488"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621608" y="4486635"/>
            <a:ext cx="569612"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191220" y="4486635"/>
            <a:ext cx="2269606" cy="258165"/>
          </a:xfrm>
        </p:spPr>
        <p:txBody>
          <a:bodyPr anchor="b"/>
          <a:lstStyle>
            <a:lvl1pPr marL="4763" indent="0">
              <a:buNone/>
              <a:defRPr sz="525" baseline="0">
                <a:solidFill>
                  <a:srgbClr val="001C4B"/>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5" name="Rectangle 4">
            <a:extLst>
              <a:ext uri="{FF2B5EF4-FFF2-40B4-BE49-F238E27FC236}">
                <a16:creationId xmlns:a16="http://schemas.microsoft.com/office/drawing/2014/main" id="{560B6729-9DC1-9D8F-6A3A-F520E1168BCC}"/>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 name="Rectangle 5">
            <a:extLst>
              <a:ext uri="{FF2B5EF4-FFF2-40B4-BE49-F238E27FC236}">
                <a16:creationId xmlns:a16="http://schemas.microsoft.com/office/drawing/2014/main" id="{6FD495CB-1A2C-7E68-1B8C-4DE7875DB132}"/>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902E4C7B-8D5E-B9D2-D8F6-B3BC785327B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190796" y="284401"/>
            <a:ext cx="1082700" cy="782455"/>
          </a:xfrm>
          <a:prstGeom prst="rect">
            <a:avLst/>
          </a:prstGeom>
        </p:spPr>
      </p:pic>
    </p:spTree>
    <p:extLst>
      <p:ext uri="{BB962C8B-B14F-4D97-AF65-F5344CB8AC3E}">
        <p14:creationId xmlns:p14="http://schemas.microsoft.com/office/powerpoint/2010/main" val="715245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3">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0E64A8-1760-18C4-A4A9-561107482C09}"/>
              </a:ext>
            </a:extLst>
          </p:cNvPr>
          <p:cNvPicPr>
            <a:picLocks/>
          </p:cNvPicPr>
          <p:nvPr userDrawn="1"/>
        </p:nvPicPr>
        <p:blipFill>
          <a:blip r:embed="rId2"/>
          <a:srcRect/>
          <a:stretch/>
        </p:blipFill>
        <p:spPr>
          <a:xfrm>
            <a:off x="-2" y="4044"/>
            <a:ext cx="6858000" cy="5135880"/>
          </a:xfrm>
          <a:prstGeom prst="rect">
            <a:avLst/>
          </a:prstGeom>
        </p:spPr>
      </p:pic>
      <p:sp>
        <p:nvSpPr>
          <p:cNvPr id="64" name="Forme libre 63">
            <a:extLst>
              <a:ext uri="{FF2B5EF4-FFF2-40B4-BE49-F238E27FC236}">
                <a16:creationId xmlns:a16="http://schemas.microsoft.com/office/drawing/2014/main" id="{F27D0632-0BA3-7E34-0DD8-02D49E22297A}"/>
              </a:ext>
            </a:extLst>
          </p:cNvPr>
          <p:cNvSpPr/>
          <p:nvPr userDrawn="1"/>
        </p:nvSpPr>
        <p:spPr>
          <a:xfrm>
            <a:off x="570123" y="760377"/>
            <a:ext cx="4533362"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10" name="Forme libre 9">
            <a:extLst>
              <a:ext uri="{FF2B5EF4-FFF2-40B4-BE49-F238E27FC236}">
                <a16:creationId xmlns:a16="http://schemas.microsoft.com/office/drawing/2014/main" id="{890CC80E-BA80-6CF4-B639-E7BB94813E41}"/>
              </a:ext>
            </a:extLst>
          </p:cNvPr>
          <p:cNvSpPr/>
          <p:nvPr userDrawn="1"/>
        </p:nvSpPr>
        <p:spPr>
          <a:xfrm>
            <a:off x="570123" y="4715100"/>
            <a:ext cx="62878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2" name="Title 1"/>
          <p:cNvSpPr>
            <a:spLocks noGrp="1"/>
          </p:cNvSpPr>
          <p:nvPr>
            <p:ph type="ctrTitle"/>
          </p:nvPr>
        </p:nvSpPr>
        <p:spPr>
          <a:xfrm>
            <a:off x="961349" y="1748886"/>
            <a:ext cx="2835000" cy="1286946"/>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961349" y="3394616"/>
            <a:ext cx="2835000" cy="559423"/>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365532"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8" name="Espace réservé du texte 81">
            <a:extLst>
              <a:ext uri="{FF2B5EF4-FFF2-40B4-BE49-F238E27FC236}">
                <a16:creationId xmlns:a16="http://schemas.microsoft.com/office/drawing/2014/main" id="{CEB533F0-4A85-F96D-8736-FC987D221A9A}"/>
              </a:ext>
            </a:extLst>
          </p:cNvPr>
          <p:cNvSpPr>
            <a:spLocks noGrp="1"/>
          </p:cNvSpPr>
          <p:nvPr>
            <p:ph type="body" sz="quarter" idx="12" hasCustomPrompt="1"/>
          </p:nvPr>
        </p:nvSpPr>
        <p:spPr>
          <a:xfrm>
            <a:off x="1517697" y="4286491"/>
            <a:ext cx="2269606" cy="149241"/>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363083" y="760264"/>
            <a:ext cx="49491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77" name="Espace réservé du texte 81">
            <a:extLst>
              <a:ext uri="{FF2B5EF4-FFF2-40B4-BE49-F238E27FC236}">
                <a16:creationId xmlns:a16="http://schemas.microsoft.com/office/drawing/2014/main" id="{A71CEE15-A6C7-0712-282F-A785EC1E03B3}"/>
              </a:ext>
            </a:extLst>
          </p:cNvPr>
          <p:cNvSpPr>
            <a:spLocks noGrp="1"/>
          </p:cNvSpPr>
          <p:nvPr>
            <p:ph type="body" sz="quarter" idx="11" hasCustomPrompt="1"/>
          </p:nvPr>
        </p:nvSpPr>
        <p:spPr>
          <a:xfrm>
            <a:off x="961349" y="4177567"/>
            <a:ext cx="556346" cy="258165"/>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sp>
        <p:nvSpPr>
          <p:cNvPr id="65" name="Rectangle 64">
            <a:extLst>
              <a:ext uri="{FF2B5EF4-FFF2-40B4-BE49-F238E27FC236}">
                <a16:creationId xmlns:a16="http://schemas.microsoft.com/office/drawing/2014/main" id="{4338C511-9884-8CFC-D291-656E2284D004}"/>
              </a:ext>
            </a:extLst>
          </p:cNvPr>
          <p:cNvSpPr>
            <a:spLocks noChangeAspect="1"/>
          </p:cNvSpPr>
          <p:nvPr userDrawn="1"/>
        </p:nvSpPr>
        <p:spPr>
          <a:xfrm>
            <a:off x="-2"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6" name="Rectangle 65">
            <a:extLst>
              <a:ext uri="{FF2B5EF4-FFF2-40B4-BE49-F238E27FC236}">
                <a16:creationId xmlns:a16="http://schemas.microsoft.com/office/drawing/2014/main" id="{7BD4B1EA-B810-F1B6-BD5F-87E518D49A1B}"/>
              </a:ext>
            </a:extLst>
          </p:cNvPr>
          <p:cNvSpPr>
            <a:spLocks noChangeAspect="1"/>
          </p:cNvSpPr>
          <p:nvPr userDrawn="1"/>
        </p:nvSpPr>
        <p:spPr>
          <a:xfrm>
            <a:off x="321298"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7" name="Rectangle 66">
            <a:extLst>
              <a:ext uri="{FF2B5EF4-FFF2-40B4-BE49-F238E27FC236}">
                <a16:creationId xmlns:a16="http://schemas.microsoft.com/office/drawing/2014/main" id="{448F566D-0CD2-8ED0-5A64-E4AEA1536A41}"/>
              </a:ext>
            </a:extLst>
          </p:cNvPr>
          <p:cNvSpPr>
            <a:spLocks noChangeAspect="1"/>
          </p:cNvSpPr>
          <p:nvPr userDrawn="1"/>
        </p:nvSpPr>
        <p:spPr>
          <a:xfrm>
            <a:off x="640049" y="-1"/>
            <a:ext cx="321300" cy="428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4" name="Graphic 3">
            <a:extLst>
              <a:ext uri="{FF2B5EF4-FFF2-40B4-BE49-F238E27FC236}">
                <a16:creationId xmlns:a16="http://schemas.microsoft.com/office/drawing/2014/main" id="{FAC98F8E-C622-6DB7-163C-066B74BCE35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190796" y="284401"/>
            <a:ext cx="1082700" cy="782455"/>
          </a:xfrm>
          <a:prstGeom prst="rect">
            <a:avLst/>
          </a:prstGeom>
        </p:spPr>
      </p:pic>
    </p:spTree>
    <p:extLst>
      <p:ext uri="{BB962C8B-B14F-4D97-AF65-F5344CB8AC3E}">
        <p14:creationId xmlns:p14="http://schemas.microsoft.com/office/powerpoint/2010/main" val="50734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4">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2D9C3C22-E1F9-66F7-0BBE-2901FF18D331}"/>
              </a:ext>
            </a:extLst>
          </p:cNvPr>
          <p:cNvPicPr>
            <a:picLocks/>
          </p:cNvPicPr>
          <p:nvPr userDrawn="1"/>
        </p:nvPicPr>
        <p:blipFill>
          <a:blip r:embed="rId2"/>
          <a:srcRect/>
          <a:stretch/>
        </p:blipFill>
        <p:spPr>
          <a:xfrm>
            <a:off x="-1" y="0"/>
            <a:ext cx="6858000" cy="5143500"/>
          </a:xfrm>
          <a:prstGeom prst="rect">
            <a:avLst/>
          </a:prstGeom>
        </p:spPr>
      </p:pic>
      <p:sp>
        <p:nvSpPr>
          <p:cNvPr id="10" name="Forme libre 9">
            <a:extLst>
              <a:ext uri="{FF2B5EF4-FFF2-40B4-BE49-F238E27FC236}">
                <a16:creationId xmlns:a16="http://schemas.microsoft.com/office/drawing/2014/main" id="{890CC80E-BA80-6CF4-B639-E7BB94813E41}"/>
              </a:ext>
            </a:extLst>
          </p:cNvPr>
          <p:cNvSpPr/>
          <p:nvPr userDrawn="1"/>
        </p:nvSpPr>
        <p:spPr>
          <a:xfrm>
            <a:off x="248825" y="4715100"/>
            <a:ext cx="6330569"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0" name="Forme libre 69">
            <a:extLst>
              <a:ext uri="{FF2B5EF4-FFF2-40B4-BE49-F238E27FC236}">
                <a16:creationId xmlns:a16="http://schemas.microsoft.com/office/drawing/2014/main" id="{D62011F9-E62E-CF7B-CDC0-8CE01CA7E752}"/>
              </a:ext>
            </a:extLst>
          </p:cNvPr>
          <p:cNvSpPr/>
          <p:nvPr userDrawn="1"/>
        </p:nvSpPr>
        <p:spPr>
          <a:xfrm>
            <a:off x="248826" y="760377"/>
            <a:ext cx="4535575" cy="96632"/>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75" name="Forme libre 74">
            <a:extLst>
              <a:ext uri="{FF2B5EF4-FFF2-40B4-BE49-F238E27FC236}">
                <a16:creationId xmlns:a16="http://schemas.microsoft.com/office/drawing/2014/main" id="{D20C62C1-8E69-88E5-A947-332B553C156C}"/>
              </a:ext>
            </a:extLst>
          </p:cNvPr>
          <p:cNvSpPr/>
          <p:nvPr userDrawn="1"/>
        </p:nvSpPr>
        <p:spPr>
          <a:xfrm rot="16200000">
            <a:off x="-1686830" y="2736669"/>
            <a:ext cx="3943786"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pic>
        <p:nvPicPr>
          <p:cNvPr id="8" name="Image 7">
            <a:extLst>
              <a:ext uri="{FF2B5EF4-FFF2-40B4-BE49-F238E27FC236}">
                <a16:creationId xmlns:a16="http://schemas.microsoft.com/office/drawing/2014/main" id="{E032D6A9-38F9-AF23-1034-C2F4CF806540}"/>
              </a:ext>
            </a:extLst>
          </p:cNvPr>
          <p:cNvPicPr>
            <a:picLocks/>
          </p:cNvPicPr>
          <p:nvPr userDrawn="1"/>
        </p:nvPicPr>
        <p:blipFill>
          <a:blip r:embed="rId3"/>
          <a:srcRect/>
          <a:stretch/>
        </p:blipFill>
        <p:spPr>
          <a:xfrm>
            <a:off x="0" y="4260"/>
            <a:ext cx="6858000" cy="5135880"/>
          </a:xfrm>
          <a:prstGeom prst="rect">
            <a:avLst/>
          </a:prstGeom>
        </p:spPr>
      </p:pic>
      <p:sp>
        <p:nvSpPr>
          <p:cNvPr id="2" name="Title 1"/>
          <p:cNvSpPr>
            <a:spLocks noGrp="1"/>
          </p:cNvSpPr>
          <p:nvPr>
            <p:ph type="ctrTitle"/>
          </p:nvPr>
        </p:nvSpPr>
        <p:spPr>
          <a:xfrm>
            <a:off x="3333480" y="1380197"/>
            <a:ext cx="2970000" cy="1014522"/>
          </a:xfrm>
        </p:spPr>
        <p:txBody>
          <a:bodyPr anchor="b" anchorCtr="0">
            <a:noAutofit/>
          </a:bodyPr>
          <a:lstStyle>
            <a:lvl1pPr algn="l">
              <a:lnSpc>
                <a:spcPts val="2175"/>
              </a:lnSpc>
              <a:defRPr sz="1875" b="1" spc="-8"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US"/>
              <a:t>Click to edit Master title style</a:t>
            </a:r>
            <a:endParaRPr lang="fr-FR" noProof="0" dirty="0"/>
          </a:p>
        </p:txBody>
      </p:sp>
      <p:sp>
        <p:nvSpPr>
          <p:cNvPr id="3" name="Subtitle 2"/>
          <p:cNvSpPr>
            <a:spLocks noGrp="1"/>
          </p:cNvSpPr>
          <p:nvPr>
            <p:ph type="subTitle" idx="1"/>
          </p:nvPr>
        </p:nvSpPr>
        <p:spPr>
          <a:xfrm>
            <a:off x="3333480" y="2539256"/>
            <a:ext cx="2970000" cy="378197"/>
          </a:xfrm>
        </p:spPr>
        <p:txBody>
          <a:bodyPr>
            <a:noAutofit/>
          </a:bodyPr>
          <a:lstStyle>
            <a:lvl1pPr marL="0" indent="0" algn="l">
              <a:spcBef>
                <a:spcPts val="0"/>
              </a:spcBef>
              <a:buNone/>
              <a:defRPr sz="975" b="0" i="0" spc="-8" baseline="0">
                <a:solidFill>
                  <a:schemeClr val="bg1"/>
                </a:solidFill>
                <a:latin typeface="Noto Sans Med" panose="020B0502040504020204" pitchFamily="34" charset="0"/>
                <a:ea typeface="Noto Sans Med" panose="020B0502040504020204" pitchFamily="34" charset="0"/>
                <a:cs typeface="Noto Sans Med" panose="020B0502040504020204" pitchFamily="34" charset="0"/>
              </a:defRPr>
            </a:lvl1pPr>
            <a:lvl2pPr marL="257143" indent="0" algn="ctr">
              <a:buNone/>
              <a:defRPr sz="1125"/>
            </a:lvl2pPr>
            <a:lvl3pPr marL="514286" indent="0" algn="ctr">
              <a:buNone/>
              <a:defRPr sz="1013"/>
            </a:lvl3pPr>
            <a:lvl4pPr marL="771430" indent="0" algn="ctr">
              <a:buNone/>
              <a:defRPr sz="900"/>
            </a:lvl4pPr>
            <a:lvl5pPr marL="1028573" indent="0" algn="ctr">
              <a:buNone/>
              <a:defRPr sz="900"/>
            </a:lvl5pPr>
            <a:lvl6pPr marL="1285717" indent="0" algn="ctr">
              <a:buNone/>
              <a:defRPr sz="900"/>
            </a:lvl6pPr>
            <a:lvl7pPr marL="1542858" indent="0" algn="ctr">
              <a:buNone/>
              <a:defRPr sz="900"/>
            </a:lvl7pPr>
            <a:lvl8pPr marL="1800002" indent="0" algn="ctr">
              <a:buNone/>
              <a:defRPr sz="900"/>
            </a:lvl8pPr>
            <a:lvl9pPr marL="2057145" indent="0" algn="ctr">
              <a:buNone/>
              <a:defRPr sz="900"/>
            </a:lvl9pPr>
          </a:lstStyle>
          <a:p>
            <a:r>
              <a:rPr lang="en-US"/>
              <a:t>Click to edit Master subtitle style</a:t>
            </a:r>
            <a:endParaRPr lang="en-US" dirty="0"/>
          </a:p>
        </p:txBody>
      </p:sp>
      <p:sp>
        <p:nvSpPr>
          <p:cNvPr id="7" name="Forme libre 6">
            <a:extLst>
              <a:ext uri="{FF2B5EF4-FFF2-40B4-BE49-F238E27FC236}">
                <a16:creationId xmlns:a16="http://schemas.microsoft.com/office/drawing/2014/main" id="{FF49AF96-EB84-99CE-22EA-A99929C53BC8}"/>
              </a:ext>
            </a:extLst>
          </p:cNvPr>
          <p:cNvSpPr/>
          <p:nvPr userDrawn="1"/>
        </p:nvSpPr>
        <p:spPr>
          <a:xfrm>
            <a:off x="6044946" y="760264"/>
            <a:ext cx="534448" cy="97200"/>
          </a:xfrm>
          <a:custGeom>
            <a:avLst/>
            <a:gdLst>
              <a:gd name="connsiteX0" fmla="*/ 0 w 1286893"/>
              <a:gd name="connsiteY0" fmla="*/ 0 h 96631"/>
              <a:gd name="connsiteX1" fmla="*/ 1286894 w 1286893"/>
              <a:gd name="connsiteY1" fmla="*/ 0 h 96631"/>
              <a:gd name="connsiteX2" fmla="*/ 1286894 w 1286893"/>
              <a:gd name="connsiteY2" fmla="*/ 96632 h 96631"/>
              <a:gd name="connsiteX3" fmla="*/ 0 w 1286893"/>
              <a:gd name="connsiteY3" fmla="*/ 96632 h 96631"/>
            </a:gdLst>
            <a:ahLst/>
            <a:cxnLst>
              <a:cxn ang="0">
                <a:pos x="connsiteX0" y="connsiteY0"/>
              </a:cxn>
              <a:cxn ang="0">
                <a:pos x="connsiteX1" y="connsiteY1"/>
              </a:cxn>
              <a:cxn ang="0">
                <a:pos x="connsiteX2" y="connsiteY2"/>
              </a:cxn>
              <a:cxn ang="0">
                <a:pos x="connsiteX3" y="connsiteY3"/>
              </a:cxn>
            </a:cxnLst>
            <a:rect l="l" t="t" r="r" b="b"/>
            <a:pathLst>
              <a:path w="1286893" h="96631">
                <a:moveTo>
                  <a:pt x="0" y="0"/>
                </a:moveTo>
                <a:lnTo>
                  <a:pt x="1286894" y="0"/>
                </a:lnTo>
                <a:lnTo>
                  <a:pt x="1286894" y="96632"/>
                </a:lnTo>
                <a:lnTo>
                  <a:pt x="0" y="96632"/>
                </a:lnTo>
                <a:close/>
              </a:path>
            </a:pathLst>
          </a:custGeom>
          <a:solidFill>
            <a:srgbClr val="019EE0"/>
          </a:solidFill>
          <a:ln w="0" cap="flat">
            <a:noFill/>
            <a:prstDash val="solid"/>
            <a:miter/>
          </a:ln>
        </p:spPr>
        <p:txBody>
          <a:bodyPr rtlCol="0" anchor="ctr"/>
          <a:lstStyle/>
          <a:p>
            <a:endParaRPr lang="fr-FR" sz="1350"/>
          </a:p>
        </p:txBody>
      </p:sp>
      <p:sp>
        <p:nvSpPr>
          <p:cNvPr id="11" name="Forme libre 10">
            <a:extLst>
              <a:ext uri="{FF2B5EF4-FFF2-40B4-BE49-F238E27FC236}">
                <a16:creationId xmlns:a16="http://schemas.microsoft.com/office/drawing/2014/main" id="{D86FC8AD-B83A-D1BC-C2DE-F09474A82F7F}"/>
              </a:ext>
            </a:extLst>
          </p:cNvPr>
          <p:cNvSpPr/>
          <p:nvPr userDrawn="1"/>
        </p:nvSpPr>
        <p:spPr>
          <a:xfrm rot="16200000">
            <a:off x="4547116" y="2749761"/>
            <a:ext cx="4051467" cy="72474"/>
          </a:xfrm>
          <a:custGeom>
            <a:avLst/>
            <a:gdLst>
              <a:gd name="connsiteX0" fmla="*/ 0 w 1286893"/>
              <a:gd name="connsiteY0" fmla="*/ 0 h 96423"/>
              <a:gd name="connsiteX1" fmla="*/ 1286894 w 1286893"/>
              <a:gd name="connsiteY1" fmla="*/ 0 h 96423"/>
              <a:gd name="connsiteX2" fmla="*/ 1286894 w 1286893"/>
              <a:gd name="connsiteY2" fmla="*/ 96423 h 96423"/>
              <a:gd name="connsiteX3" fmla="*/ 0 w 1286893"/>
              <a:gd name="connsiteY3" fmla="*/ 96423 h 96423"/>
            </a:gdLst>
            <a:ahLst/>
            <a:cxnLst>
              <a:cxn ang="0">
                <a:pos x="connsiteX0" y="connsiteY0"/>
              </a:cxn>
              <a:cxn ang="0">
                <a:pos x="connsiteX1" y="connsiteY1"/>
              </a:cxn>
              <a:cxn ang="0">
                <a:pos x="connsiteX2" y="connsiteY2"/>
              </a:cxn>
              <a:cxn ang="0">
                <a:pos x="connsiteX3" y="connsiteY3"/>
              </a:cxn>
            </a:cxnLst>
            <a:rect l="l" t="t" r="r" b="b"/>
            <a:pathLst>
              <a:path w="1286893" h="96423">
                <a:moveTo>
                  <a:pt x="0" y="0"/>
                </a:moveTo>
                <a:lnTo>
                  <a:pt x="1286894" y="0"/>
                </a:lnTo>
                <a:lnTo>
                  <a:pt x="1286894" y="96423"/>
                </a:lnTo>
                <a:lnTo>
                  <a:pt x="0" y="96423"/>
                </a:lnTo>
                <a:close/>
              </a:path>
            </a:pathLst>
          </a:custGeom>
          <a:solidFill>
            <a:srgbClr val="009EE0"/>
          </a:solidFill>
          <a:ln w="0" cap="flat">
            <a:noFill/>
            <a:prstDash val="solid"/>
            <a:miter/>
          </a:ln>
        </p:spPr>
        <p:txBody>
          <a:bodyPr rtlCol="0" anchor="ctr"/>
          <a:lstStyle/>
          <a:p>
            <a:endParaRPr lang="fr-FR" sz="1350"/>
          </a:p>
        </p:txBody>
      </p:sp>
      <p:sp>
        <p:nvSpPr>
          <p:cNvPr id="4" name="Espace réservé du texte 81">
            <a:extLst>
              <a:ext uri="{FF2B5EF4-FFF2-40B4-BE49-F238E27FC236}">
                <a16:creationId xmlns:a16="http://schemas.microsoft.com/office/drawing/2014/main" id="{C0267CE8-86F1-4DD1-F836-7EA656218E74}"/>
              </a:ext>
            </a:extLst>
          </p:cNvPr>
          <p:cNvSpPr>
            <a:spLocks noGrp="1"/>
          </p:cNvSpPr>
          <p:nvPr>
            <p:ph type="body" sz="quarter" idx="12" hasCustomPrompt="1"/>
          </p:nvPr>
        </p:nvSpPr>
        <p:spPr>
          <a:xfrm>
            <a:off x="3333480" y="4217978"/>
            <a:ext cx="2269606" cy="149241"/>
          </a:xfrm>
        </p:spPr>
        <p:txBody>
          <a:bodyPr anchor="b"/>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5" name="Espace réservé du texte 81">
            <a:extLst>
              <a:ext uri="{FF2B5EF4-FFF2-40B4-BE49-F238E27FC236}">
                <a16:creationId xmlns:a16="http://schemas.microsoft.com/office/drawing/2014/main" id="{88387400-4586-2124-2906-E420FAC8ADC1}"/>
              </a:ext>
            </a:extLst>
          </p:cNvPr>
          <p:cNvSpPr>
            <a:spLocks noGrp="1"/>
          </p:cNvSpPr>
          <p:nvPr>
            <p:ph type="body" sz="quarter" idx="11" hasCustomPrompt="1"/>
          </p:nvPr>
        </p:nvSpPr>
        <p:spPr>
          <a:xfrm>
            <a:off x="3333480" y="2994252"/>
            <a:ext cx="781945" cy="258165"/>
          </a:xfrm>
        </p:spPr>
        <p:txBody>
          <a:bodyPr anchor="t" anchorCtr="0"/>
          <a:lstStyle>
            <a:lvl1pPr marL="4763" indent="0">
              <a:buNone/>
              <a:defRPr sz="525" baseline="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pPr lvl="0"/>
            <a:r>
              <a:rPr lang="fr-FR" dirty="0"/>
              <a:t>MONTH 2024</a:t>
            </a:r>
          </a:p>
        </p:txBody>
      </p:sp>
      <p:pic>
        <p:nvPicPr>
          <p:cNvPr id="9" name="Graphic 8">
            <a:extLst>
              <a:ext uri="{FF2B5EF4-FFF2-40B4-BE49-F238E27FC236}">
                <a16:creationId xmlns:a16="http://schemas.microsoft.com/office/drawing/2014/main" id="{F82804DD-DD1B-2F3D-5F63-FBF13AD3228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4872149" y="284401"/>
            <a:ext cx="1082700" cy="782455"/>
          </a:xfrm>
          <a:prstGeom prst="rect">
            <a:avLst/>
          </a:prstGeom>
        </p:spPr>
      </p:pic>
    </p:spTree>
    <p:extLst>
      <p:ext uri="{BB962C8B-B14F-4D97-AF65-F5344CB8AC3E}">
        <p14:creationId xmlns:p14="http://schemas.microsoft.com/office/powerpoint/2010/main" val="4205603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and-content">
    <p:spTree>
      <p:nvGrpSpPr>
        <p:cNvPr id="1" name=""/>
        <p:cNvGrpSpPr/>
        <p:nvPr/>
      </p:nvGrpSpPr>
      <p:grpSpPr>
        <a:xfrm>
          <a:off x="0" y="0"/>
          <a:ext cx="0" cy="0"/>
          <a:chOff x="0" y="0"/>
          <a:chExt cx="0" cy="0"/>
        </a:xfrm>
      </p:grpSpPr>
      <p:sp>
        <p:nvSpPr>
          <p:cNvPr id="2" name="Title 1"/>
          <p:cNvSpPr>
            <a:spLocks noGrp="1"/>
          </p:cNvSpPr>
          <p:nvPr>
            <p:ph type="title"/>
          </p:nvPr>
        </p:nvSpPr>
        <p:spPr>
          <a:xfrm>
            <a:off x="321489" y="428400"/>
            <a:ext cx="6215400" cy="290620"/>
          </a:xfrm>
        </p:spPr>
        <p:txBody>
          <a:bodyPr/>
          <a:lstStyle/>
          <a:p>
            <a:r>
              <a:rPr lang="en-US"/>
              <a:t>Click to edit Master title style</a:t>
            </a:r>
            <a:endParaRPr lang="en-US" dirty="0"/>
          </a:p>
        </p:txBody>
      </p:sp>
      <p:sp>
        <p:nvSpPr>
          <p:cNvPr id="3" name="Content Placeholder 2"/>
          <p:cNvSpPr>
            <a:spLocks noGrp="1"/>
          </p:cNvSpPr>
          <p:nvPr>
            <p:ph idx="1"/>
          </p:nvPr>
        </p:nvSpPr>
        <p:spPr>
          <a:xfrm>
            <a:off x="321486" y="1119600"/>
            <a:ext cx="6215400" cy="2997000"/>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dirty="0"/>
          </a:p>
        </p:txBody>
      </p:sp>
      <p:sp>
        <p:nvSpPr>
          <p:cNvPr id="8" name="Espace réservé du texte 7"/>
          <p:cNvSpPr>
            <a:spLocks noGrp="1"/>
          </p:cNvSpPr>
          <p:nvPr>
            <p:ph type="body" sz="quarter" idx="13"/>
          </p:nvPr>
        </p:nvSpPr>
        <p:spPr>
          <a:xfrm>
            <a:off x="321486" y="759018"/>
            <a:ext cx="6215400" cy="228362"/>
          </a:xfrm>
        </p:spPr>
        <p:txBody>
          <a:bodyPr>
            <a:normAutofit/>
          </a:bodyPr>
          <a:lstStyle>
            <a:lvl1pPr marL="0" indent="0">
              <a:buNone/>
              <a:defRPr sz="1050">
                <a:solidFill>
                  <a:srgbClr val="0073A3"/>
                </a:solidFill>
              </a:defRPr>
            </a:lvl1pPr>
          </a:lstStyle>
          <a:p>
            <a:pPr lvl="0"/>
            <a:r>
              <a:rPr lang="en-US"/>
              <a:t>Edit Master text styles</a:t>
            </a:r>
          </a:p>
        </p:txBody>
      </p:sp>
      <p:sp>
        <p:nvSpPr>
          <p:cNvPr id="7" name="Espace réservé du texte 6"/>
          <p:cNvSpPr>
            <a:spLocks noGrp="1"/>
          </p:cNvSpPr>
          <p:nvPr>
            <p:ph type="body" sz="quarter" idx="14"/>
          </p:nvPr>
        </p:nvSpPr>
        <p:spPr>
          <a:xfrm>
            <a:off x="321299" y="4095900"/>
            <a:ext cx="6215400" cy="459000"/>
          </a:xfrm>
        </p:spPr>
        <p:txBody>
          <a:bodyPr anchor="b">
            <a:noAutofit/>
          </a:bodyPr>
          <a:lstStyle>
            <a:lvl1pPr marL="4763" indent="0" algn="just">
              <a:buNone/>
              <a:defRPr sz="525">
                <a:solidFill>
                  <a:srgbClr val="005483"/>
                </a:solidFill>
              </a:defRPr>
            </a:lvl1pPr>
          </a:lstStyle>
          <a:p>
            <a:pPr lvl="0"/>
            <a:r>
              <a:rPr lang="en-US"/>
              <a:t>Edit Master text styles</a:t>
            </a:r>
          </a:p>
        </p:txBody>
      </p:sp>
    </p:spTree>
    <p:extLst>
      <p:ext uri="{BB962C8B-B14F-4D97-AF65-F5344CB8AC3E}">
        <p14:creationId xmlns:p14="http://schemas.microsoft.com/office/powerpoint/2010/main" val="3210086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321299" y="428400"/>
            <a:ext cx="6215400" cy="290620"/>
          </a:xfrm>
        </p:spPr>
        <p:txBody>
          <a:body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8" name="Espace réservé du texte 7"/>
          <p:cNvSpPr>
            <a:spLocks noGrp="1"/>
          </p:cNvSpPr>
          <p:nvPr>
            <p:ph type="body" sz="quarter" idx="13"/>
          </p:nvPr>
        </p:nvSpPr>
        <p:spPr>
          <a:xfrm>
            <a:off x="321300" y="759018"/>
            <a:ext cx="6215400" cy="228362"/>
          </a:xfrm>
        </p:spPr>
        <p:txBody>
          <a:bodyPr>
            <a:normAutofit/>
          </a:bodyPr>
          <a:lstStyle>
            <a:lvl1pPr marL="0" indent="0">
              <a:buNone/>
              <a:defRPr sz="1050">
                <a:solidFill>
                  <a:srgbClr val="0073A3"/>
                </a:solidFill>
              </a:defRPr>
            </a:lvl1pPr>
          </a:lstStyle>
          <a:p>
            <a:pPr lvl="0"/>
            <a:r>
              <a:rPr lang="en-US"/>
              <a:t>Edit Master text styles</a:t>
            </a:r>
          </a:p>
        </p:txBody>
      </p:sp>
    </p:spTree>
    <p:extLst>
      <p:ext uri="{BB962C8B-B14F-4D97-AF65-F5344CB8AC3E}">
        <p14:creationId xmlns:p14="http://schemas.microsoft.com/office/powerpoint/2010/main" val="39905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hapter">
    <p:spTree>
      <p:nvGrpSpPr>
        <p:cNvPr id="1" name=""/>
        <p:cNvGrpSpPr/>
        <p:nvPr/>
      </p:nvGrpSpPr>
      <p:grpSpPr>
        <a:xfrm>
          <a:off x="0" y="0"/>
          <a:ext cx="0" cy="0"/>
          <a:chOff x="0" y="0"/>
          <a:chExt cx="0" cy="0"/>
        </a:xfrm>
      </p:grpSpPr>
      <p:sp>
        <p:nvSpPr>
          <p:cNvPr id="11" name="Espace réservé du texte 10"/>
          <p:cNvSpPr>
            <a:spLocks noGrp="1"/>
          </p:cNvSpPr>
          <p:nvPr>
            <p:ph type="body" sz="quarter" idx="13"/>
          </p:nvPr>
        </p:nvSpPr>
        <p:spPr>
          <a:xfrm>
            <a:off x="675000" y="1148400"/>
            <a:ext cx="5829067" cy="1084983"/>
          </a:xfrm>
        </p:spPr>
        <p:txBody>
          <a:bodyPr>
            <a:noAutofit/>
          </a:bodyPr>
          <a:lstStyle>
            <a:lvl1pPr marL="0" indent="0">
              <a:buNone/>
              <a:defRPr sz="5400">
                <a:solidFill>
                  <a:srgbClr val="00B4E0"/>
                </a:solidFill>
              </a:defRPr>
            </a:lvl1pPr>
          </a:lstStyle>
          <a:p>
            <a:pPr lvl="0"/>
            <a:r>
              <a:rPr lang="en-US"/>
              <a:t>Edit Master text styles</a:t>
            </a:r>
          </a:p>
        </p:txBody>
      </p:sp>
      <p:sp>
        <p:nvSpPr>
          <p:cNvPr id="14" name="Rectangle 13">
            <a:extLst>
              <a:ext uri="{FF2B5EF4-FFF2-40B4-BE49-F238E27FC236}">
                <a16:creationId xmlns:a16="http://schemas.microsoft.com/office/drawing/2014/main" id="{7627EB70-D448-DE46-90B8-D45BE7C8F1B0}"/>
              </a:ext>
            </a:extLst>
          </p:cNvPr>
          <p:cNvSpPr/>
          <p:nvPr userDrawn="1"/>
        </p:nvSpPr>
        <p:spPr>
          <a:xfrm>
            <a:off x="1" y="2408400"/>
            <a:ext cx="6858000" cy="19224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lIns="50625" rtlCol="0" anchor="ctr"/>
          <a:lstStyle/>
          <a:p>
            <a:pPr algn="ctr"/>
            <a:endParaRPr lang="fr-FR" sz="1013"/>
          </a:p>
        </p:txBody>
      </p:sp>
      <p:sp>
        <p:nvSpPr>
          <p:cNvPr id="2" name="Title 1"/>
          <p:cNvSpPr>
            <a:spLocks noGrp="1"/>
          </p:cNvSpPr>
          <p:nvPr>
            <p:ph type="title"/>
          </p:nvPr>
        </p:nvSpPr>
        <p:spPr>
          <a:xfrm>
            <a:off x="696600" y="2624401"/>
            <a:ext cx="5829067" cy="376743"/>
          </a:xfrm>
        </p:spPr>
        <p:txBody>
          <a:bodyPr anchor="t" anchorCtr="0">
            <a:noAutofit/>
          </a:bodyPr>
          <a:lstStyle>
            <a:lvl1pPr>
              <a:defRPr sz="2175" b="0"/>
            </a:lvl1pPr>
          </a:lstStyle>
          <a:p>
            <a:r>
              <a:rPr lang="en-US"/>
              <a:t>Click to edit Master title style</a:t>
            </a:r>
            <a:endParaRPr lang="en-US" dirty="0"/>
          </a:p>
        </p:txBody>
      </p:sp>
      <p:sp>
        <p:nvSpPr>
          <p:cNvPr id="3" name="Text Placeholder 2"/>
          <p:cNvSpPr>
            <a:spLocks noGrp="1"/>
          </p:cNvSpPr>
          <p:nvPr>
            <p:ph type="body" idx="1"/>
          </p:nvPr>
        </p:nvSpPr>
        <p:spPr>
          <a:xfrm>
            <a:off x="696600" y="3034801"/>
            <a:ext cx="5829067" cy="999141"/>
          </a:xfrm>
        </p:spPr>
        <p:txBody>
          <a:bodyPr>
            <a:normAutofit/>
          </a:bodyPr>
          <a:lstStyle>
            <a:lvl1pPr marL="0" indent="0">
              <a:buNone/>
              <a:defRPr sz="1575" spc="60" baseline="0">
                <a:solidFill>
                  <a:schemeClr val="tx1"/>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50" indent="0">
              <a:buNone/>
              <a:defRPr sz="1200">
                <a:solidFill>
                  <a:schemeClr val="tx1">
                    <a:tint val="75000"/>
                  </a:schemeClr>
                </a:solidFill>
              </a:defRPr>
            </a:lvl4pPr>
            <a:lvl5pPr marL="1371533" indent="0">
              <a:buNone/>
              <a:defRPr sz="1200">
                <a:solidFill>
                  <a:schemeClr val="tx1">
                    <a:tint val="75000"/>
                  </a:schemeClr>
                </a:solidFill>
              </a:defRPr>
            </a:lvl5pPr>
            <a:lvl6pPr marL="1714416" indent="0">
              <a:buNone/>
              <a:defRPr sz="1200">
                <a:solidFill>
                  <a:schemeClr val="tx1">
                    <a:tint val="75000"/>
                  </a:schemeClr>
                </a:solidFill>
              </a:defRPr>
            </a:lvl6pPr>
            <a:lvl7pPr marL="2057298" indent="0">
              <a:buNone/>
              <a:defRPr sz="1200">
                <a:solidFill>
                  <a:schemeClr val="tx1">
                    <a:tint val="75000"/>
                  </a:schemeClr>
                </a:solidFill>
              </a:defRPr>
            </a:lvl7pPr>
            <a:lvl8pPr marL="2400182" indent="0">
              <a:buNone/>
              <a:defRPr sz="1200">
                <a:solidFill>
                  <a:schemeClr val="tx1">
                    <a:tint val="75000"/>
                  </a:schemeClr>
                </a:solidFill>
              </a:defRPr>
            </a:lvl8pPr>
            <a:lvl9pPr marL="2743065" indent="0">
              <a:buNone/>
              <a:defRPr sz="12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r>
              <a:rPr lang="en-GB"/>
              <a:t>Presentation title  l  00 month 0000</a:t>
            </a:r>
          </a:p>
        </p:txBody>
      </p:sp>
      <p:sp>
        <p:nvSpPr>
          <p:cNvPr id="6" name="Slide Number Placeholder 5"/>
          <p:cNvSpPr>
            <a:spLocks noGrp="1"/>
          </p:cNvSpPr>
          <p:nvPr>
            <p:ph type="sldNum" sz="quarter" idx="12"/>
          </p:nvPr>
        </p:nvSpPr>
        <p:spPr/>
        <p:txBody>
          <a:bodyPr/>
          <a:lstStyle/>
          <a:p>
            <a:fld id="{B6DA55B2-71C7-D142-9718-47F3DB26F441}" type="slidenum">
              <a:rPr lang="en-GB" smtClean="0"/>
              <a:t>‹#›</a:t>
            </a:fld>
            <a:endParaRPr lang="en-GB"/>
          </a:p>
        </p:txBody>
      </p:sp>
      <p:sp>
        <p:nvSpPr>
          <p:cNvPr id="9" name="Rectangle 8"/>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lIns="67500" rtlCol="0" anchor="ctr"/>
          <a:lstStyle/>
          <a:p>
            <a:pPr algn="ctr"/>
            <a:endParaRPr lang="fr-FR" sz="1350"/>
          </a:p>
        </p:txBody>
      </p:sp>
      <p:sp>
        <p:nvSpPr>
          <p:cNvPr id="15" name="Espace réservé du texte 14"/>
          <p:cNvSpPr>
            <a:spLocks noGrp="1"/>
          </p:cNvSpPr>
          <p:nvPr>
            <p:ph type="body" sz="quarter" idx="14"/>
          </p:nvPr>
        </p:nvSpPr>
        <p:spPr>
          <a:xfrm>
            <a:off x="696600" y="3981600"/>
            <a:ext cx="5829067" cy="218870"/>
          </a:xfrm>
        </p:spPr>
        <p:txBody>
          <a:bodyPr>
            <a:normAutofit/>
          </a:bodyPr>
          <a:lstStyle>
            <a:lvl1pPr marL="0" indent="0">
              <a:buNone/>
              <a:defRPr sz="825" spc="38" baseline="0">
                <a:solidFill>
                  <a:srgbClr val="005483"/>
                </a:solidFill>
              </a:defRPr>
            </a:lvl1pPr>
          </a:lstStyle>
          <a:p>
            <a:pPr lvl="0"/>
            <a:r>
              <a:rPr lang="en-US"/>
              <a:t>Edit Master text styles</a:t>
            </a:r>
          </a:p>
        </p:txBody>
      </p:sp>
      <p:cxnSp>
        <p:nvCxnSpPr>
          <p:cNvPr id="12" name="Connecteur droit 8">
            <a:extLst>
              <a:ext uri="{FF2B5EF4-FFF2-40B4-BE49-F238E27FC236}">
                <a16:creationId xmlns:a16="http://schemas.microsoft.com/office/drawing/2014/main" id="{373BB06B-E64D-7E43-B3D3-0BCA63FAD594}"/>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Graphique 65">
            <a:extLst>
              <a:ext uri="{FF2B5EF4-FFF2-40B4-BE49-F238E27FC236}">
                <a16:creationId xmlns:a16="http://schemas.microsoft.com/office/drawing/2014/main" id="{3D920BCD-A9EB-616C-316D-6E74141210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291643044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42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299" y="428401"/>
            <a:ext cx="6215400" cy="349671"/>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321299" y="1040402"/>
            <a:ext cx="6215400" cy="334439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13838" y="4845600"/>
            <a:ext cx="3909147" cy="135000"/>
          </a:xfrm>
          <a:prstGeom prst="rect">
            <a:avLst/>
          </a:prstGeom>
        </p:spPr>
        <p:txBody>
          <a:bodyPr vert="horz" lIns="0" tIns="0" rIns="0" bIns="0" rtlCol="0" anchor="t" anchorCtr="0"/>
          <a:lstStyle>
            <a:lvl1pPr algn="l">
              <a:defRPr sz="525" spc="23" baseline="0">
                <a:solidFill>
                  <a:schemeClr val="tx1"/>
                </a:solidFill>
              </a:defRPr>
            </a:lvl1pPr>
          </a:lstStyle>
          <a:p>
            <a:r>
              <a:rPr lang="en-GB"/>
              <a:t>Presentation title  l  00 month 0000</a:t>
            </a:r>
          </a:p>
        </p:txBody>
      </p:sp>
      <p:sp>
        <p:nvSpPr>
          <p:cNvPr id="6" name="Slide Number Placeholder 5"/>
          <p:cNvSpPr>
            <a:spLocks noGrp="1"/>
          </p:cNvSpPr>
          <p:nvPr>
            <p:ph type="sldNum" sz="quarter" idx="4"/>
          </p:nvPr>
        </p:nvSpPr>
        <p:spPr>
          <a:xfrm>
            <a:off x="321300" y="4845600"/>
            <a:ext cx="135001" cy="135000"/>
          </a:xfrm>
          <a:prstGeom prst="rect">
            <a:avLst/>
          </a:prstGeom>
        </p:spPr>
        <p:txBody>
          <a:bodyPr vert="horz" lIns="0" tIns="0" rIns="0" bIns="0" rtlCol="0" anchor="t" anchorCtr="0"/>
          <a:lstStyle>
            <a:lvl1pPr algn="l">
              <a:defRPr sz="525">
                <a:solidFill>
                  <a:schemeClr val="tx1"/>
                </a:solidFill>
              </a:defRPr>
            </a:lvl1pPr>
          </a:lstStyle>
          <a:p>
            <a:fld id="{2B1C6FFC-D040-034F-8B69-20295064E64D}" type="slidenum">
              <a:rPr lang="fr-FR" smtClean="0"/>
              <a:pPr/>
              <a:t>‹#›</a:t>
            </a:fld>
            <a:endParaRPr lang="fr-FR" dirty="0"/>
          </a:p>
        </p:txBody>
      </p:sp>
      <p:sp>
        <p:nvSpPr>
          <p:cNvPr id="13" name="Rectangle 12"/>
          <p:cNvSpPr/>
          <p:nvPr/>
        </p:nvSpPr>
        <p:spPr>
          <a:xfrm>
            <a:off x="321300" y="4671000"/>
            <a:ext cx="270000" cy="27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cxnSp>
        <p:nvCxnSpPr>
          <p:cNvPr id="11" name="Connecteur droit 8">
            <a:extLst>
              <a:ext uri="{FF2B5EF4-FFF2-40B4-BE49-F238E27FC236}">
                <a16:creationId xmlns:a16="http://schemas.microsoft.com/office/drawing/2014/main" id="{7F710BDB-A926-7747-A609-83D680A864E1}"/>
              </a:ext>
            </a:extLst>
          </p:cNvPr>
          <p:cNvCxnSpPr/>
          <p:nvPr userDrawn="1"/>
        </p:nvCxnSpPr>
        <p:spPr>
          <a:xfrm>
            <a:off x="455765" y="4856400"/>
            <a:ext cx="0" cy="88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Graphique 65">
            <a:extLst>
              <a:ext uri="{FF2B5EF4-FFF2-40B4-BE49-F238E27FC236}">
                <a16:creationId xmlns:a16="http://schemas.microsoft.com/office/drawing/2014/main" id="{598061B9-6267-F86B-2291-00A64568130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967243" y="4588072"/>
            <a:ext cx="569700" cy="335222"/>
          </a:xfrm>
          <a:prstGeom prst="rect">
            <a:avLst/>
          </a:prstGeom>
        </p:spPr>
      </p:pic>
    </p:spTree>
    <p:extLst>
      <p:ext uri="{BB962C8B-B14F-4D97-AF65-F5344CB8AC3E}">
        <p14:creationId xmlns:p14="http://schemas.microsoft.com/office/powerpoint/2010/main" val="50136239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697" r:id="rId7"/>
    <p:sldLayoutId id="2147483698" r:id="rId8"/>
    <p:sldLayoutId id="2147483699" r:id="rId9"/>
    <p:sldLayoutId id="2147483700" r:id="rId10"/>
    <p:sldLayoutId id="2147483701" r:id="rId11"/>
    <p:sldLayoutId id="2147483702"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hf hdr="0" dt="0"/>
  <p:txStyles>
    <p:titleStyle>
      <a:lvl1pPr algn="l" defTabSz="685766" rtl="0" eaLnBrk="1" latinLnBrk="0" hangingPunct="1">
        <a:lnSpc>
          <a:spcPct val="90000"/>
        </a:lnSpc>
        <a:spcBef>
          <a:spcPct val="0"/>
        </a:spcBef>
        <a:buNone/>
        <a:defRPr sz="1575" b="1" kern="1200" spc="38" baseline="0">
          <a:solidFill>
            <a:schemeClr val="tx1"/>
          </a:solidFill>
          <a:latin typeface="+mj-lt"/>
          <a:ea typeface="+mj-ea"/>
          <a:cs typeface="+mj-cs"/>
        </a:defRPr>
      </a:lvl1pPr>
    </p:titleStyle>
    <p:bodyStyle>
      <a:lvl1pPr marL="146447" indent="-141685" algn="l" defTabSz="685766" rtl="0" eaLnBrk="1" latinLnBrk="0" hangingPunct="1">
        <a:lnSpc>
          <a:spcPct val="100000"/>
        </a:lnSpc>
        <a:spcBef>
          <a:spcPts val="750"/>
        </a:spcBef>
        <a:buClr>
          <a:schemeClr val="accent1"/>
        </a:buClr>
        <a:buSzPct val="130000"/>
        <a:buFont typeface="CambriaMath" charset="0"/>
        <a:buChar char="⎯"/>
        <a:tabLst/>
        <a:defRPr sz="1050" kern="1200">
          <a:solidFill>
            <a:srgbClr val="001C4B"/>
          </a:solidFill>
          <a:latin typeface="+mn-lt"/>
          <a:ea typeface="+mn-ea"/>
          <a:cs typeface="+mn-cs"/>
        </a:defRPr>
      </a:lvl1pPr>
      <a:lvl2pPr marL="273844" indent="-105966" algn="l" defTabSz="685766" rtl="0" eaLnBrk="1" latinLnBrk="0" hangingPunct="1">
        <a:lnSpc>
          <a:spcPct val="100000"/>
        </a:lnSpc>
        <a:spcBef>
          <a:spcPts val="375"/>
        </a:spcBef>
        <a:buClr>
          <a:schemeClr val="accent2"/>
        </a:buClr>
        <a:buFont typeface="CambriaMath" charset="0"/>
        <a:buChar char="⎯"/>
        <a:tabLst/>
        <a:defRPr sz="900" kern="1200">
          <a:solidFill>
            <a:schemeClr val="bg2">
              <a:lumMod val="10000"/>
            </a:schemeClr>
          </a:solidFill>
          <a:latin typeface="+mn-lt"/>
          <a:ea typeface="+mn-ea"/>
          <a:cs typeface="+mn-cs"/>
        </a:defRPr>
      </a:lvl2pPr>
      <a:lvl3pPr marL="402431" indent="-94060" algn="l" defTabSz="685766" rtl="0" eaLnBrk="1" latinLnBrk="0" hangingPunct="1">
        <a:lnSpc>
          <a:spcPct val="100000"/>
        </a:lnSpc>
        <a:spcBef>
          <a:spcPts val="375"/>
        </a:spcBef>
        <a:buClr>
          <a:schemeClr val="accent2"/>
        </a:buClr>
        <a:buFont typeface="LucidaGrande-Bold" charset="0"/>
        <a:buChar char="⁃"/>
        <a:tabLst/>
        <a:defRPr sz="750" kern="1200">
          <a:solidFill>
            <a:schemeClr val="bg2">
              <a:lumMod val="10000"/>
            </a:schemeClr>
          </a:solidFill>
          <a:latin typeface="+mn-lt"/>
          <a:ea typeface="+mn-ea"/>
          <a:cs typeface="+mn-cs"/>
        </a:defRPr>
      </a:lvl3pPr>
      <a:lvl4pPr marL="5954" indent="0" algn="l" defTabSz="685766" rtl="0" eaLnBrk="1" latinLnBrk="0" hangingPunct="1">
        <a:lnSpc>
          <a:spcPct val="100000"/>
        </a:lnSpc>
        <a:spcBef>
          <a:spcPts val="375"/>
        </a:spcBef>
        <a:buFont typeface="Arial" charset="0"/>
        <a:buNone/>
        <a:tabLst/>
        <a:defRPr sz="750" kern="1200">
          <a:solidFill>
            <a:schemeClr val="accent4"/>
          </a:solidFill>
          <a:latin typeface="+mn-lt"/>
          <a:ea typeface="+mn-ea"/>
          <a:cs typeface="+mn-cs"/>
        </a:defRPr>
      </a:lvl4pPr>
      <a:lvl5pPr marL="5954" indent="0" algn="l" defTabSz="685766" rtl="0" eaLnBrk="1" latinLnBrk="0" hangingPunct="1">
        <a:lnSpc>
          <a:spcPct val="100000"/>
        </a:lnSpc>
        <a:spcBef>
          <a:spcPts val="375"/>
        </a:spcBef>
        <a:buFont typeface="Arial" charset="0"/>
        <a:buNone/>
        <a:tabLst/>
        <a:defRPr sz="750" kern="1200">
          <a:solidFill>
            <a:schemeClr val="accent1"/>
          </a:solidFill>
          <a:latin typeface="+mn-lt"/>
          <a:ea typeface="+mn-ea"/>
          <a:cs typeface="+mn-cs"/>
        </a:defRPr>
      </a:lvl5pPr>
      <a:lvl6pPr marL="1885857"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40"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3"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6" indent="-171441"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50" algn="l" defTabSz="685766" rtl="0" eaLnBrk="1" latinLnBrk="0" hangingPunct="1">
        <a:defRPr sz="1350" kern="1200">
          <a:solidFill>
            <a:schemeClr val="tx1"/>
          </a:solidFill>
          <a:latin typeface="+mn-lt"/>
          <a:ea typeface="+mn-ea"/>
          <a:cs typeface="+mn-cs"/>
        </a:defRPr>
      </a:lvl4pPr>
      <a:lvl5pPr marL="1371533" algn="l" defTabSz="685766" rtl="0" eaLnBrk="1" latinLnBrk="0" hangingPunct="1">
        <a:defRPr sz="1350" kern="1200">
          <a:solidFill>
            <a:schemeClr val="tx1"/>
          </a:solidFill>
          <a:latin typeface="+mn-lt"/>
          <a:ea typeface="+mn-ea"/>
          <a:cs typeface="+mn-cs"/>
        </a:defRPr>
      </a:lvl5pPr>
      <a:lvl6pPr marL="1714416" algn="l" defTabSz="685766" rtl="0" eaLnBrk="1" latinLnBrk="0" hangingPunct="1">
        <a:defRPr sz="1350" kern="1200">
          <a:solidFill>
            <a:schemeClr val="tx1"/>
          </a:solidFill>
          <a:latin typeface="+mn-lt"/>
          <a:ea typeface="+mn-ea"/>
          <a:cs typeface="+mn-cs"/>
        </a:defRPr>
      </a:lvl6pPr>
      <a:lvl7pPr marL="2057298" algn="l" defTabSz="685766" rtl="0" eaLnBrk="1" latinLnBrk="0" hangingPunct="1">
        <a:defRPr sz="1350" kern="1200">
          <a:solidFill>
            <a:schemeClr val="tx1"/>
          </a:solidFill>
          <a:latin typeface="+mn-lt"/>
          <a:ea typeface="+mn-ea"/>
          <a:cs typeface="+mn-cs"/>
        </a:defRPr>
      </a:lvl7pPr>
      <a:lvl8pPr marL="2400182" algn="l" defTabSz="685766" rtl="0" eaLnBrk="1" latinLnBrk="0" hangingPunct="1">
        <a:defRPr sz="1350" kern="1200">
          <a:solidFill>
            <a:schemeClr val="tx1"/>
          </a:solidFill>
          <a:latin typeface="+mn-lt"/>
          <a:ea typeface="+mn-ea"/>
          <a:cs typeface="+mn-cs"/>
        </a:defRPr>
      </a:lvl8pPr>
      <a:lvl9pPr marL="2743065"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chart" Target="../charts/chart37.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10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1.xml"/><Relationship Id="rId5" Type="http://schemas.openxmlformats.org/officeDocument/2006/relationships/image" Target="../media/image169.png"/><Relationship Id="rId4" Type="http://schemas.openxmlformats.org/officeDocument/2006/relationships/image" Target="../media/image168.png"/></Relationships>
</file>

<file path=ppt/slides/_rels/slide111.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oleObject" Target="file:///\\ad-its.credit-agricole.fr\dfs\public\GESTION_RPSE\GES%20-%20Gestion%20Epargne%20Salariale\16_PERSONNEL\Jacques\MARKET%20DATA\DATA%20FOR%20CHARTING.xlsx!Attribution!%5bDATA%20FOR%20CHARTING.xlsx%5dAttribution%20Graphique%202" TargetMode="Externa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2.x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oleObject" Target="file:///\\ad-its.credit-agricole.fr\dfs\public\GESTION_RPSE\GES%20-%20Gestion%20Epargne%20Salariale\16_PERSONNEL\Jacques\MARKET%20DATA\DATA%20FOR%20CHARTING.xlsx!EPS%20growth!%5bDATA%20FOR%20CHARTING.xlsx%5dEPS%20growth%20Graphique%203" TargetMode="External"/><Relationship Id="rId1" Type="http://schemas.openxmlformats.org/officeDocument/2006/relationships/slideLayout" Target="../slideLayouts/slideLayout7.xml"/><Relationship Id="rId5" Type="http://schemas.openxmlformats.org/officeDocument/2006/relationships/image" Target="../media/image173.emf"/><Relationship Id="rId4" Type="http://schemas.openxmlformats.org/officeDocument/2006/relationships/oleObject" Target="file:///\\ad-its.credit-agricole.fr\dfs\public\GESTION_RPSE\GES%20-%20Gestion%20Epargne%20Salariale\16_PERSONNEL\Jacques\MARKET%20DATA\DATA%20FOR%20CHARTING.xlsx!EPS%20growth!%5bDATA%20FOR%20CHARTING.xlsx%5dEPS%20growth%20Graphique%204"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oleObject" Target="file:///\\ad-its.credit-agricole.fr\dfs\public\GESTION_RPSE\GES%20-%20Gestion%20Epargne%20Salariale\16_PERSONNEL\Jacques\MARKET%20DATA\DATA%20FOR%20CHARTING.xlsx!History%20Valuations!%5bDATA%20FOR%20CHARTING.xlsx%5dHistory%20Valuations%20Graphique%203" TargetMode="Externa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oleObject" Target="file:///\\ad-its.credit-agricole.fr\dfs\PUBLIC\GESTION_RPSE\GES%20-%20Gestion%20Epargne%20Salariale\16_PERSONNEL\Jacques\MARKET%20DATA\NEW%20VALUATIONS%20DASHBOARD.xlsx!BRUNO%20V2!%5bNEW%20VALUATIONS%20DASHBOARD.xlsx%5dBRUNO%20V2%20Graphique%201" TargetMode="External"/><Relationship Id="rId1" Type="http://schemas.openxmlformats.org/officeDocument/2006/relationships/slideLayout" Target="../slideLayouts/slideLayout7.xml"/><Relationship Id="rId5" Type="http://schemas.openxmlformats.org/officeDocument/2006/relationships/image" Target="../media/image176.emf"/><Relationship Id="rId4" Type="http://schemas.openxmlformats.org/officeDocument/2006/relationships/oleObject" Target="file:///\\ad-its.credit-agricole.fr\dfs\public\GESTION_RPSE\GES%20-%20Gestion%20Epargne%20Salariale\16_PERSONNEL\Jacques\MARKET%20DATA\NEW%20VALUATIONS%20DASHBOARD.xlsx!BRUNO%20V2!%5bNEW%20VALUATIONS%20DASHBOARD.xlsx%5dBRUNO%20V2%20Graphique%2010"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1.xml"/><Relationship Id="rId5" Type="http://schemas.openxmlformats.org/officeDocument/2006/relationships/image" Target="../media/image182.png"/><Relationship Id="rId4" Type="http://schemas.openxmlformats.org/officeDocument/2006/relationships/image" Target="../media/image181.png"/></Relationships>
</file>

<file path=ppt/slides/_rels/slide1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1.xml"/><Relationship Id="rId4" Type="http://schemas.openxmlformats.org/officeDocument/2006/relationships/image" Target="../media/image185.png"/></Relationships>
</file>

<file path=ppt/slides/_rels/slide1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1.xml"/><Relationship Id="rId5" Type="http://schemas.openxmlformats.org/officeDocument/2006/relationships/image" Target="../media/image190.png"/><Relationship Id="rId4" Type="http://schemas.openxmlformats.org/officeDocument/2006/relationships/image" Target="../media/image189.png"/></Relationships>
</file>

<file path=ppt/slides/_rels/slide1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1.xml"/><Relationship Id="rId4" Type="http://schemas.openxmlformats.org/officeDocument/2006/relationships/image" Target="../media/image195.png"/></Relationships>
</file>

<file path=ppt/slides/_rels/slide1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2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0.xml"/></Relationships>
</file>

<file path=ppt/slides/_rels/slide13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213.png"/></Relationships>
</file>

<file path=ppt/slides/_rels/slide13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13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13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217.png"/></Relationships>
</file>

<file path=ppt/slides/_rels/slide1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219.emf"/><Relationship Id="rId2" Type="http://schemas.openxmlformats.org/officeDocument/2006/relationships/image" Target="../media/image218.emf"/><Relationship Id="rId1" Type="http://schemas.openxmlformats.org/officeDocument/2006/relationships/slideLayout" Target="../slideLayouts/slideLayout20.xml"/></Relationships>
</file>

<file path=ppt/slides/_rels/slide14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0.xml"/></Relationships>
</file>

<file path=ppt/slides/_rels/slide14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0.xml"/></Relationships>
</file>

<file path=ppt/slides/_rels/slide14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0.xml"/></Relationships>
</file>

<file path=ppt/slides/_rels/slide14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image" Target="../media/image213.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9.xml"/><Relationship Id="rId1" Type="http://schemas.openxmlformats.org/officeDocument/2006/relationships/slideLayout" Target="../slideLayouts/slideLayout20.xml"/><Relationship Id="rId5" Type="http://schemas.openxmlformats.org/officeDocument/2006/relationships/image" Target="../media/image217.png"/><Relationship Id="rId4" Type="http://schemas.openxmlformats.org/officeDocument/2006/relationships/image" Target="../media/image227.emf"/></Relationships>
</file>

<file path=ppt/slides/_rels/slide14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232.png"/></Relationships>
</file>

<file path=ppt/slides/_rels/slide15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2.xml"/><Relationship Id="rId1" Type="http://schemas.openxmlformats.org/officeDocument/2006/relationships/slideLayout" Target="../slideLayouts/slideLayout20.xml"/><Relationship Id="rId4" Type="http://schemas.openxmlformats.org/officeDocument/2006/relationships/image" Target="../media/image23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15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235.png"/></Relationships>
</file>

<file path=ppt/slides/_rels/slide15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237.png"/></Relationships>
</file>

<file path=ppt/slides/_rels/slide156.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0.xml"/></Relationships>
</file>

<file path=ppt/slides/_rels/slide161.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0.xml"/></Relationships>
</file>

<file path=ppt/slides/_rels/slide16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0.xml"/></Relationships>
</file>

<file path=ppt/slides/_rels/slide163.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0.xml"/></Relationships>
</file>

<file path=ppt/slides/_rels/slide16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0.xml"/></Relationships>
</file>

<file path=ppt/slides/_rels/slide16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16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0.xml"/></Relationships>
</file>

<file path=ppt/slides/_rels/slide16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20.png"/><Relationship Id="rId1" Type="http://schemas.openxmlformats.org/officeDocument/2006/relationships/slideLayout" Target="../slideLayouts/slideLayout20.xml"/></Relationships>
</file>

<file path=ppt/slides/_rels/slide17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20.xml"/></Relationships>
</file>

<file path=ppt/slides/_rels/slide17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0.xml"/><Relationship Id="rId4" Type="http://schemas.openxmlformats.org/officeDocument/2006/relationships/image" Target="../media/image260.png"/></Relationships>
</file>

<file path=ppt/slides/_rels/slide173.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20.xml"/><Relationship Id="rId4" Type="http://schemas.openxmlformats.org/officeDocument/2006/relationships/image" Target="../media/image263.png"/></Relationships>
</file>

<file path=ppt/slides/_rels/slide17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0.xml"/></Relationships>
</file>

<file path=ppt/slides/_rels/slide175.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20.xml"/></Relationships>
</file>

<file path=ppt/slides/_rels/slide17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0.xml"/></Relationships>
</file>

<file path=ppt/slides/_rels/slide17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0.xml"/></Relationships>
</file>

<file path=ppt/slides/_rels/slide178.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0.xml"/></Relationships>
</file>

<file path=ppt/slides/_rels/slide179.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0.xml"/></Relationships>
</file>

<file path=ppt/slides/_rels/slide181.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0.xml"/></Relationships>
</file>

<file path=ppt/slides/_rels/slide18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0.xml"/></Relationships>
</file>

<file path=ppt/slides/_rels/slide18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0.xml"/></Relationships>
</file>

<file path=ppt/slides/_rels/slide184.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0.xml"/></Relationships>
</file>

<file path=ppt/slides/_rels/slide18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20.xml"/><Relationship Id="rId4" Type="http://schemas.openxmlformats.org/officeDocument/2006/relationships/image" Target="../media/image283.png"/></Relationships>
</file>

<file path=ppt/slides/_rels/slide186.x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slideLayout" Target="../slideLayouts/slideLayout20.xml"/><Relationship Id="rId5" Type="http://schemas.openxmlformats.org/officeDocument/2006/relationships/image" Target="../media/image287.emf"/><Relationship Id="rId4" Type="http://schemas.openxmlformats.org/officeDocument/2006/relationships/image" Target="../media/image286.emf"/></Relationships>
</file>

<file path=ppt/slides/_rels/slide187.x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slideLayout" Target="../slideLayouts/slideLayout20.xml"/><Relationship Id="rId5" Type="http://schemas.openxmlformats.org/officeDocument/2006/relationships/image" Target="../media/image291.emf"/><Relationship Id="rId4" Type="http://schemas.openxmlformats.org/officeDocument/2006/relationships/image" Target="../media/image290.emf"/></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emf"/><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image" Target="../media/image66.emf"/></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67.emf"/><Relationship Id="rId1" Type="http://schemas.openxmlformats.org/officeDocument/2006/relationships/slideLayout" Target="../slideLayouts/slideLayout11.xml"/><Relationship Id="rId4" Type="http://schemas.openxmlformats.org/officeDocument/2006/relationships/chart" Target="../charts/chart8.xml"/></Relationships>
</file>

<file path=ppt/slides/_rels/slide4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67.emf"/><Relationship Id="rId1" Type="http://schemas.openxmlformats.org/officeDocument/2006/relationships/slideLayout" Target="../slideLayouts/slideLayout11.xml"/><Relationship Id="rId4" Type="http://schemas.openxmlformats.org/officeDocument/2006/relationships/chart" Target="../charts/chart10.xml"/></Relationships>
</file>

<file path=ppt/slides/_rels/slide44.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chart" Target="../charts/chart1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2.emf"/></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chart" Target="../charts/chart2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chart" Target="../charts/chart25.xml"/><Relationship Id="rId1" Type="http://schemas.openxmlformats.org/officeDocument/2006/relationships/slideLayout" Target="../slideLayouts/slideLayout11.xml"/><Relationship Id="rId4" Type="http://schemas.openxmlformats.org/officeDocument/2006/relationships/image" Target="../media/image76.emf"/></Relationships>
</file>

<file path=ppt/slides/_rels/slide56.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image" Target="../media/image67.emf"/><Relationship Id="rId1" Type="http://schemas.openxmlformats.org/officeDocument/2006/relationships/slideLayout" Target="../slideLayouts/slideLayout11.xml"/><Relationship Id="rId4" Type="http://schemas.openxmlformats.org/officeDocument/2006/relationships/chart" Target="../charts/chart28.xml"/></Relationships>
</file>

<file path=ppt/slides/_rels/slide57.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image" Target="../media/image67.emf"/><Relationship Id="rId1" Type="http://schemas.openxmlformats.org/officeDocument/2006/relationships/slideLayout" Target="../slideLayouts/slideLayout11.xml"/><Relationship Id="rId4" Type="http://schemas.openxmlformats.org/officeDocument/2006/relationships/chart" Target="../charts/chart30.xml"/></Relationships>
</file>

<file path=ppt/slides/_rels/slide58.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chart" Target="../charts/chart3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emf"/></Relationships>
</file>

<file path=ppt/slides/_rels/slide60.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chart" Target="../charts/chart33.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chart" Target="../charts/chart3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emf"/></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1.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15.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emf"/><Relationship Id="rId1" Type="http://schemas.openxmlformats.org/officeDocument/2006/relationships/slideLayout" Target="../slideLayouts/slideLayout7.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emf"/><Relationship Id="rId4" Type="http://schemas.openxmlformats.org/officeDocument/2006/relationships/image" Target="../media/image123.emf"/></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8.xml"/><Relationship Id="rId4" Type="http://schemas.openxmlformats.org/officeDocument/2006/relationships/image" Target="../media/image1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1.xml"/><Relationship Id="rId5" Type="http://schemas.openxmlformats.org/officeDocument/2006/relationships/image" Target="../media/image140.png"/><Relationship Id="rId4" Type="http://schemas.openxmlformats.org/officeDocument/2006/relationships/image" Target="../media/image139.png"/></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0F12D2-2DB7-6F66-3467-BD68F96AC6FB}"/>
              </a:ext>
            </a:extLst>
          </p:cNvPr>
          <p:cNvSpPr>
            <a:spLocks noGrp="1"/>
          </p:cNvSpPr>
          <p:nvPr>
            <p:ph type="ctrTitle"/>
          </p:nvPr>
        </p:nvSpPr>
        <p:spPr/>
        <p:txBody>
          <a:bodyPr/>
          <a:lstStyle/>
          <a:p>
            <a:r>
              <a:rPr lang="en-GB" dirty="0"/>
              <a:t>Macro Strategy</a:t>
            </a:r>
          </a:p>
        </p:txBody>
      </p:sp>
      <p:sp>
        <p:nvSpPr>
          <p:cNvPr id="9" name="Subtitle 8">
            <a:extLst>
              <a:ext uri="{FF2B5EF4-FFF2-40B4-BE49-F238E27FC236}">
                <a16:creationId xmlns:a16="http://schemas.microsoft.com/office/drawing/2014/main" id="{548C2807-CF2F-456A-6EB6-E4B60A78D64E}"/>
              </a:ext>
            </a:extLst>
          </p:cNvPr>
          <p:cNvSpPr>
            <a:spLocks noGrp="1"/>
          </p:cNvSpPr>
          <p:nvPr>
            <p:ph type="subTitle" idx="1"/>
          </p:nvPr>
        </p:nvSpPr>
        <p:spPr/>
        <p:txBody>
          <a:bodyPr/>
          <a:lstStyle/>
          <a:p>
            <a:r>
              <a:rPr lang="en-GB" dirty="0"/>
              <a:t>May 2025</a:t>
            </a:r>
          </a:p>
        </p:txBody>
      </p:sp>
      <p:sp>
        <p:nvSpPr>
          <p:cNvPr id="10" name="Text Placeholder 9">
            <a:extLst>
              <a:ext uri="{FF2B5EF4-FFF2-40B4-BE49-F238E27FC236}">
                <a16:creationId xmlns:a16="http://schemas.microsoft.com/office/drawing/2014/main" id="{EAA91FC5-90C5-AB3C-FDEA-956D96860F6F}"/>
              </a:ext>
            </a:extLst>
          </p:cNvPr>
          <p:cNvSpPr>
            <a:spLocks noGrp="1"/>
          </p:cNvSpPr>
          <p:nvPr>
            <p:ph type="body" sz="quarter" idx="11"/>
          </p:nvPr>
        </p:nvSpPr>
        <p:spPr/>
        <p:txBody>
          <a:bodyPr/>
          <a:lstStyle/>
          <a:p>
            <a:r>
              <a:rPr lang="en-GB" dirty="0"/>
              <a:t>May 2025</a:t>
            </a:r>
          </a:p>
        </p:txBody>
      </p:sp>
      <p:sp>
        <p:nvSpPr>
          <p:cNvPr id="11" name="Text Placeholder 10">
            <a:extLst>
              <a:ext uri="{FF2B5EF4-FFF2-40B4-BE49-F238E27FC236}">
                <a16:creationId xmlns:a16="http://schemas.microsoft.com/office/drawing/2014/main" id="{45770BE3-CFEB-206A-F50A-40022A712D2B}"/>
              </a:ext>
            </a:extLst>
          </p:cNvPr>
          <p:cNvSpPr>
            <a:spLocks noGrp="1"/>
          </p:cNvSpPr>
          <p:nvPr>
            <p:ph type="body" sz="quarter" idx="12"/>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Tree>
    <p:extLst>
      <p:ext uri="{BB962C8B-B14F-4D97-AF65-F5344CB8AC3E}">
        <p14:creationId xmlns:p14="http://schemas.microsoft.com/office/powerpoint/2010/main" val="257739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01</a:t>
            </a:r>
          </a:p>
        </p:txBody>
      </p:sp>
      <p:sp>
        <p:nvSpPr>
          <p:cNvPr id="3" name="Titre 2"/>
          <p:cNvSpPr>
            <a:spLocks noGrp="1"/>
          </p:cNvSpPr>
          <p:nvPr>
            <p:ph type="title"/>
          </p:nvPr>
        </p:nvSpPr>
        <p:spPr/>
        <p:txBody>
          <a:bodyPr/>
          <a:lstStyle/>
          <a:p>
            <a:r>
              <a:rPr lang="en-GB" dirty="0"/>
              <a:t>Portfolio update</a:t>
            </a:r>
            <a:endParaRPr lang="en-GB" noProof="0" dirty="0"/>
          </a:p>
        </p:txBody>
      </p:sp>
      <p:sp>
        <p:nvSpPr>
          <p:cNvPr id="5" name="Espace réservé du pied de page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10</a:t>
            </a:fld>
            <a:endParaRPr lang="fr-FR"/>
          </a:p>
        </p:txBody>
      </p:sp>
    </p:spTree>
    <p:extLst>
      <p:ext uri="{BB962C8B-B14F-4D97-AF65-F5344CB8AC3E}">
        <p14:creationId xmlns:p14="http://schemas.microsoft.com/office/powerpoint/2010/main" val="10435822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CD277-1FBA-480F-9CF5-155556A9B631}"/>
              </a:ext>
            </a:extLst>
          </p:cNvPr>
          <p:cNvSpPr>
            <a:spLocks noGrp="1"/>
          </p:cNvSpPr>
          <p:nvPr>
            <p:ph type="title"/>
          </p:nvPr>
        </p:nvSpPr>
        <p:spPr>
          <a:xfrm>
            <a:off x="405004" y="405000"/>
            <a:ext cx="6371630" cy="291600"/>
          </a:xfrm>
        </p:spPr>
        <p:txBody>
          <a:bodyPr>
            <a:normAutofit/>
          </a:bodyPr>
          <a:lstStyle/>
          <a:p>
            <a:r>
              <a:rPr lang="en-GB" dirty="0"/>
              <a:t>Long 10Y UK Gilt: maintain</a:t>
            </a:r>
            <a:endParaRPr lang="en-GB" b="0" dirty="0">
              <a:solidFill>
                <a:srgbClr val="FF0000"/>
              </a:solidFill>
              <a:highlight>
                <a:srgbClr val="FFFF00"/>
              </a:highlight>
            </a:endParaRPr>
          </a:p>
        </p:txBody>
      </p:sp>
      <p:sp>
        <p:nvSpPr>
          <p:cNvPr id="3" name="Content Placeholder 2">
            <a:extLst>
              <a:ext uri="{FF2B5EF4-FFF2-40B4-BE49-F238E27FC236}">
                <a16:creationId xmlns:a16="http://schemas.microsoft.com/office/drawing/2014/main" id="{A008FCE0-5F7C-4FC9-BD2F-7B406537D268}"/>
              </a:ext>
            </a:extLst>
          </p:cNvPr>
          <p:cNvSpPr>
            <a:spLocks noGrp="1"/>
          </p:cNvSpPr>
          <p:nvPr>
            <p:ph sz="half" idx="1"/>
          </p:nvPr>
        </p:nvSpPr>
        <p:spPr>
          <a:xfrm>
            <a:off x="405001" y="696600"/>
            <a:ext cx="2981138" cy="4041900"/>
          </a:xfrm>
        </p:spPr>
        <p:txBody>
          <a:bodyPr/>
          <a:lstStyle/>
          <a:p>
            <a:pPr algn="just">
              <a:buFont typeface="Wingdings" panose="05000000000000000000" pitchFamily="2" charset="2"/>
              <a:buChar char="§"/>
            </a:pPr>
            <a:r>
              <a:rPr lang="en-GB" sz="825" b="1" dirty="0">
                <a:latin typeface="Calibri" panose="020F0502020204030204" pitchFamily="34" charset="0"/>
                <a:cs typeface="Calibri" panose="020F0502020204030204" pitchFamily="34" charset="0"/>
              </a:rPr>
              <a:t>Growth</a:t>
            </a:r>
            <a:r>
              <a:rPr lang="en-GB" sz="825" dirty="0">
                <a:latin typeface="Calibri" panose="020F0502020204030204" pitchFamily="34" charset="0"/>
                <a:cs typeface="Calibri" panose="020F0502020204030204" pitchFamily="34" charset="0"/>
              </a:rPr>
              <a:t>: looking at April’s PMIs, </a:t>
            </a:r>
            <a:r>
              <a:rPr lang="en-GB" sz="825" u="sng" dirty="0">
                <a:latin typeface="Calibri" panose="020F0502020204030204" pitchFamily="34" charset="0"/>
                <a:cs typeface="Calibri" panose="020F0502020204030204" pitchFamily="34" charset="0"/>
              </a:rPr>
              <a:t>UK still positioned relatively worse than US and EZ on both the services and manufacturing side and on the employment component</a:t>
            </a:r>
            <a:r>
              <a:rPr lang="en-GB" sz="825" dirty="0">
                <a:latin typeface="Calibri" panose="020F0502020204030204" pitchFamily="34" charset="0"/>
                <a:cs typeface="Calibri" panose="020F0502020204030204" pitchFamily="34" charset="0"/>
              </a:rPr>
              <a:t>. Prices: both manufacturing and services (and for both input and output prices) still trending upwards. </a:t>
            </a:r>
          </a:p>
          <a:p>
            <a:pPr algn="just">
              <a:buFont typeface="Wingdings" panose="05000000000000000000" pitchFamily="2" charset="2"/>
              <a:buChar char="§"/>
            </a:pPr>
            <a:r>
              <a:rPr lang="en-GB" sz="825" b="1" dirty="0">
                <a:latin typeface="Calibri" panose="020F0502020204030204" pitchFamily="34" charset="0"/>
                <a:cs typeface="Calibri" panose="020F0502020204030204" pitchFamily="34" charset="0"/>
              </a:rPr>
              <a:t>Inflation: </a:t>
            </a:r>
            <a:r>
              <a:rPr lang="en-GB" sz="825" u="sng" dirty="0">
                <a:latin typeface="Calibri" panose="020F0502020204030204" pitchFamily="34" charset="0"/>
                <a:cs typeface="Calibri" panose="020F0502020204030204" pitchFamily="34" charset="0"/>
              </a:rPr>
              <a:t>March data slightly below expectations</a:t>
            </a:r>
            <a:r>
              <a:rPr lang="en-GB" sz="825" dirty="0">
                <a:latin typeface="Calibri" panose="020F0502020204030204" pitchFamily="34" charset="0"/>
                <a:cs typeface="Calibri" panose="020F0502020204030204" pitchFamily="34" charset="0"/>
              </a:rPr>
              <a:t>, MoM 0.3% (vs 0.4%), YoY at 2.6% (vs 2.7%). </a:t>
            </a:r>
            <a:r>
              <a:rPr lang="en-GB" sz="825" u="sng" dirty="0">
                <a:latin typeface="Calibri" panose="020F0502020204030204" pitchFamily="34" charset="0"/>
                <a:cs typeface="Calibri" panose="020F0502020204030204" pitchFamily="34" charset="0"/>
              </a:rPr>
              <a:t>CPI services back to below 5% </a:t>
            </a:r>
            <a:r>
              <a:rPr lang="en-GB" sz="825" dirty="0">
                <a:latin typeface="Calibri" panose="020F0502020204030204" pitchFamily="34" charset="0"/>
                <a:cs typeface="Calibri" panose="020F0502020204030204" pitchFamily="34" charset="0"/>
              </a:rPr>
              <a:t>(4.7% vs 4.8% expected). Inflation has been close to BOE’s target but is expected to rise in April, with energy and regulated prices driving up inflation temporarily (peak in Q3 25 is actually seen to stabilize lower than before by BOE, @ 3.5% vs 3.7%). Average weekly earnings growth has picked up but is expected to moderate. </a:t>
            </a:r>
            <a:endParaRPr lang="en-GB" sz="825" b="1" dirty="0">
              <a:latin typeface="Calibri" panose="020F0502020204030204" pitchFamily="34" charset="0"/>
              <a:cs typeface="Calibri" panose="020F0502020204030204" pitchFamily="34" charset="0"/>
            </a:endParaRPr>
          </a:p>
          <a:p>
            <a:pPr algn="just">
              <a:buFont typeface="Wingdings" panose="05000000000000000000" pitchFamily="2" charset="2"/>
              <a:buChar char="§"/>
            </a:pPr>
            <a:r>
              <a:rPr lang="en-GB" sz="825" b="1" dirty="0">
                <a:latin typeface="Calibri" panose="020F0502020204030204" pitchFamily="34" charset="0"/>
                <a:cs typeface="Calibri" panose="020F0502020204030204" pitchFamily="34" charset="0"/>
              </a:rPr>
              <a:t>Monetary policy: </a:t>
            </a:r>
            <a:r>
              <a:rPr lang="en-GB" sz="825" dirty="0">
                <a:latin typeface="Calibri" panose="020F0502020204030204" pitchFamily="34" charset="0"/>
                <a:cs typeface="Calibri" panose="020F0502020204030204" pitchFamily="34" charset="0"/>
              </a:rPr>
              <a:t>BOE’s forward guidance reiterated </a:t>
            </a:r>
            <a:r>
              <a:rPr lang="en-GB" sz="825" i="1" dirty="0">
                <a:latin typeface="Calibri" panose="020F0502020204030204" pitchFamily="34" charset="0"/>
                <a:cs typeface="Calibri" panose="020F0502020204030204" pitchFamily="34" charset="0"/>
              </a:rPr>
              <a:t>“careful and gradual approach to further withdrawal of monetary policy restraint</a:t>
            </a:r>
            <a:r>
              <a:rPr lang="en-GB" sz="825" dirty="0">
                <a:latin typeface="Calibri" panose="020F0502020204030204" pitchFamily="34" charset="0"/>
                <a:cs typeface="Calibri" panose="020F0502020204030204" pitchFamily="34" charset="0"/>
              </a:rPr>
              <a:t>”, which is still hinting at 1 cut per quarter until the end of this year (in line with both </a:t>
            </a:r>
            <a:r>
              <a:rPr lang="en-GB" sz="825" dirty="0" err="1">
                <a:latin typeface="Calibri" panose="020F0502020204030204" pitchFamily="34" charset="0"/>
                <a:cs typeface="Calibri" panose="020F0502020204030204" pitchFamily="34" charset="0"/>
              </a:rPr>
              <a:t>Amundi’s</a:t>
            </a:r>
            <a:r>
              <a:rPr lang="en-GB" sz="825" dirty="0">
                <a:latin typeface="Calibri" panose="020F0502020204030204" pitchFamily="34" charset="0"/>
                <a:cs typeface="Calibri" panose="020F0502020204030204" pitchFamily="34" charset="0"/>
              </a:rPr>
              <a:t> and market consensus). Markets removed 1 cut from this year’s pricing after May’s BOE meeting, which leaned hawkish in the vote tally. The new set of macro projections the MPC tilted slightly dovish, with a softer inflation outlook partly reflecting weaker demand following US tariff increases, which also affects the growth outlook. </a:t>
            </a:r>
          </a:p>
          <a:p>
            <a:pPr algn="just">
              <a:buFont typeface="Wingdings" panose="05000000000000000000" pitchFamily="2" charset="2"/>
              <a:buChar char="§"/>
            </a:pPr>
            <a:r>
              <a:rPr lang="en-GB" sz="825" dirty="0">
                <a:latin typeface="Calibri" panose="020F0502020204030204" pitchFamily="34" charset="0"/>
                <a:cs typeface="Calibri" panose="020F0502020204030204" pitchFamily="34" charset="0"/>
              </a:rPr>
              <a:t>We keep maintaining the long Gilt as:</a:t>
            </a:r>
          </a:p>
          <a:p>
            <a:pPr lvl="1" algn="just">
              <a:buFont typeface="Wingdings" panose="05000000000000000000" pitchFamily="2" charset="2"/>
              <a:buChar char="§"/>
            </a:pPr>
            <a:r>
              <a:rPr lang="en-GB" sz="675" dirty="0">
                <a:latin typeface="Calibri" panose="020F0502020204030204" pitchFamily="34" charset="0"/>
                <a:cs typeface="Calibri" panose="020F0502020204030204" pitchFamily="34" charset="0"/>
              </a:rPr>
              <a:t>US-UK deal was overall a non event, more a marketing exercise, with only some exemptions to UK’s 10% tariff (therefore almost no impact) </a:t>
            </a:r>
          </a:p>
          <a:p>
            <a:pPr lvl="1" algn="just">
              <a:buFont typeface="Wingdings" panose="05000000000000000000" pitchFamily="2" charset="2"/>
              <a:buChar char="§"/>
            </a:pPr>
            <a:r>
              <a:rPr lang="en-GB" sz="675" dirty="0">
                <a:latin typeface="Calibri" panose="020F0502020204030204" pitchFamily="34" charset="0"/>
                <a:cs typeface="Calibri" panose="020F0502020204030204" pitchFamily="34" charset="0"/>
              </a:rPr>
              <a:t>Medium-term equilibrium rate pricing is still too high (2-5 years ahead from Market Participant survey @ 3.25% vs 3.8% priced in the GBP curve), suggesting increased term premium embedded in valuations. If </a:t>
            </a:r>
            <a:r>
              <a:rPr lang="en-GB" sz="675" b="1" dirty="0">
                <a:latin typeface="Calibri" panose="020F0502020204030204" pitchFamily="34" charset="0"/>
                <a:cs typeface="Calibri" panose="020F0502020204030204" pitchFamily="34" charset="0"/>
              </a:rPr>
              <a:t>volatility eases further the term premium should compress. </a:t>
            </a:r>
          </a:p>
          <a:p>
            <a:pPr lvl="1" algn="just">
              <a:buFont typeface="Wingdings" panose="05000000000000000000" pitchFamily="2" charset="2"/>
              <a:buChar char="§"/>
            </a:pPr>
            <a:r>
              <a:rPr lang="en-GB" sz="675" dirty="0">
                <a:latin typeface="Calibri" panose="020F0502020204030204" pitchFamily="34" charset="0"/>
                <a:cs typeface="Calibri" panose="020F0502020204030204" pitchFamily="34" charset="0"/>
              </a:rPr>
              <a:t>Growth expected below both consensus and BOE should support some compression between Gilts and Treasuries.</a:t>
            </a:r>
            <a:endParaRPr lang="en-GB" sz="825" dirty="0">
              <a:latin typeface="Calibri" panose="020F0502020204030204" pitchFamily="34" charset="0"/>
              <a:cs typeface="Calibri" panose="020F0502020204030204" pitchFamily="34" charset="0"/>
            </a:endParaRPr>
          </a:p>
          <a:p>
            <a:pPr algn="just"/>
            <a:endParaRPr lang="en-GB" sz="825"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C2EF2D5D-1431-4B60-BA2E-3EC9E72A67B6}"/>
              </a:ext>
            </a:extLst>
          </p:cNvPr>
          <p:cNvSpPr>
            <a:spLocks noGrp="1"/>
          </p:cNvSpPr>
          <p:nvPr>
            <p:ph type="ftr" sz="quarter" idx="11"/>
          </p:nvPr>
        </p:nvSpPr>
        <p:spPr/>
        <p:txBody>
          <a:bodyPr/>
          <a:lstStyle/>
          <a:p>
            <a:r>
              <a:rPr lang="en-GB"/>
              <a:t>DM Rates focus group - May 2025 Strategy Day</a:t>
            </a:r>
            <a:endParaRPr lang="en-GB" dirty="0"/>
          </a:p>
        </p:txBody>
      </p:sp>
      <p:sp>
        <p:nvSpPr>
          <p:cNvPr id="6" name="Slide Number Placeholder 5">
            <a:extLst>
              <a:ext uri="{FF2B5EF4-FFF2-40B4-BE49-F238E27FC236}">
                <a16:creationId xmlns:a16="http://schemas.microsoft.com/office/drawing/2014/main" id="{DDFBB98B-9F0C-4471-BC1A-5369F9DB1BAF}"/>
              </a:ext>
            </a:extLst>
          </p:cNvPr>
          <p:cNvSpPr>
            <a:spLocks noGrp="1"/>
          </p:cNvSpPr>
          <p:nvPr>
            <p:ph type="sldNum" sz="quarter" idx="12"/>
          </p:nvPr>
        </p:nvSpPr>
        <p:spPr/>
        <p:txBody>
          <a:bodyPr/>
          <a:lstStyle/>
          <a:p>
            <a:fld id="{B6DA55B2-71C7-D142-9718-47F3DB26F441}" type="slidenum">
              <a:rPr lang="en-GB" smtClean="0"/>
              <a:t>100</a:t>
            </a:fld>
            <a:endParaRPr lang="en-GB"/>
          </a:p>
        </p:txBody>
      </p:sp>
      <p:sp>
        <p:nvSpPr>
          <p:cNvPr id="12" name="TextBox 11">
            <a:extLst>
              <a:ext uri="{FF2B5EF4-FFF2-40B4-BE49-F238E27FC236}">
                <a16:creationId xmlns:a16="http://schemas.microsoft.com/office/drawing/2014/main" id="{25C75B62-8A0B-4355-8573-8BB7E0A88C7A}"/>
              </a:ext>
            </a:extLst>
          </p:cNvPr>
          <p:cNvSpPr txBox="1"/>
          <p:nvPr/>
        </p:nvSpPr>
        <p:spPr>
          <a:xfrm>
            <a:off x="3488817" y="818100"/>
            <a:ext cx="3068738" cy="184666"/>
          </a:xfrm>
          <a:prstGeom prst="rect">
            <a:avLst/>
          </a:prstGeom>
          <a:noFill/>
        </p:spPr>
        <p:txBody>
          <a:bodyPr wrap="square" rtlCol="0">
            <a:spAutoFit/>
          </a:bodyPr>
          <a:lstStyle/>
          <a:p>
            <a:r>
              <a:rPr lang="en-GB" sz="600" b="1" dirty="0"/>
              <a:t>Chart 1: Gilts still outperforming Treasuries since Liberation Day</a:t>
            </a:r>
          </a:p>
        </p:txBody>
      </p:sp>
      <p:sp>
        <p:nvSpPr>
          <p:cNvPr id="13" name="TextBox 12">
            <a:extLst>
              <a:ext uri="{FF2B5EF4-FFF2-40B4-BE49-F238E27FC236}">
                <a16:creationId xmlns:a16="http://schemas.microsoft.com/office/drawing/2014/main" id="{AA0F381B-5906-433C-AF69-0F716316B0B8}"/>
              </a:ext>
            </a:extLst>
          </p:cNvPr>
          <p:cNvSpPr txBox="1"/>
          <p:nvPr/>
        </p:nvSpPr>
        <p:spPr>
          <a:xfrm>
            <a:off x="3488817" y="2833805"/>
            <a:ext cx="2904231" cy="184666"/>
          </a:xfrm>
          <a:prstGeom prst="rect">
            <a:avLst/>
          </a:prstGeom>
          <a:noFill/>
        </p:spPr>
        <p:txBody>
          <a:bodyPr wrap="square" rtlCol="0">
            <a:spAutoFit/>
          </a:bodyPr>
          <a:lstStyle/>
          <a:p>
            <a:r>
              <a:rPr lang="en-GB" sz="600" b="1" dirty="0"/>
              <a:t>Chart 2: BOE rates expectations and current pricing next 12 months</a:t>
            </a:r>
          </a:p>
        </p:txBody>
      </p:sp>
      <p:graphicFrame>
        <p:nvGraphicFramePr>
          <p:cNvPr id="15" name="Chart 14">
            <a:extLst>
              <a:ext uri="{FF2B5EF4-FFF2-40B4-BE49-F238E27FC236}">
                <a16:creationId xmlns:a16="http://schemas.microsoft.com/office/drawing/2014/main" id="{00000000-0008-0000-0B00-000003000000}"/>
              </a:ext>
            </a:extLst>
          </p:cNvPr>
          <p:cNvGraphicFramePr>
            <a:graphicFrameLocks/>
          </p:cNvGraphicFramePr>
          <p:nvPr/>
        </p:nvGraphicFramePr>
        <p:xfrm>
          <a:off x="3671808" y="2986043"/>
          <a:ext cx="2640250" cy="1651475"/>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a:extLst>
              <a:ext uri="{FF2B5EF4-FFF2-40B4-BE49-F238E27FC236}">
                <a16:creationId xmlns:a16="http://schemas.microsoft.com/office/drawing/2014/main" id="{0AD6859F-D833-442F-80AF-0E55874CB187}"/>
              </a:ext>
            </a:extLst>
          </p:cNvPr>
          <p:cNvPicPr>
            <a:picLocks noChangeAspect="1"/>
          </p:cNvPicPr>
          <p:nvPr/>
        </p:nvPicPr>
        <p:blipFill>
          <a:blip r:embed="rId3"/>
          <a:stretch>
            <a:fillRect/>
          </a:stretch>
        </p:blipFill>
        <p:spPr>
          <a:xfrm>
            <a:off x="3597544" y="1002625"/>
            <a:ext cx="2795504" cy="1803899"/>
          </a:xfrm>
          <a:prstGeom prst="rect">
            <a:avLst/>
          </a:prstGeom>
        </p:spPr>
      </p:pic>
    </p:spTree>
    <p:extLst>
      <p:ext uri="{BB962C8B-B14F-4D97-AF65-F5344CB8AC3E}">
        <p14:creationId xmlns:p14="http://schemas.microsoft.com/office/powerpoint/2010/main" val="63419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90BC-B369-4A3E-A4F7-2F4E0A9AF001}"/>
              </a:ext>
            </a:extLst>
          </p:cNvPr>
          <p:cNvSpPr>
            <a:spLocks noGrp="1"/>
          </p:cNvSpPr>
          <p:nvPr>
            <p:ph type="title"/>
          </p:nvPr>
        </p:nvSpPr>
        <p:spPr/>
        <p:txBody>
          <a:bodyPr>
            <a:normAutofit/>
          </a:bodyPr>
          <a:lstStyle/>
          <a:p>
            <a:r>
              <a:rPr lang="en-GB" dirty="0"/>
              <a:t>Short 10Y JGB: global tariffs complicates BOJ policy	</a:t>
            </a:r>
          </a:p>
        </p:txBody>
      </p:sp>
      <p:sp>
        <p:nvSpPr>
          <p:cNvPr id="5" name="Footer Placeholder 4">
            <a:extLst>
              <a:ext uri="{FF2B5EF4-FFF2-40B4-BE49-F238E27FC236}">
                <a16:creationId xmlns:a16="http://schemas.microsoft.com/office/drawing/2014/main" id="{10D5D512-8A4D-4DEC-BB8F-45C6DDD622B0}"/>
              </a:ext>
            </a:extLst>
          </p:cNvPr>
          <p:cNvSpPr>
            <a:spLocks noGrp="1"/>
          </p:cNvSpPr>
          <p:nvPr>
            <p:ph type="ftr" sz="quarter" idx="11"/>
          </p:nvPr>
        </p:nvSpPr>
        <p:spPr>
          <a:xfrm>
            <a:off x="597539" y="4841934"/>
            <a:ext cx="3909147" cy="135000"/>
          </a:xfrm>
        </p:spPr>
        <p:txBody>
          <a:bodyPr/>
          <a:lstStyle/>
          <a:p>
            <a:r>
              <a:rPr lang="en-US" dirty="0"/>
              <a:t>DM Rates focus group - May 2025 Strategy Day</a:t>
            </a:r>
            <a:endParaRPr lang="en-GB" dirty="0"/>
          </a:p>
        </p:txBody>
      </p:sp>
      <p:sp>
        <p:nvSpPr>
          <p:cNvPr id="6" name="Slide Number Placeholder 5">
            <a:extLst>
              <a:ext uri="{FF2B5EF4-FFF2-40B4-BE49-F238E27FC236}">
                <a16:creationId xmlns:a16="http://schemas.microsoft.com/office/drawing/2014/main" id="{C8649FB7-4044-4070-9DAB-E9D32AEA7B9A}"/>
              </a:ext>
            </a:extLst>
          </p:cNvPr>
          <p:cNvSpPr>
            <a:spLocks noGrp="1"/>
          </p:cNvSpPr>
          <p:nvPr>
            <p:ph type="sldNum" sz="quarter" idx="12"/>
          </p:nvPr>
        </p:nvSpPr>
        <p:spPr/>
        <p:txBody>
          <a:bodyPr/>
          <a:lstStyle/>
          <a:p>
            <a:fld id="{B6DA55B2-71C7-D142-9718-47F3DB26F441}" type="slidenum">
              <a:rPr lang="en-GB" smtClean="0"/>
              <a:t>101</a:t>
            </a:fld>
            <a:endParaRPr lang="en-GB"/>
          </a:p>
        </p:txBody>
      </p:sp>
      <p:sp>
        <p:nvSpPr>
          <p:cNvPr id="7" name="Text Placeholder 6">
            <a:extLst>
              <a:ext uri="{FF2B5EF4-FFF2-40B4-BE49-F238E27FC236}">
                <a16:creationId xmlns:a16="http://schemas.microsoft.com/office/drawing/2014/main" id="{4DD35D74-64FC-4A49-BE3A-64630A9F9F4A}"/>
              </a:ext>
            </a:extLst>
          </p:cNvPr>
          <p:cNvSpPr>
            <a:spLocks noGrp="1"/>
          </p:cNvSpPr>
          <p:nvPr>
            <p:ph type="body" sz="quarter" idx="13"/>
          </p:nvPr>
        </p:nvSpPr>
        <p:spPr/>
        <p:txBody>
          <a:bodyPr/>
          <a:lstStyle/>
          <a:p>
            <a:r>
              <a:rPr lang="en-GB" dirty="0"/>
              <a:t>Upward pressure on Yen</a:t>
            </a:r>
          </a:p>
        </p:txBody>
      </p:sp>
      <p:sp>
        <p:nvSpPr>
          <p:cNvPr id="8" name="Content Placeholder 7">
            <a:extLst>
              <a:ext uri="{FF2B5EF4-FFF2-40B4-BE49-F238E27FC236}">
                <a16:creationId xmlns:a16="http://schemas.microsoft.com/office/drawing/2014/main" id="{F33D4937-08E6-4698-86B7-FA775A6190A9}"/>
              </a:ext>
            </a:extLst>
          </p:cNvPr>
          <p:cNvSpPr>
            <a:spLocks noGrp="1"/>
          </p:cNvSpPr>
          <p:nvPr>
            <p:ph sz="quarter" idx="14"/>
          </p:nvPr>
        </p:nvSpPr>
        <p:spPr>
          <a:xfrm>
            <a:off x="3486856" y="4377958"/>
            <a:ext cx="4536140" cy="101251"/>
          </a:xfrm>
        </p:spPr>
        <p:txBody>
          <a:bodyPr/>
          <a:lstStyle/>
          <a:p>
            <a:pPr algn="l"/>
            <a:r>
              <a:rPr lang="en-GB" dirty="0"/>
              <a:t>Source: Bloomberg. Data as of 09/05/2025.</a:t>
            </a:r>
          </a:p>
        </p:txBody>
      </p:sp>
      <p:sp>
        <p:nvSpPr>
          <p:cNvPr id="12" name="Content Placeholder 2">
            <a:extLst>
              <a:ext uri="{FF2B5EF4-FFF2-40B4-BE49-F238E27FC236}">
                <a16:creationId xmlns:a16="http://schemas.microsoft.com/office/drawing/2014/main" id="{DF4FC96A-0758-4978-B672-822FB345D5D5}"/>
              </a:ext>
            </a:extLst>
          </p:cNvPr>
          <p:cNvSpPr>
            <a:spLocks noGrp="1"/>
          </p:cNvSpPr>
          <p:nvPr>
            <p:ph sz="half" idx="1"/>
          </p:nvPr>
        </p:nvSpPr>
        <p:spPr>
          <a:xfrm>
            <a:off x="540001" y="1050126"/>
            <a:ext cx="2613686" cy="2889560"/>
          </a:xfrm>
        </p:spPr>
        <p:txBody>
          <a:bodyPr/>
          <a:lstStyle/>
          <a:p>
            <a:pPr algn="just">
              <a:buFont typeface="Wingdings" panose="05000000000000000000" pitchFamily="2" charset="2"/>
              <a:buChar char="§"/>
            </a:pPr>
            <a:r>
              <a:rPr lang="en-GB" dirty="0">
                <a:solidFill>
                  <a:schemeClr val="tx1"/>
                </a:solidFill>
                <a:latin typeface="Calibri" panose="020F0502020204030204" pitchFamily="34" charset="0"/>
                <a:cs typeface="Calibri" panose="020F0502020204030204" pitchFamily="34" charset="0"/>
              </a:rPr>
              <a:t>US-Japan tariff negotiations started but still visibility is too low</a:t>
            </a:r>
          </a:p>
          <a:p>
            <a:pPr algn="just">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Japan-US tariff negotiations have as a consequence a big impact on Yen appreciation.</a:t>
            </a:r>
          </a:p>
          <a:p>
            <a:pPr algn="just">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Yen appreciation could squeeze exporters’ profit and reduce imported inflation, curb domestic investments and weaken wage growth</a:t>
            </a:r>
          </a:p>
          <a:p>
            <a:pPr algn="just">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Market is pricing a BOJ on hold this year </a:t>
            </a:r>
          </a:p>
          <a:p>
            <a:pPr algn="just">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Valuation still excessive with real yield still in negative territory</a:t>
            </a:r>
          </a:p>
          <a:p>
            <a:pPr algn="just">
              <a:buFont typeface="Wingdings" panose="05000000000000000000" pitchFamily="2" charset="2"/>
              <a:buChar char="§"/>
            </a:pPr>
            <a:r>
              <a:rPr lang="en-GB" dirty="0">
                <a:solidFill>
                  <a:schemeClr val="tx1"/>
                </a:solidFill>
                <a:latin typeface="Calibri" panose="020F0502020204030204" pitchFamily="34" charset="0"/>
                <a:ea typeface="Calibri" panose="020F0502020204030204" pitchFamily="34" charset="0"/>
                <a:cs typeface="Calibri" panose="020F0502020204030204" pitchFamily="34" charset="0"/>
              </a:rPr>
              <a:t>QE still strong and its reduction/stop can put pressure on long term yields</a:t>
            </a:r>
          </a:p>
          <a:p>
            <a:pPr algn="just">
              <a:buFont typeface="Wingdings" panose="05000000000000000000" pitchFamily="2" charset="2"/>
              <a:buChar char="§"/>
            </a:pPr>
            <a:endParaRPr lang="en-GB" sz="788" dirty="0"/>
          </a:p>
        </p:txBody>
      </p:sp>
      <p:pic>
        <p:nvPicPr>
          <p:cNvPr id="4" name="Picture 3">
            <a:extLst>
              <a:ext uri="{FF2B5EF4-FFF2-40B4-BE49-F238E27FC236}">
                <a16:creationId xmlns:a16="http://schemas.microsoft.com/office/drawing/2014/main" id="{59917318-D32C-4697-A053-8347B963B61A}"/>
              </a:ext>
            </a:extLst>
          </p:cNvPr>
          <p:cNvPicPr>
            <a:picLocks noChangeAspect="1"/>
          </p:cNvPicPr>
          <p:nvPr/>
        </p:nvPicPr>
        <p:blipFill>
          <a:blip r:embed="rId2"/>
          <a:stretch>
            <a:fillRect/>
          </a:stretch>
        </p:blipFill>
        <p:spPr>
          <a:xfrm>
            <a:off x="3428999" y="895189"/>
            <a:ext cx="3024189" cy="1441661"/>
          </a:xfrm>
          <a:prstGeom prst="rect">
            <a:avLst/>
          </a:prstGeom>
        </p:spPr>
      </p:pic>
      <p:pic>
        <p:nvPicPr>
          <p:cNvPr id="11" name="Picture 10">
            <a:extLst>
              <a:ext uri="{FF2B5EF4-FFF2-40B4-BE49-F238E27FC236}">
                <a16:creationId xmlns:a16="http://schemas.microsoft.com/office/drawing/2014/main" id="{E341BD19-251D-4501-8B2B-E40B72BF29CB}"/>
              </a:ext>
            </a:extLst>
          </p:cNvPr>
          <p:cNvPicPr>
            <a:picLocks noChangeAspect="1"/>
          </p:cNvPicPr>
          <p:nvPr/>
        </p:nvPicPr>
        <p:blipFill>
          <a:blip r:embed="rId3"/>
          <a:stretch>
            <a:fillRect/>
          </a:stretch>
        </p:blipFill>
        <p:spPr>
          <a:xfrm>
            <a:off x="3428999" y="2494906"/>
            <a:ext cx="3086705" cy="1576841"/>
          </a:xfrm>
          <a:prstGeom prst="rect">
            <a:avLst/>
          </a:prstGeom>
        </p:spPr>
      </p:pic>
    </p:spTree>
    <p:extLst>
      <p:ext uri="{BB962C8B-B14F-4D97-AF65-F5344CB8AC3E}">
        <p14:creationId xmlns:p14="http://schemas.microsoft.com/office/powerpoint/2010/main" val="1281022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DB6F-39B9-4D99-9141-9C9380B3E437}"/>
              </a:ext>
            </a:extLst>
          </p:cNvPr>
          <p:cNvSpPr>
            <a:spLocks noGrp="1"/>
          </p:cNvSpPr>
          <p:nvPr>
            <p:ph type="title"/>
          </p:nvPr>
        </p:nvSpPr>
        <p:spPr/>
        <p:txBody>
          <a:bodyPr/>
          <a:lstStyle/>
          <a:p>
            <a:r>
              <a:rPr lang="en-GB" dirty="0"/>
              <a:t>Long BTP-Bund: long position confirmed</a:t>
            </a:r>
          </a:p>
        </p:txBody>
      </p:sp>
      <p:sp>
        <p:nvSpPr>
          <p:cNvPr id="3" name="Content Placeholder 2">
            <a:extLst>
              <a:ext uri="{FF2B5EF4-FFF2-40B4-BE49-F238E27FC236}">
                <a16:creationId xmlns:a16="http://schemas.microsoft.com/office/drawing/2014/main" id="{E46A39C9-4DA7-49AE-BAB8-EC6A5CFD5564}"/>
              </a:ext>
            </a:extLst>
          </p:cNvPr>
          <p:cNvSpPr>
            <a:spLocks noGrp="1"/>
          </p:cNvSpPr>
          <p:nvPr>
            <p:ph sz="half" idx="1"/>
          </p:nvPr>
        </p:nvSpPr>
        <p:spPr>
          <a:xfrm>
            <a:off x="404812" y="892365"/>
            <a:ext cx="5805158" cy="1809333"/>
          </a:xfrm>
        </p:spPr>
        <p:txBody>
          <a:bodyPr/>
          <a:lstStyle/>
          <a:p>
            <a:pPr algn="just">
              <a:buFont typeface="Wingdings" panose="05000000000000000000" pitchFamily="2" charset="2"/>
              <a:buChar char="§"/>
            </a:pPr>
            <a:r>
              <a:rPr lang="en-GB" sz="900" dirty="0">
                <a:solidFill>
                  <a:schemeClr val="tx2">
                    <a:lumMod val="50000"/>
                  </a:schemeClr>
                </a:solidFill>
              </a:rPr>
              <a:t>S&amp;P upgraded Italian rating to BBB+, maintaining the outlook stable, citing a primary budget surplus over 2025-2028.</a:t>
            </a:r>
          </a:p>
          <a:p>
            <a:pPr algn="just">
              <a:buFont typeface="Wingdings" panose="05000000000000000000" pitchFamily="2" charset="2"/>
              <a:buChar char="§"/>
            </a:pPr>
            <a:r>
              <a:rPr lang="en-GB" sz="900" dirty="0">
                <a:solidFill>
                  <a:schemeClr val="tx2">
                    <a:lumMod val="50000"/>
                  </a:schemeClr>
                </a:solidFill>
              </a:rPr>
              <a:t>Italian recovery exceptionalism: the recovery since the pandemic years has been capex-driven (</a:t>
            </a:r>
            <a:r>
              <a:rPr lang="en-GB" sz="900" dirty="0" err="1">
                <a:solidFill>
                  <a:schemeClr val="tx2">
                    <a:lumMod val="50000"/>
                  </a:schemeClr>
                </a:solidFill>
              </a:rPr>
              <a:t>Superbonus</a:t>
            </a:r>
            <a:r>
              <a:rPr lang="en-GB" sz="900" dirty="0">
                <a:solidFill>
                  <a:schemeClr val="tx2">
                    <a:lumMod val="50000"/>
                  </a:schemeClr>
                </a:solidFill>
              </a:rPr>
              <a:t>, RRP infrastructure spending) and it is fading.</a:t>
            </a:r>
          </a:p>
          <a:p>
            <a:pPr algn="just">
              <a:buFont typeface="Wingdings" panose="05000000000000000000" pitchFamily="2" charset="2"/>
              <a:buChar char="§"/>
            </a:pPr>
            <a:r>
              <a:rPr lang="en-GB" sz="900" dirty="0">
                <a:solidFill>
                  <a:schemeClr val="tx2">
                    <a:lumMod val="50000"/>
                  </a:schemeClr>
                </a:solidFill>
              </a:rPr>
              <a:t>Cyclical recovery instead is underway and implementation of the Recovery and Resilience Plan should continue.</a:t>
            </a:r>
          </a:p>
          <a:p>
            <a:pPr algn="just">
              <a:buFont typeface="Wingdings" panose="05000000000000000000" pitchFamily="2" charset="2"/>
              <a:buChar char="§"/>
            </a:pPr>
            <a:r>
              <a:rPr lang="en-GB" sz="900" dirty="0">
                <a:solidFill>
                  <a:schemeClr val="tx2">
                    <a:lumMod val="50000"/>
                  </a:schemeClr>
                </a:solidFill>
              </a:rPr>
              <a:t>Fiscal outlook improving: last Italian ISTAT data published shows a better than expected deficit and a +0.4% primary surplus in 2024, beating the rest of G7 countries.</a:t>
            </a:r>
          </a:p>
          <a:p>
            <a:pPr algn="just">
              <a:buFont typeface="Wingdings" panose="05000000000000000000" pitchFamily="2" charset="2"/>
              <a:buChar char="§"/>
            </a:pPr>
            <a:r>
              <a:rPr lang="en-GB" sz="900" dirty="0">
                <a:solidFill>
                  <a:schemeClr val="tx2">
                    <a:lumMod val="50000"/>
                  </a:schemeClr>
                </a:solidFill>
              </a:rPr>
              <a:t>In relative terms </a:t>
            </a:r>
            <a:r>
              <a:rPr lang="en-GB" sz="900" b="1" dirty="0">
                <a:solidFill>
                  <a:schemeClr val="tx2">
                    <a:lumMod val="50000"/>
                  </a:schemeClr>
                </a:solidFill>
              </a:rPr>
              <a:t>Italy looks better versus both France and Germany </a:t>
            </a:r>
            <a:r>
              <a:rPr lang="en-GB" sz="900" dirty="0">
                <a:solidFill>
                  <a:schemeClr val="tx2">
                    <a:lumMod val="50000"/>
                  </a:schemeClr>
                </a:solidFill>
              </a:rPr>
              <a:t>on a geopolitical point of view and on growth/deficit dynamics even if we consider the new potential German fiscal package.</a:t>
            </a:r>
          </a:p>
        </p:txBody>
      </p:sp>
      <p:sp>
        <p:nvSpPr>
          <p:cNvPr id="5" name="Footer Placeholder 4">
            <a:extLst>
              <a:ext uri="{FF2B5EF4-FFF2-40B4-BE49-F238E27FC236}">
                <a16:creationId xmlns:a16="http://schemas.microsoft.com/office/drawing/2014/main" id="{DE28F2B8-2739-40A4-9276-C437488F9BFC}"/>
              </a:ext>
            </a:extLst>
          </p:cNvPr>
          <p:cNvSpPr>
            <a:spLocks noGrp="1"/>
          </p:cNvSpPr>
          <p:nvPr>
            <p:ph type="ftr" sz="quarter" idx="11"/>
          </p:nvPr>
        </p:nvSpPr>
        <p:spPr/>
        <p:txBody>
          <a:bodyPr/>
          <a:lstStyle/>
          <a:p>
            <a:r>
              <a:rPr lang="en-US" dirty="0"/>
              <a:t>DM Rates focus group - May 2025 Strategy Day</a:t>
            </a:r>
            <a:endParaRPr lang="en-GB" dirty="0"/>
          </a:p>
        </p:txBody>
      </p:sp>
      <p:sp>
        <p:nvSpPr>
          <p:cNvPr id="6" name="Slide Number Placeholder 5">
            <a:extLst>
              <a:ext uri="{FF2B5EF4-FFF2-40B4-BE49-F238E27FC236}">
                <a16:creationId xmlns:a16="http://schemas.microsoft.com/office/drawing/2014/main" id="{37F9F4E9-C56A-4284-8C3B-2AA0AD9C2D3B}"/>
              </a:ext>
            </a:extLst>
          </p:cNvPr>
          <p:cNvSpPr>
            <a:spLocks noGrp="1"/>
          </p:cNvSpPr>
          <p:nvPr>
            <p:ph type="sldNum" sz="quarter" idx="12"/>
          </p:nvPr>
        </p:nvSpPr>
        <p:spPr/>
        <p:txBody>
          <a:bodyPr/>
          <a:lstStyle/>
          <a:p>
            <a:fld id="{B6DA55B2-71C7-D142-9718-47F3DB26F441}" type="slidenum">
              <a:rPr lang="en-GB" smtClean="0"/>
              <a:t>102</a:t>
            </a:fld>
            <a:endParaRPr lang="en-GB"/>
          </a:p>
        </p:txBody>
      </p:sp>
      <p:sp>
        <p:nvSpPr>
          <p:cNvPr id="7" name="Text Placeholder 6">
            <a:extLst>
              <a:ext uri="{FF2B5EF4-FFF2-40B4-BE49-F238E27FC236}">
                <a16:creationId xmlns:a16="http://schemas.microsoft.com/office/drawing/2014/main" id="{62F358A6-8174-4BE1-8BF2-8211E35757C7}"/>
              </a:ext>
            </a:extLst>
          </p:cNvPr>
          <p:cNvSpPr>
            <a:spLocks noGrp="1"/>
          </p:cNvSpPr>
          <p:nvPr>
            <p:ph type="body" sz="quarter" idx="13"/>
          </p:nvPr>
        </p:nvSpPr>
        <p:spPr/>
        <p:txBody>
          <a:bodyPr/>
          <a:lstStyle/>
          <a:p>
            <a:r>
              <a:rPr lang="en-GB" dirty="0"/>
              <a:t>Reference (target) level 90 bps</a:t>
            </a:r>
          </a:p>
        </p:txBody>
      </p:sp>
      <p:sp>
        <p:nvSpPr>
          <p:cNvPr id="8" name="Content Placeholder 7">
            <a:extLst>
              <a:ext uri="{FF2B5EF4-FFF2-40B4-BE49-F238E27FC236}">
                <a16:creationId xmlns:a16="http://schemas.microsoft.com/office/drawing/2014/main" id="{07BE0F06-515C-4990-9D4F-CEFAC8808BB7}"/>
              </a:ext>
            </a:extLst>
          </p:cNvPr>
          <p:cNvSpPr>
            <a:spLocks noGrp="1"/>
          </p:cNvSpPr>
          <p:nvPr>
            <p:ph sz="quarter" idx="14"/>
          </p:nvPr>
        </p:nvSpPr>
        <p:spPr>
          <a:xfrm>
            <a:off x="842866" y="4612260"/>
            <a:ext cx="4536140" cy="90733"/>
          </a:xfrm>
        </p:spPr>
        <p:txBody>
          <a:bodyPr/>
          <a:lstStyle/>
          <a:p>
            <a:r>
              <a:rPr lang="en-GB" dirty="0"/>
              <a:t>Source: Italian Government, Credit Agricole CIB</a:t>
            </a:r>
          </a:p>
        </p:txBody>
      </p:sp>
      <p:pic>
        <p:nvPicPr>
          <p:cNvPr id="12" name="Picture 11">
            <a:extLst>
              <a:ext uri="{FF2B5EF4-FFF2-40B4-BE49-F238E27FC236}">
                <a16:creationId xmlns:a16="http://schemas.microsoft.com/office/drawing/2014/main" id="{CACFD985-DB3F-4ED7-918D-6AD7F400EF37}"/>
              </a:ext>
            </a:extLst>
          </p:cNvPr>
          <p:cNvPicPr>
            <a:picLocks noChangeAspect="1"/>
          </p:cNvPicPr>
          <p:nvPr/>
        </p:nvPicPr>
        <p:blipFill>
          <a:blip r:embed="rId2"/>
          <a:stretch>
            <a:fillRect/>
          </a:stretch>
        </p:blipFill>
        <p:spPr>
          <a:xfrm>
            <a:off x="1464590" y="2701698"/>
            <a:ext cx="4088771" cy="1812930"/>
          </a:xfrm>
          <a:prstGeom prst="rect">
            <a:avLst/>
          </a:prstGeom>
        </p:spPr>
      </p:pic>
    </p:spTree>
    <p:extLst>
      <p:ext uri="{BB962C8B-B14F-4D97-AF65-F5344CB8AC3E}">
        <p14:creationId xmlns:p14="http://schemas.microsoft.com/office/powerpoint/2010/main" val="35138528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103</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solidFill>
                  <a:srgbClr val="FF0000"/>
                </a:solidFill>
              </a:rPr>
              <a:t>DM Equity</a:t>
            </a:r>
          </a:p>
          <a:p>
            <a:r>
              <a:rPr lang="en-US" sz="750" dirty="0"/>
              <a:t>DM Credit</a:t>
            </a:r>
          </a:p>
          <a:p>
            <a:r>
              <a:rPr lang="en-US" sz="750" dirty="0"/>
              <a:t>EM Equity</a:t>
            </a:r>
          </a:p>
          <a:p>
            <a:r>
              <a:rPr lang="en-US" sz="750" dirty="0"/>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7636328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GB" dirty="0"/>
              <a:t>DM equities</a:t>
            </a:r>
            <a:endParaRPr lang="en-GB" sz="675" i="1" dirty="0"/>
          </a:p>
        </p:txBody>
      </p:sp>
      <p:sp>
        <p:nvSpPr>
          <p:cNvPr id="3" name="Sous-titre 2"/>
          <p:cNvSpPr>
            <a:spLocks noGrp="1"/>
          </p:cNvSpPr>
          <p:nvPr>
            <p:ph type="subTitle" idx="1"/>
          </p:nvPr>
        </p:nvSpPr>
        <p:spPr/>
        <p:txBody>
          <a:bodyPr/>
          <a:lstStyle/>
          <a:p>
            <a:r>
              <a:rPr lang="en-GB" b="1" dirty="0"/>
              <a:t>May</a:t>
            </a:r>
            <a:r>
              <a:rPr lang="en-GB" b="1" noProof="0" dirty="0"/>
              <a:t> 2025</a:t>
            </a:r>
          </a:p>
        </p:txBody>
      </p:sp>
    </p:spTree>
    <p:extLst>
      <p:ext uri="{BB962C8B-B14F-4D97-AF65-F5344CB8AC3E}">
        <p14:creationId xmlns:p14="http://schemas.microsoft.com/office/powerpoint/2010/main" val="13100802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FOCUS GROUP DM EQUITY</a:t>
            </a:r>
          </a:p>
        </p:txBody>
      </p:sp>
      <p:sp>
        <p:nvSpPr>
          <p:cNvPr id="3" name="Espace réservé du contenu 2"/>
          <p:cNvSpPr>
            <a:spLocks noGrp="1"/>
          </p:cNvSpPr>
          <p:nvPr>
            <p:ph idx="1"/>
          </p:nvPr>
        </p:nvSpPr>
        <p:spPr>
          <a:xfrm>
            <a:off x="677333" y="1767939"/>
            <a:ext cx="5005196" cy="2300452"/>
          </a:xfrm>
        </p:spPr>
        <p:txBody>
          <a:bodyPr/>
          <a:lstStyle/>
          <a:p>
            <a:pPr algn="just">
              <a:buFont typeface="Wingdings" panose="05000000000000000000" pitchFamily="2" charset="2"/>
              <a:buChar char="§"/>
            </a:pPr>
            <a:r>
              <a:rPr lang="en-US" sz="675" dirty="0">
                <a:solidFill>
                  <a:srgbClr val="000000"/>
                </a:solidFill>
              </a:rPr>
              <a:t>The path of the new US administration’s policies (such as Tariffs, Tax cuts, Immigration) are difficult to evaluate given the wide range of potential outcomes. </a:t>
            </a:r>
          </a:p>
          <a:p>
            <a:pPr algn="just">
              <a:buFont typeface="Wingdings" panose="05000000000000000000" pitchFamily="2" charset="2"/>
              <a:buChar char="§"/>
            </a:pPr>
            <a:r>
              <a:rPr lang="en-US" sz="675" dirty="0">
                <a:solidFill>
                  <a:srgbClr val="000000"/>
                </a:solidFill>
              </a:rPr>
              <a:t>While we do expect further downward revisions, the impact on EPS 2025 seems so far manageable </a:t>
            </a:r>
          </a:p>
          <a:p>
            <a:pPr algn="just">
              <a:buFont typeface="Wingdings" panose="05000000000000000000" pitchFamily="2" charset="2"/>
              <a:buChar char="§"/>
            </a:pPr>
            <a:r>
              <a:rPr lang="en-US" sz="675" dirty="0">
                <a:solidFill>
                  <a:srgbClr val="000000"/>
                </a:solidFill>
              </a:rPr>
              <a:t>Margin expansion in the US &amp; fading EPS growth differentials vs other markets continues to drive rotation towards cheaper markets</a:t>
            </a:r>
          </a:p>
          <a:p>
            <a:pPr algn="just">
              <a:buFont typeface="Wingdings" panose="05000000000000000000" pitchFamily="2" charset="2"/>
              <a:buChar char="§"/>
            </a:pPr>
            <a:r>
              <a:rPr lang="en-US" sz="675" dirty="0">
                <a:solidFill>
                  <a:srgbClr val="000000"/>
                </a:solidFill>
              </a:rPr>
              <a:t>Global growth, while slowing, should provide decent earning growth. In this environment, we believe it is important to diversify by regions and styles</a:t>
            </a:r>
          </a:p>
          <a:p>
            <a:pPr algn="just">
              <a:buFont typeface="Wingdings" panose="05000000000000000000" pitchFamily="2" charset="2"/>
              <a:buChar char="§"/>
            </a:pPr>
            <a:r>
              <a:rPr lang="en-US" sz="675" dirty="0" err="1">
                <a:solidFill>
                  <a:srgbClr val="000000"/>
                </a:solidFill>
              </a:rPr>
              <a:t>DeepSeek</a:t>
            </a:r>
            <a:r>
              <a:rPr lang="en-US" sz="675" dirty="0">
                <a:solidFill>
                  <a:srgbClr val="000000"/>
                </a:solidFill>
              </a:rPr>
              <a:t> was the first wake up call” which triggered a portfolio adjustment at a Global level. The growing tensions within the transatlantic alliance was a second “wake up call” which highlighted the urgency to scale up Defense/Infra spending in Europe. In the short term, within DM space, </a:t>
            </a:r>
            <a:r>
              <a:rPr lang="en-IE" sz="675" dirty="0">
                <a:solidFill>
                  <a:srgbClr val="000000"/>
                </a:solidFill>
              </a:rPr>
              <a:t>Eurozone seems the major beneficiary of these developments</a:t>
            </a:r>
          </a:p>
          <a:p>
            <a:pPr algn="just">
              <a:buFont typeface="Wingdings" panose="05000000000000000000" pitchFamily="2" charset="2"/>
              <a:buChar char="§"/>
            </a:pPr>
            <a:endParaRPr lang="en-IE" sz="675" dirty="0">
              <a:solidFill>
                <a:srgbClr val="000000"/>
              </a:solidFill>
            </a:endParaRPr>
          </a:p>
        </p:txBody>
      </p:sp>
      <p:sp>
        <p:nvSpPr>
          <p:cNvPr id="4" name="Espace réservé du pied de page 3"/>
          <p:cNvSpPr>
            <a:spLocks noGrp="1"/>
          </p:cNvSpPr>
          <p:nvPr>
            <p:ph type="ftr" sz="quarter" idx="11"/>
          </p:nvPr>
        </p:nvSpPr>
        <p:spPr/>
        <p:txBody>
          <a:bodyPr/>
          <a:lstStyle/>
          <a:p>
            <a:r>
              <a:rPr lang="en-US" dirty="0"/>
              <a:t>Strategy Day Focus Group DM Equity</a:t>
            </a:r>
          </a:p>
        </p:txBody>
      </p:sp>
      <p:sp>
        <p:nvSpPr>
          <p:cNvPr id="5" name="Espace réservé du numéro de diapositive 4"/>
          <p:cNvSpPr>
            <a:spLocks noGrp="1"/>
          </p:cNvSpPr>
          <p:nvPr>
            <p:ph type="sldNum" sz="quarter" idx="12"/>
          </p:nvPr>
        </p:nvSpPr>
        <p:spPr/>
        <p:txBody>
          <a:bodyPr/>
          <a:lstStyle/>
          <a:p>
            <a:fld id="{B6DA55B2-71C7-D142-9718-47F3DB26F441}" type="slidenum">
              <a:rPr lang="en-US" smtClean="0"/>
              <a:t>105</a:t>
            </a:fld>
            <a:endParaRPr lang="en-US"/>
          </a:p>
        </p:txBody>
      </p:sp>
    </p:spTree>
    <p:extLst>
      <p:ext uri="{BB962C8B-B14F-4D97-AF65-F5344CB8AC3E}">
        <p14:creationId xmlns:p14="http://schemas.microsoft.com/office/powerpoint/2010/main" val="15309504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0F5E6-463C-D6DB-F3F7-A99BE664180C}"/>
              </a:ext>
            </a:extLst>
          </p:cNvPr>
          <p:cNvSpPr>
            <a:spLocks noGrp="1"/>
          </p:cNvSpPr>
          <p:nvPr>
            <p:ph type="title"/>
          </p:nvPr>
        </p:nvSpPr>
        <p:spPr/>
        <p:txBody>
          <a:bodyPr>
            <a:normAutofit fontScale="90000"/>
          </a:bodyPr>
          <a:lstStyle/>
          <a:p>
            <a:r>
              <a:rPr lang="fr-FR" dirty="0"/>
              <a:t>« </a:t>
            </a:r>
            <a:r>
              <a:rPr lang="fr-FR" dirty="0" err="1"/>
              <a:t>Unpredictability</a:t>
            </a:r>
            <a:r>
              <a:rPr lang="fr-FR" dirty="0"/>
              <a:t> » </a:t>
            </a:r>
            <a:r>
              <a:rPr lang="fr-FR" dirty="0" err="1"/>
              <a:t>is</a:t>
            </a:r>
            <a:r>
              <a:rPr lang="fr-FR" dirty="0"/>
              <a:t> </a:t>
            </a:r>
            <a:r>
              <a:rPr lang="fr-FR" dirty="0" err="1"/>
              <a:t>here</a:t>
            </a:r>
            <a:r>
              <a:rPr lang="fr-FR" dirty="0"/>
              <a:t> to </a:t>
            </a:r>
            <a:r>
              <a:rPr lang="fr-FR" dirty="0" err="1"/>
              <a:t>stay</a:t>
            </a:r>
            <a:r>
              <a:rPr lang="fr-FR" dirty="0"/>
              <a:t>, « </a:t>
            </a:r>
            <a:r>
              <a:rPr lang="fr-FR" dirty="0" err="1"/>
              <a:t>approval</a:t>
            </a:r>
            <a:r>
              <a:rPr lang="fr-FR" dirty="0"/>
              <a:t> rate » &amp; « </a:t>
            </a:r>
            <a:r>
              <a:rPr lang="fr-FR" dirty="0" err="1"/>
              <a:t>market</a:t>
            </a:r>
            <a:r>
              <a:rPr lang="fr-FR" dirty="0"/>
              <a:t> </a:t>
            </a:r>
            <a:r>
              <a:rPr lang="fr-FR" dirty="0" err="1"/>
              <a:t>behaviour</a:t>
            </a:r>
            <a:r>
              <a:rPr lang="fr-FR" dirty="0"/>
              <a:t> » </a:t>
            </a:r>
            <a:r>
              <a:rPr lang="fr-FR" dirty="0" err="1"/>
              <a:t>were</a:t>
            </a:r>
            <a:r>
              <a:rPr lang="fr-FR" dirty="0"/>
              <a:t> </a:t>
            </a:r>
            <a:r>
              <a:rPr lang="fr-FR" dirty="0" err="1"/>
              <a:t>clearly</a:t>
            </a:r>
            <a:r>
              <a:rPr lang="fr-FR" dirty="0"/>
              <a:t> </a:t>
            </a:r>
            <a:r>
              <a:rPr lang="fr-FR" dirty="0" err="1"/>
              <a:t>watched</a:t>
            </a:r>
            <a:endParaRPr lang="fr-FR" dirty="0"/>
          </a:p>
        </p:txBody>
      </p:sp>
      <p:sp>
        <p:nvSpPr>
          <p:cNvPr id="4" name="Espace réservé du pied de page 3">
            <a:extLst>
              <a:ext uri="{FF2B5EF4-FFF2-40B4-BE49-F238E27FC236}">
                <a16:creationId xmlns:a16="http://schemas.microsoft.com/office/drawing/2014/main" id="{E6424C25-D7B5-A705-D1A3-83F25D449694}"/>
              </a:ext>
            </a:extLst>
          </p:cNvPr>
          <p:cNvSpPr>
            <a:spLocks noGrp="1"/>
          </p:cNvSpPr>
          <p:nvPr>
            <p:ph type="ftr" sz="quarter" idx="11"/>
          </p:nvPr>
        </p:nvSpPr>
        <p:spPr/>
        <p:txBody>
          <a:bodyPr/>
          <a:lstStyle/>
          <a:p>
            <a:r>
              <a:rPr lang="en-GB"/>
              <a:t>Presentation title  l  00 month 0000</a:t>
            </a:r>
          </a:p>
        </p:txBody>
      </p:sp>
      <p:sp>
        <p:nvSpPr>
          <p:cNvPr id="5" name="Espace réservé du numéro de diapositive 4">
            <a:extLst>
              <a:ext uri="{FF2B5EF4-FFF2-40B4-BE49-F238E27FC236}">
                <a16:creationId xmlns:a16="http://schemas.microsoft.com/office/drawing/2014/main" id="{02296F49-47F4-E803-01E7-9C97064564CF}"/>
              </a:ext>
            </a:extLst>
          </p:cNvPr>
          <p:cNvSpPr>
            <a:spLocks noGrp="1"/>
          </p:cNvSpPr>
          <p:nvPr>
            <p:ph type="sldNum" sz="quarter" idx="12"/>
          </p:nvPr>
        </p:nvSpPr>
        <p:spPr/>
        <p:txBody>
          <a:bodyPr/>
          <a:lstStyle/>
          <a:p>
            <a:fld id="{B6DA55B2-71C7-D142-9718-47F3DB26F441}" type="slidenum">
              <a:rPr lang="en-GB" smtClean="0"/>
              <a:t>106</a:t>
            </a:fld>
            <a:endParaRPr lang="en-GB" dirty="0"/>
          </a:p>
        </p:txBody>
      </p:sp>
      <p:sp>
        <p:nvSpPr>
          <p:cNvPr id="10" name="Rectangle 9">
            <a:extLst>
              <a:ext uri="{FF2B5EF4-FFF2-40B4-BE49-F238E27FC236}">
                <a16:creationId xmlns:a16="http://schemas.microsoft.com/office/drawing/2014/main" id="{659F522E-4EDB-467F-993E-B52CE7894698}"/>
              </a:ext>
            </a:extLst>
          </p:cNvPr>
          <p:cNvSpPr/>
          <p:nvPr/>
        </p:nvSpPr>
        <p:spPr>
          <a:xfrm>
            <a:off x="1160585" y="2671564"/>
            <a:ext cx="3817460" cy="62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1" name="Rectangle 10">
            <a:extLst>
              <a:ext uri="{FF2B5EF4-FFF2-40B4-BE49-F238E27FC236}">
                <a16:creationId xmlns:a16="http://schemas.microsoft.com/office/drawing/2014/main" id="{A4C346A9-BBE5-4E4E-846F-9CE6C3BB0805}"/>
              </a:ext>
            </a:extLst>
          </p:cNvPr>
          <p:cNvSpPr/>
          <p:nvPr/>
        </p:nvSpPr>
        <p:spPr>
          <a:xfrm>
            <a:off x="4628351" y="2495643"/>
            <a:ext cx="617860" cy="175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2" name="Rectangle 11">
            <a:extLst>
              <a:ext uri="{FF2B5EF4-FFF2-40B4-BE49-F238E27FC236}">
                <a16:creationId xmlns:a16="http://schemas.microsoft.com/office/drawing/2014/main" id="{80605E19-4871-4939-82C0-3AF7313081F5}"/>
              </a:ext>
            </a:extLst>
          </p:cNvPr>
          <p:cNvSpPr/>
          <p:nvPr/>
        </p:nvSpPr>
        <p:spPr>
          <a:xfrm>
            <a:off x="2451454" y="3057356"/>
            <a:ext cx="1759262" cy="101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14" name="Picture 13">
            <a:extLst>
              <a:ext uri="{FF2B5EF4-FFF2-40B4-BE49-F238E27FC236}">
                <a16:creationId xmlns:a16="http://schemas.microsoft.com/office/drawing/2014/main" id="{8C9688E7-D688-40A6-938F-7F81C6FC4AAE}"/>
              </a:ext>
            </a:extLst>
          </p:cNvPr>
          <p:cNvPicPr>
            <a:picLocks noChangeAspect="1"/>
          </p:cNvPicPr>
          <p:nvPr/>
        </p:nvPicPr>
        <p:blipFill>
          <a:blip r:embed="rId2"/>
          <a:stretch>
            <a:fillRect/>
          </a:stretch>
        </p:blipFill>
        <p:spPr>
          <a:xfrm>
            <a:off x="1920432" y="2994391"/>
            <a:ext cx="2560091" cy="1370951"/>
          </a:xfrm>
          <a:prstGeom prst="rect">
            <a:avLst/>
          </a:prstGeom>
        </p:spPr>
      </p:pic>
      <p:pic>
        <p:nvPicPr>
          <p:cNvPr id="16" name="Picture 15">
            <a:extLst>
              <a:ext uri="{FF2B5EF4-FFF2-40B4-BE49-F238E27FC236}">
                <a16:creationId xmlns:a16="http://schemas.microsoft.com/office/drawing/2014/main" id="{01A01887-1D63-4D0A-BDE1-247B549C22C0}"/>
              </a:ext>
            </a:extLst>
          </p:cNvPr>
          <p:cNvPicPr>
            <a:picLocks noChangeAspect="1"/>
          </p:cNvPicPr>
          <p:nvPr/>
        </p:nvPicPr>
        <p:blipFill>
          <a:blip r:embed="rId3"/>
          <a:stretch>
            <a:fillRect/>
          </a:stretch>
        </p:blipFill>
        <p:spPr>
          <a:xfrm>
            <a:off x="1347123" y="1442797"/>
            <a:ext cx="3706709" cy="1353243"/>
          </a:xfrm>
          <a:prstGeom prst="rect">
            <a:avLst/>
          </a:prstGeom>
        </p:spPr>
      </p:pic>
      <p:sp>
        <p:nvSpPr>
          <p:cNvPr id="18" name="TextBox 17">
            <a:extLst>
              <a:ext uri="{FF2B5EF4-FFF2-40B4-BE49-F238E27FC236}">
                <a16:creationId xmlns:a16="http://schemas.microsoft.com/office/drawing/2014/main" id="{B60BFEA9-17D2-4897-9BAB-97A45747F29B}"/>
              </a:ext>
            </a:extLst>
          </p:cNvPr>
          <p:cNvSpPr txBox="1"/>
          <p:nvPr/>
        </p:nvSpPr>
        <p:spPr>
          <a:xfrm>
            <a:off x="2158073" y="2826976"/>
            <a:ext cx="2346025" cy="196208"/>
          </a:xfrm>
          <a:prstGeom prst="rect">
            <a:avLst/>
          </a:prstGeom>
          <a:noFill/>
        </p:spPr>
        <p:txBody>
          <a:bodyPr wrap="square">
            <a:spAutoFit/>
          </a:bodyPr>
          <a:lstStyle/>
          <a:p>
            <a:r>
              <a:rPr lang="en-IE" sz="675" b="1" dirty="0"/>
              <a:t>Presidential Approval vs Consumer Confidence</a:t>
            </a:r>
          </a:p>
        </p:txBody>
      </p:sp>
      <p:sp>
        <p:nvSpPr>
          <p:cNvPr id="19" name="Star: 5 Points 18">
            <a:extLst>
              <a:ext uri="{FF2B5EF4-FFF2-40B4-BE49-F238E27FC236}">
                <a16:creationId xmlns:a16="http://schemas.microsoft.com/office/drawing/2014/main" id="{E583D12C-29E0-40B2-AC88-832E5F87C40C}"/>
              </a:ext>
            </a:extLst>
          </p:cNvPr>
          <p:cNvSpPr/>
          <p:nvPr/>
        </p:nvSpPr>
        <p:spPr>
          <a:xfrm>
            <a:off x="4662088" y="1787514"/>
            <a:ext cx="113512" cy="85990"/>
          </a:xfrm>
          <a:prstGeom prst="star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Tree>
    <p:extLst>
      <p:ext uri="{BB962C8B-B14F-4D97-AF65-F5344CB8AC3E}">
        <p14:creationId xmlns:p14="http://schemas.microsoft.com/office/powerpoint/2010/main" val="6837175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107</a:t>
            </a:fld>
            <a:endParaRPr lang="en-GB"/>
          </a:p>
        </p:txBody>
      </p:sp>
      <p:sp>
        <p:nvSpPr>
          <p:cNvPr id="4" name="Titre 1"/>
          <p:cNvSpPr>
            <a:spLocks noGrp="1"/>
          </p:cNvSpPr>
          <p:nvPr>
            <p:ph type="title"/>
          </p:nvPr>
        </p:nvSpPr>
        <p:spPr>
          <a:xfrm>
            <a:off x="272822" y="909354"/>
            <a:ext cx="4548012" cy="428567"/>
          </a:xfrm>
        </p:spPr>
        <p:txBody>
          <a:bodyPr>
            <a:normAutofit/>
          </a:bodyPr>
          <a:lstStyle/>
          <a:p>
            <a:r>
              <a:rPr lang="en-GB" sz="1238" dirty="0">
                <a:solidFill>
                  <a:schemeClr val="accent1"/>
                </a:solidFill>
              </a:rPr>
              <a:t>Corporate Transcript Mentions: </a:t>
            </a:r>
            <a:r>
              <a:rPr lang="en-GB" sz="1238" dirty="0"/>
              <a:t>SP500</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8" name="TextBox 7"/>
          <p:cNvSpPr txBox="1"/>
          <p:nvPr/>
        </p:nvSpPr>
        <p:spPr>
          <a:xfrm>
            <a:off x="222763" y="1318861"/>
            <a:ext cx="1243530" cy="184666"/>
          </a:xfrm>
          <a:prstGeom prst="rect">
            <a:avLst/>
          </a:prstGeom>
          <a:noFill/>
        </p:spPr>
        <p:txBody>
          <a:bodyPr wrap="square" rtlCol="0">
            <a:spAutoFit/>
          </a:bodyPr>
          <a:lstStyle/>
          <a:p>
            <a:pPr algn="ctr"/>
            <a:r>
              <a:rPr lang="en-GB" sz="600" b="1" dirty="0">
                <a:solidFill>
                  <a:schemeClr val="accent3">
                    <a:lumMod val="75000"/>
                  </a:schemeClr>
                </a:solidFill>
              </a:rPr>
              <a:t>“Tariffs”</a:t>
            </a:r>
            <a:endParaRPr lang="en-GB" sz="600"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pic>
        <p:nvPicPr>
          <p:cNvPr id="5" name="Picture 4">
            <a:extLst>
              <a:ext uri="{FF2B5EF4-FFF2-40B4-BE49-F238E27FC236}">
                <a16:creationId xmlns:a16="http://schemas.microsoft.com/office/drawing/2014/main" id="{0CAC4CEF-3371-46F2-A8E9-350A54406C96}"/>
              </a:ext>
            </a:extLst>
          </p:cNvPr>
          <p:cNvPicPr>
            <a:picLocks noChangeAspect="1"/>
          </p:cNvPicPr>
          <p:nvPr/>
        </p:nvPicPr>
        <p:blipFill>
          <a:blip r:embed="rId2"/>
          <a:stretch>
            <a:fillRect/>
          </a:stretch>
        </p:blipFill>
        <p:spPr>
          <a:xfrm>
            <a:off x="71907" y="1500877"/>
            <a:ext cx="1545244" cy="822220"/>
          </a:xfrm>
          <a:prstGeom prst="rect">
            <a:avLst/>
          </a:prstGeom>
        </p:spPr>
      </p:pic>
      <p:sp>
        <p:nvSpPr>
          <p:cNvPr id="10" name="TextBox 9">
            <a:extLst>
              <a:ext uri="{FF2B5EF4-FFF2-40B4-BE49-F238E27FC236}">
                <a16:creationId xmlns:a16="http://schemas.microsoft.com/office/drawing/2014/main" id="{C3E3F566-8DDB-4979-B38D-9C5D8E2CB6AD}"/>
              </a:ext>
            </a:extLst>
          </p:cNvPr>
          <p:cNvSpPr txBox="1"/>
          <p:nvPr/>
        </p:nvSpPr>
        <p:spPr>
          <a:xfrm>
            <a:off x="1880262" y="1325890"/>
            <a:ext cx="1440160" cy="184666"/>
          </a:xfrm>
          <a:prstGeom prst="rect">
            <a:avLst/>
          </a:prstGeom>
          <a:noFill/>
        </p:spPr>
        <p:txBody>
          <a:bodyPr wrap="square" rtlCol="0">
            <a:spAutoFit/>
          </a:bodyPr>
          <a:lstStyle/>
          <a:p>
            <a:pPr algn="ctr"/>
            <a:r>
              <a:rPr lang="en-GB" sz="600" b="1" dirty="0">
                <a:solidFill>
                  <a:schemeClr val="accent3">
                    <a:lumMod val="75000"/>
                  </a:schemeClr>
                </a:solidFill>
              </a:rPr>
              <a:t>“Cost Pressures”</a:t>
            </a:r>
            <a:endParaRPr lang="en-GB" sz="600" dirty="0"/>
          </a:p>
        </p:txBody>
      </p:sp>
      <p:sp>
        <p:nvSpPr>
          <p:cNvPr id="11" name="TextBox 10">
            <a:extLst>
              <a:ext uri="{FF2B5EF4-FFF2-40B4-BE49-F238E27FC236}">
                <a16:creationId xmlns:a16="http://schemas.microsoft.com/office/drawing/2014/main" id="{69A0991D-B95B-490D-8928-5795E8D88765}"/>
              </a:ext>
            </a:extLst>
          </p:cNvPr>
          <p:cNvSpPr txBox="1"/>
          <p:nvPr/>
        </p:nvSpPr>
        <p:spPr>
          <a:xfrm>
            <a:off x="2026359" y="2630077"/>
            <a:ext cx="1296265" cy="184666"/>
          </a:xfrm>
          <a:prstGeom prst="rect">
            <a:avLst/>
          </a:prstGeom>
          <a:noFill/>
        </p:spPr>
        <p:txBody>
          <a:bodyPr wrap="square" rtlCol="0">
            <a:spAutoFit/>
          </a:bodyPr>
          <a:lstStyle/>
          <a:p>
            <a:pPr algn="ctr"/>
            <a:r>
              <a:rPr lang="en-GB" sz="600" b="1" dirty="0">
                <a:solidFill>
                  <a:schemeClr val="accent3">
                    <a:lumMod val="75000"/>
                  </a:schemeClr>
                </a:solidFill>
              </a:rPr>
              <a:t>“Margin Pressure”</a:t>
            </a:r>
            <a:endParaRPr lang="en-GB" sz="600" dirty="0"/>
          </a:p>
        </p:txBody>
      </p:sp>
      <p:sp>
        <p:nvSpPr>
          <p:cNvPr id="13" name="TextBox 12">
            <a:extLst>
              <a:ext uri="{FF2B5EF4-FFF2-40B4-BE49-F238E27FC236}">
                <a16:creationId xmlns:a16="http://schemas.microsoft.com/office/drawing/2014/main" id="{BE93ACFD-AEFA-430B-9D74-35D70548047A}"/>
              </a:ext>
            </a:extLst>
          </p:cNvPr>
          <p:cNvSpPr txBox="1"/>
          <p:nvPr/>
        </p:nvSpPr>
        <p:spPr>
          <a:xfrm>
            <a:off x="5307356" y="1296973"/>
            <a:ext cx="1448972" cy="184666"/>
          </a:xfrm>
          <a:prstGeom prst="rect">
            <a:avLst/>
          </a:prstGeom>
          <a:noFill/>
        </p:spPr>
        <p:txBody>
          <a:bodyPr wrap="square" rtlCol="0">
            <a:spAutoFit/>
          </a:bodyPr>
          <a:lstStyle/>
          <a:p>
            <a:pPr algn="ctr"/>
            <a:r>
              <a:rPr lang="en-GB" sz="600" b="1" dirty="0">
                <a:solidFill>
                  <a:schemeClr val="accent3">
                    <a:lumMod val="75000"/>
                  </a:schemeClr>
                </a:solidFill>
              </a:rPr>
              <a:t>“Pass on Costs”</a:t>
            </a:r>
            <a:endParaRPr lang="en-GB" sz="600" dirty="0"/>
          </a:p>
        </p:txBody>
      </p:sp>
      <p:pic>
        <p:nvPicPr>
          <p:cNvPr id="14" name="Picture 13">
            <a:extLst>
              <a:ext uri="{FF2B5EF4-FFF2-40B4-BE49-F238E27FC236}">
                <a16:creationId xmlns:a16="http://schemas.microsoft.com/office/drawing/2014/main" id="{37AAE5B3-355A-4ED7-AAB3-3D9D1E177A6D}"/>
              </a:ext>
            </a:extLst>
          </p:cNvPr>
          <p:cNvPicPr>
            <a:picLocks noChangeAspect="1"/>
          </p:cNvPicPr>
          <p:nvPr/>
        </p:nvPicPr>
        <p:blipFill>
          <a:blip r:embed="rId3"/>
          <a:stretch>
            <a:fillRect/>
          </a:stretch>
        </p:blipFill>
        <p:spPr>
          <a:xfrm>
            <a:off x="1696220" y="1491108"/>
            <a:ext cx="1653399" cy="861878"/>
          </a:xfrm>
          <a:prstGeom prst="rect">
            <a:avLst/>
          </a:prstGeom>
        </p:spPr>
      </p:pic>
      <p:pic>
        <p:nvPicPr>
          <p:cNvPr id="16" name="Picture 15">
            <a:extLst>
              <a:ext uri="{FF2B5EF4-FFF2-40B4-BE49-F238E27FC236}">
                <a16:creationId xmlns:a16="http://schemas.microsoft.com/office/drawing/2014/main" id="{E171099E-9772-44D7-B675-D49D31AD9758}"/>
              </a:ext>
            </a:extLst>
          </p:cNvPr>
          <p:cNvPicPr>
            <a:picLocks noChangeAspect="1"/>
          </p:cNvPicPr>
          <p:nvPr/>
        </p:nvPicPr>
        <p:blipFill>
          <a:blip r:embed="rId4"/>
          <a:stretch>
            <a:fillRect/>
          </a:stretch>
        </p:blipFill>
        <p:spPr>
          <a:xfrm>
            <a:off x="5223684" y="1545237"/>
            <a:ext cx="1616317" cy="825280"/>
          </a:xfrm>
          <a:prstGeom prst="rect">
            <a:avLst/>
          </a:prstGeom>
        </p:spPr>
      </p:pic>
      <p:pic>
        <p:nvPicPr>
          <p:cNvPr id="18" name="Picture 17">
            <a:extLst>
              <a:ext uri="{FF2B5EF4-FFF2-40B4-BE49-F238E27FC236}">
                <a16:creationId xmlns:a16="http://schemas.microsoft.com/office/drawing/2014/main" id="{CB52750D-4B20-4424-827E-8175F6A77B50}"/>
              </a:ext>
            </a:extLst>
          </p:cNvPr>
          <p:cNvPicPr>
            <a:picLocks noChangeAspect="1"/>
          </p:cNvPicPr>
          <p:nvPr/>
        </p:nvPicPr>
        <p:blipFill>
          <a:blip r:embed="rId5"/>
          <a:stretch>
            <a:fillRect/>
          </a:stretch>
        </p:blipFill>
        <p:spPr>
          <a:xfrm>
            <a:off x="1686628" y="2764433"/>
            <a:ext cx="1720586" cy="900734"/>
          </a:xfrm>
          <a:prstGeom prst="rect">
            <a:avLst/>
          </a:prstGeom>
        </p:spPr>
      </p:pic>
      <p:sp>
        <p:nvSpPr>
          <p:cNvPr id="19" name="TextBox 18">
            <a:extLst>
              <a:ext uri="{FF2B5EF4-FFF2-40B4-BE49-F238E27FC236}">
                <a16:creationId xmlns:a16="http://schemas.microsoft.com/office/drawing/2014/main" id="{217FC02C-3CCC-4599-A459-D44DD8AB6AB0}"/>
              </a:ext>
            </a:extLst>
          </p:cNvPr>
          <p:cNvSpPr txBox="1"/>
          <p:nvPr/>
        </p:nvSpPr>
        <p:spPr>
          <a:xfrm>
            <a:off x="3781241" y="1309267"/>
            <a:ext cx="1175421" cy="184666"/>
          </a:xfrm>
          <a:prstGeom prst="rect">
            <a:avLst/>
          </a:prstGeom>
          <a:noFill/>
        </p:spPr>
        <p:txBody>
          <a:bodyPr wrap="square" rtlCol="0">
            <a:spAutoFit/>
          </a:bodyPr>
          <a:lstStyle/>
          <a:p>
            <a:pPr algn="ctr"/>
            <a:r>
              <a:rPr lang="en-GB" sz="600" b="1" dirty="0">
                <a:solidFill>
                  <a:schemeClr val="accent3">
                    <a:lumMod val="75000"/>
                  </a:schemeClr>
                </a:solidFill>
              </a:rPr>
              <a:t>“Raising Prices”</a:t>
            </a:r>
            <a:endParaRPr lang="en-GB" sz="600" b="1" dirty="0"/>
          </a:p>
        </p:txBody>
      </p:sp>
      <p:sp>
        <p:nvSpPr>
          <p:cNvPr id="20" name="TextBox 19">
            <a:extLst>
              <a:ext uri="{FF2B5EF4-FFF2-40B4-BE49-F238E27FC236}">
                <a16:creationId xmlns:a16="http://schemas.microsoft.com/office/drawing/2014/main" id="{E9B088E0-5551-4F0D-B615-36A3F9718BD4}"/>
              </a:ext>
            </a:extLst>
          </p:cNvPr>
          <p:cNvSpPr txBox="1"/>
          <p:nvPr/>
        </p:nvSpPr>
        <p:spPr>
          <a:xfrm>
            <a:off x="3623990" y="2579532"/>
            <a:ext cx="1443986" cy="184666"/>
          </a:xfrm>
          <a:prstGeom prst="rect">
            <a:avLst/>
          </a:prstGeom>
          <a:noFill/>
        </p:spPr>
        <p:txBody>
          <a:bodyPr wrap="square" rtlCol="0">
            <a:spAutoFit/>
          </a:bodyPr>
          <a:lstStyle/>
          <a:p>
            <a:pPr algn="ctr"/>
            <a:r>
              <a:rPr lang="en-GB" sz="600" b="1" dirty="0">
                <a:solidFill>
                  <a:schemeClr val="accent3">
                    <a:lumMod val="75000"/>
                  </a:schemeClr>
                </a:solidFill>
              </a:rPr>
              <a:t>“Capex”</a:t>
            </a:r>
            <a:endParaRPr lang="en-GB" sz="600" dirty="0"/>
          </a:p>
        </p:txBody>
      </p:sp>
      <p:pic>
        <p:nvPicPr>
          <p:cNvPr id="24" name="Picture 23">
            <a:extLst>
              <a:ext uri="{FF2B5EF4-FFF2-40B4-BE49-F238E27FC236}">
                <a16:creationId xmlns:a16="http://schemas.microsoft.com/office/drawing/2014/main" id="{863ECFD5-86C4-4FE6-B71B-F1937E3C4DE1}"/>
              </a:ext>
            </a:extLst>
          </p:cNvPr>
          <p:cNvPicPr>
            <a:picLocks noChangeAspect="1"/>
          </p:cNvPicPr>
          <p:nvPr/>
        </p:nvPicPr>
        <p:blipFill>
          <a:blip r:embed="rId6"/>
          <a:stretch>
            <a:fillRect/>
          </a:stretch>
        </p:blipFill>
        <p:spPr>
          <a:xfrm>
            <a:off x="13402" y="2791660"/>
            <a:ext cx="1603748" cy="824676"/>
          </a:xfrm>
          <a:prstGeom prst="rect">
            <a:avLst/>
          </a:prstGeom>
        </p:spPr>
      </p:pic>
      <p:sp>
        <p:nvSpPr>
          <p:cNvPr id="25" name="TextBox 24">
            <a:extLst>
              <a:ext uri="{FF2B5EF4-FFF2-40B4-BE49-F238E27FC236}">
                <a16:creationId xmlns:a16="http://schemas.microsoft.com/office/drawing/2014/main" id="{3A07E3C2-776C-4298-9E5B-1FEC8FBF0568}"/>
              </a:ext>
            </a:extLst>
          </p:cNvPr>
          <p:cNvSpPr txBox="1"/>
          <p:nvPr/>
        </p:nvSpPr>
        <p:spPr>
          <a:xfrm>
            <a:off x="0" y="2614880"/>
            <a:ext cx="1724992" cy="184666"/>
          </a:xfrm>
          <a:prstGeom prst="rect">
            <a:avLst/>
          </a:prstGeom>
          <a:noFill/>
        </p:spPr>
        <p:txBody>
          <a:bodyPr wrap="square" rtlCol="0">
            <a:spAutoFit/>
          </a:bodyPr>
          <a:lstStyle/>
          <a:p>
            <a:pPr algn="ctr"/>
            <a:r>
              <a:rPr lang="en-GB" sz="600" b="1" dirty="0">
                <a:solidFill>
                  <a:schemeClr val="accent3">
                    <a:lumMod val="75000"/>
                  </a:schemeClr>
                </a:solidFill>
              </a:rPr>
              <a:t>“Consumer Weakness”</a:t>
            </a:r>
            <a:endParaRPr lang="en-GB" sz="600" b="1" dirty="0"/>
          </a:p>
        </p:txBody>
      </p:sp>
      <p:pic>
        <p:nvPicPr>
          <p:cNvPr id="27" name="Picture 26">
            <a:extLst>
              <a:ext uri="{FF2B5EF4-FFF2-40B4-BE49-F238E27FC236}">
                <a16:creationId xmlns:a16="http://schemas.microsoft.com/office/drawing/2014/main" id="{7F4FFEB5-45CD-432C-B3C9-E3647B540FE6}"/>
              </a:ext>
            </a:extLst>
          </p:cNvPr>
          <p:cNvPicPr>
            <a:picLocks noChangeAspect="1"/>
          </p:cNvPicPr>
          <p:nvPr/>
        </p:nvPicPr>
        <p:blipFill>
          <a:blip r:embed="rId7"/>
          <a:stretch>
            <a:fillRect/>
          </a:stretch>
        </p:blipFill>
        <p:spPr>
          <a:xfrm>
            <a:off x="3453563" y="1453456"/>
            <a:ext cx="1732676" cy="917060"/>
          </a:xfrm>
          <a:prstGeom prst="rect">
            <a:avLst/>
          </a:prstGeom>
        </p:spPr>
      </p:pic>
      <p:pic>
        <p:nvPicPr>
          <p:cNvPr id="29" name="Picture 28">
            <a:extLst>
              <a:ext uri="{FF2B5EF4-FFF2-40B4-BE49-F238E27FC236}">
                <a16:creationId xmlns:a16="http://schemas.microsoft.com/office/drawing/2014/main" id="{FEE27158-4D03-476C-A95F-DAC210334E80}"/>
              </a:ext>
            </a:extLst>
          </p:cNvPr>
          <p:cNvPicPr>
            <a:picLocks noChangeAspect="1"/>
          </p:cNvPicPr>
          <p:nvPr/>
        </p:nvPicPr>
        <p:blipFill>
          <a:blip r:embed="rId8"/>
          <a:stretch>
            <a:fillRect/>
          </a:stretch>
        </p:blipFill>
        <p:spPr>
          <a:xfrm>
            <a:off x="3400160" y="2736936"/>
            <a:ext cx="1795042" cy="924221"/>
          </a:xfrm>
          <a:prstGeom prst="rect">
            <a:avLst/>
          </a:prstGeom>
        </p:spPr>
      </p:pic>
      <p:pic>
        <p:nvPicPr>
          <p:cNvPr id="31" name="Picture 30">
            <a:extLst>
              <a:ext uri="{FF2B5EF4-FFF2-40B4-BE49-F238E27FC236}">
                <a16:creationId xmlns:a16="http://schemas.microsoft.com/office/drawing/2014/main" id="{4C73ADF0-0C5C-47CD-8DC4-CC13FB7A5555}"/>
              </a:ext>
            </a:extLst>
          </p:cNvPr>
          <p:cNvPicPr>
            <a:picLocks noChangeAspect="1"/>
          </p:cNvPicPr>
          <p:nvPr/>
        </p:nvPicPr>
        <p:blipFill>
          <a:blip r:embed="rId9"/>
          <a:stretch>
            <a:fillRect/>
          </a:stretch>
        </p:blipFill>
        <p:spPr>
          <a:xfrm>
            <a:off x="5209788" y="2791660"/>
            <a:ext cx="1630213" cy="853196"/>
          </a:xfrm>
          <a:prstGeom prst="rect">
            <a:avLst/>
          </a:prstGeom>
        </p:spPr>
      </p:pic>
      <p:sp>
        <p:nvSpPr>
          <p:cNvPr id="32" name="TextBox 31">
            <a:extLst>
              <a:ext uri="{FF2B5EF4-FFF2-40B4-BE49-F238E27FC236}">
                <a16:creationId xmlns:a16="http://schemas.microsoft.com/office/drawing/2014/main" id="{3B9DCB65-0B88-4D8B-AC25-8A340B921C90}"/>
              </a:ext>
            </a:extLst>
          </p:cNvPr>
          <p:cNvSpPr txBox="1"/>
          <p:nvPr/>
        </p:nvSpPr>
        <p:spPr>
          <a:xfrm>
            <a:off x="5659245" y="2630077"/>
            <a:ext cx="896621" cy="184666"/>
          </a:xfrm>
          <a:prstGeom prst="rect">
            <a:avLst/>
          </a:prstGeom>
          <a:noFill/>
        </p:spPr>
        <p:txBody>
          <a:bodyPr wrap="square" rtlCol="0">
            <a:spAutoFit/>
          </a:bodyPr>
          <a:lstStyle/>
          <a:p>
            <a:pPr algn="ctr"/>
            <a:r>
              <a:rPr lang="en-GB" sz="600" b="1" dirty="0">
                <a:solidFill>
                  <a:schemeClr val="accent3">
                    <a:lumMod val="75000"/>
                  </a:schemeClr>
                </a:solidFill>
              </a:rPr>
              <a:t>“Layoffs”</a:t>
            </a:r>
            <a:endParaRPr lang="en-GB" sz="600" dirty="0"/>
          </a:p>
        </p:txBody>
      </p:sp>
      <p:sp>
        <p:nvSpPr>
          <p:cNvPr id="34" name="TextBox 33">
            <a:extLst>
              <a:ext uri="{FF2B5EF4-FFF2-40B4-BE49-F238E27FC236}">
                <a16:creationId xmlns:a16="http://schemas.microsoft.com/office/drawing/2014/main" id="{6EC8804A-7734-455B-BE34-1192743A0F25}"/>
              </a:ext>
            </a:extLst>
          </p:cNvPr>
          <p:cNvSpPr txBox="1"/>
          <p:nvPr/>
        </p:nvSpPr>
        <p:spPr>
          <a:xfrm>
            <a:off x="616302" y="4098867"/>
            <a:ext cx="6329878" cy="161583"/>
          </a:xfrm>
          <a:prstGeom prst="rect">
            <a:avLst/>
          </a:prstGeom>
          <a:noFill/>
        </p:spPr>
        <p:txBody>
          <a:bodyPr wrap="square">
            <a:spAutoFit/>
          </a:bodyPr>
          <a:lstStyle/>
          <a:p>
            <a:r>
              <a:rPr lang="en-IE" sz="450" i="1" dirty="0"/>
              <a:t>Source: </a:t>
            </a:r>
            <a:r>
              <a:rPr lang="en-IE" sz="450" i="1" dirty="0" err="1"/>
              <a:t>AlphaSense</a:t>
            </a:r>
            <a:r>
              <a:rPr lang="en-IE" sz="450" i="1" dirty="0"/>
              <a:t>, Haver Analytics, Morgan Stanley Research (latest data: 8</a:t>
            </a:r>
            <a:r>
              <a:rPr lang="en-IE" sz="450" i="1" baseline="30000" dirty="0"/>
              <a:t>th</a:t>
            </a:r>
            <a:r>
              <a:rPr lang="en-IE" sz="450" i="1" dirty="0"/>
              <a:t> of May 25)</a:t>
            </a:r>
          </a:p>
        </p:txBody>
      </p:sp>
    </p:spTree>
    <p:extLst>
      <p:ext uri="{BB962C8B-B14F-4D97-AF65-F5344CB8AC3E}">
        <p14:creationId xmlns:p14="http://schemas.microsoft.com/office/powerpoint/2010/main" val="41663467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108</a:t>
            </a:fld>
            <a:endParaRPr lang="en-GB"/>
          </a:p>
        </p:txBody>
      </p:sp>
      <p:sp>
        <p:nvSpPr>
          <p:cNvPr id="4" name="Titre 1"/>
          <p:cNvSpPr>
            <a:spLocks noGrp="1"/>
          </p:cNvSpPr>
          <p:nvPr>
            <p:ph type="title"/>
          </p:nvPr>
        </p:nvSpPr>
        <p:spPr>
          <a:xfrm>
            <a:off x="388799" y="957062"/>
            <a:ext cx="6071149" cy="428567"/>
          </a:xfrm>
        </p:spPr>
        <p:txBody>
          <a:bodyPr>
            <a:normAutofit/>
          </a:bodyPr>
          <a:lstStyle/>
          <a:p>
            <a:r>
              <a:rPr lang="en-GB" sz="1238" dirty="0">
                <a:solidFill>
                  <a:schemeClr val="accent1"/>
                </a:solidFill>
              </a:rPr>
              <a:t>Positive &amp; Negative EPS Guidance (12w rolling): </a:t>
            </a:r>
            <a:r>
              <a:rPr lang="en-GB" sz="1238" dirty="0"/>
              <a:t>SP500 &amp; Stoxx 600</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8" name="TextBox 7"/>
          <p:cNvSpPr txBox="1"/>
          <p:nvPr/>
        </p:nvSpPr>
        <p:spPr>
          <a:xfrm>
            <a:off x="909688" y="1465050"/>
            <a:ext cx="609191" cy="352148"/>
          </a:xfrm>
          <a:prstGeom prst="rect">
            <a:avLst/>
          </a:prstGeom>
          <a:noFill/>
        </p:spPr>
        <p:txBody>
          <a:bodyPr wrap="square" rtlCol="0">
            <a:spAutoFit/>
          </a:bodyPr>
          <a:lstStyle/>
          <a:p>
            <a:r>
              <a:rPr lang="en-GB" sz="844" b="1" dirty="0"/>
              <a:t>S&amp;P 500</a:t>
            </a:r>
            <a:endParaRPr lang="en-GB" sz="84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3" name="TextBox 2"/>
          <p:cNvSpPr txBox="1"/>
          <p:nvPr/>
        </p:nvSpPr>
        <p:spPr>
          <a:xfrm>
            <a:off x="694300" y="3312169"/>
            <a:ext cx="4750112" cy="482055"/>
          </a:xfrm>
          <a:prstGeom prst="rect">
            <a:avLst/>
          </a:prstGeom>
          <a:noFill/>
        </p:spPr>
        <p:txBody>
          <a:bodyPr wrap="square" rtlCol="0">
            <a:spAutoFit/>
          </a:bodyPr>
          <a:lstStyle/>
          <a:p>
            <a:pPr marL="160735" indent="-160735" algn="just">
              <a:buFont typeface="Arial" panose="020B0604020202020204" pitchFamily="34" charset="0"/>
              <a:buChar char="•"/>
            </a:pPr>
            <a:r>
              <a:rPr lang="en-GB" sz="844" dirty="0"/>
              <a:t>The narrow range of Corporates’ “guidance” (up/</a:t>
            </a:r>
            <a:r>
              <a:rPr lang="en-GB" sz="844" dirty="0" err="1"/>
              <a:t>dwn</a:t>
            </a:r>
            <a:r>
              <a:rPr lang="en-GB" sz="844" dirty="0"/>
              <a:t>) provided during the reporting season, where the “Net” remains in positive territory for the US and marginally negative in the case of Europe, suggests that corporates are in “</a:t>
            </a:r>
            <a:r>
              <a:rPr lang="en-GB" sz="844" i="1" dirty="0"/>
              <a:t>wait &amp; see”</a:t>
            </a:r>
            <a:r>
              <a:rPr lang="en-GB" sz="844" dirty="0"/>
              <a:t> mode waiting for clarification</a:t>
            </a:r>
          </a:p>
        </p:txBody>
      </p:sp>
      <p:sp>
        <p:nvSpPr>
          <p:cNvPr id="9" name="Rectangle 8">
            <a:extLst>
              <a:ext uri="{FF2B5EF4-FFF2-40B4-BE49-F238E27FC236}">
                <a16:creationId xmlns:a16="http://schemas.microsoft.com/office/drawing/2014/main" id="{33EB2744-BAE9-459A-8C08-3A3251CCFE5C}"/>
              </a:ext>
            </a:extLst>
          </p:cNvPr>
          <p:cNvSpPr/>
          <p:nvPr/>
        </p:nvSpPr>
        <p:spPr>
          <a:xfrm>
            <a:off x="2724374" y="2273509"/>
            <a:ext cx="148670" cy="86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3" name="TextBox 12">
            <a:extLst>
              <a:ext uri="{FF2B5EF4-FFF2-40B4-BE49-F238E27FC236}">
                <a16:creationId xmlns:a16="http://schemas.microsoft.com/office/drawing/2014/main" id="{A249CD6C-42DD-4884-9BBE-EA5144BA90BC}"/>
              </a:ext>
            </a:extLst>
          </p:cNvPr>
          <p:cNvSpPr txBox="1"/>
          <p:nvPr/>
        </p:nvSpPr>
        <p:spPr>
          <a:xfrm>
            <a:off x="3146289" y="1468369"/>
            <a:ext cx="790509" cy="222240"/>
          </a:xfrm>
          <a:prstGeom prst="rect">
            <a:avLst/>
          </a:prstGeom>
          <a:noFill/>
        </p:spPr>
        <p:txBody>
          <a:bodyPr wrap="square" rtlCol="0">
            <a:spAutoFit/>
          </a:bodyPr>
          <a:lstStyle/>
          <a:p>
            <a:r>
              <a:rPr lang="en-GB" sz="844" b="1" dirty="0"/>
              <a:t>Stoxx 600</a:t>
            </a:r>
            <a:endParaRPr lang="en-GB" sz="844" dirty="0"/>
          </a:p>
        </p:txBody>
      </p:sp>
      <p:pic>
        <p:nvPicPr>
          <p:cNvPr id="15" name="Picture 14">
            <a:extLst>
              <a:ext uri="{FF2B5EF4-FFF2-40B4-BE49-F238E27FC236}">
                <a16:creationId xmlns:a16="http://schemas.microsoft.com/office/drawing/2014/main" id="{1AB5D15F-4335-459D-AE48-F4416F89EF0C}"/>
              </a:ext>
            </a:extLst>
          </p:cNvPr>
          <p:cNvPicPr>
            <a:picLocks noChangeAspect="1"/>
          </p:cNvPicPr>
          <p:nvPr/>
        </p:nvPicPr>
        <p:blipFill>
          <a:blip r:embed="rId2"/>
          <a:stretch>
            <a:fillRect/>
          </a:stretch>
        </p:blipFill>
        <p:spPr>
          <a:xfrm>
            <a:off x="2298925" y="1677051"/>
            <a:ext cx="2165552" cy="1408660"/>
          </a:xfrm>
          <a:prstGeom prst="rect">
            <a:avLst/>
          </a:prstGeom>
        </p:spPr>
      </p:pic>
      <p:pic>
        <p:nvPicPr>
          <p:cNvPr id="14" name="Picture 13">
            <a:extLst>
              <a:ext uri="{FF2B5EF4-FFF2-40B4-BE49-F238E27FC236}">
                <a16:creationId xmlns:a16="http://schemas.microsoft.com/office/drawing/2014/main" id="{FAB9BA61-29B1-48E8-812A-8EEC742614A6}"/>
              </a:ext>
            </a:extLst>
          </p:cNvPr>
          <p:cNvPicPr>
            <a:picLocks noChangeAspect="1"/>
          </p:cNvPicPr>
          <p:nvPr/>
        </p:nvPicPr>
        <p:blipFill>
          <a:blip r:embed="rId3"/>
          <a:stretch>
            <a:fillRect/>
          </a:stretch>
        </p:blipFill>
        <p:spPr>
          <a:xfrm>
            <a:off x="4589018" y="1677052"/>
            <a:ext cx="2218799" cy="1454621"/>
          </a:xfrm>
          <a:prstGeom prst="rect">
            <a:avLst/>
          </a:prstGeom>
        </p:spPr>
      </p:pic>
      <p:sp>
        <p:nvSpPr>
          <p:cNvPr id="16" name="TextBox 15">
            <a:extLst>
              <a:ext uri="{FF2B5EF4-FFF2-40B4-BE49-F238E27FC236}">
                <a16:creationId xmlns:a16="http://schemas.microsoft.com/office/drawing/2014/main" id="{3D7E8270-87B1-41D1-A351-EB24E912F52B}"/>
              </a:ext>
            </a:extLst>
          </p:cNvPr>
          <p:cNvSpPr txBox="1"/>
          <p:nvPr/>
        </p:nvSpPr>
        <p:spPr>
          <a:xfrm>
            <a:off x="5444411" y="1443604"/>
            <a:ext cx="790509" cy="222240"/>
          </a:xfrm>
          <a:prstGeom prst="rect">
            <a:avLst/>
          </a:prstGeom>
          <a:noFill/>
        </p:spPr>
        <p:txBody>
          <a:bodyPr wrap="square" rtlCol="0">
            <a:spAutoFit/>
          </a:bodyPr>
          <a:lstStyle/>
          <a:p>
            <a:r>
              <a:rPr lang="en-GB" sz="844" b="1" dirty="0"/>
              <a:t>Nikkei</a:t>
            </a:r>
            <a:endParaRPr lang="en-GB" sz="844" dirty="0"/>
          </a:p>
        </p:txBody>
      </p:sp>
      <p:sp>
        <p:nvSpPr>
          <p:cNvPr id="17" name="Rectangle 16">
            <a:extLst>
              <a:ext uri="{FF2B5EF4-FFF2-40B4-BE49-F238E27FC236}">
                <a16:creationId xmlns:a16="http://schemas.microsoft.com/office/drawing/2014/main" id="{8ACCE0EB-6A72-4E78-A4CB-F99BD74D6785}"/>
              </a:ext>
            </a:extLst>
          </p:cNvPr>
          <p:cNvSpPr/>
          <p:nvPr/>
        </p:nvSpPr>
        <p:spPr>
          <a:xfrm>
            <a:off x="2206071" y="2364631"/>
            <a:ext cx="37578" cy="134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pic>
        <p:nvPicPr>
          <p:cNvPr id="20" name="Picture 19">
            <a:extLst>
              <a:ext uri="{FF2B5EF4-FFF2-40B4-BE49-F238E27FC236}">
                <a16:creationId xmlns:a16="http://schemas.microsoft.com/office/drawing/2014/main" id="{53808057-7252-47D2-AF60-90D2F6AD3D9E}"/>
              </a:ext>
            </a:extLst>
          </p:cNvPr>
          <p:cNvPicPr>
            <a:picLocks noChangeAspect="1"/>
          </p:cNvPicPr>
          <p:nvPr/>
        </p:nvPicPr>
        <p:blipFill>
          <a:blip r:embed="rId4"/>
          <a:stretch>
            <a:fillRect/>
          </a:stretch>
        </p:blipFill>
        <p:spPr>
          <a:xfrm>
            <a:off x="89966" y="1663109"/>
            <a:ext cx="2124605" cy="1422602"/>
          </a:xfrm>
          <a:prstGeom prst="rect">
            <a:avLst/>
          </a:prstGeom>
        </p:spPr>
      </p:pic>
    </p:spTree>
    <p:extLst>
      <p:ext uri="{BB962C8B-B14F-4D97-AF65-F5344CB8AC3E}">
        <p14:creationId xmlns:p14="http://schemas.microsoft.com/office/powerpoint/2010/main" val="3241298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109</a:t>
            </a:fld>
            <a:endParaRPr lang="en-GB"/>
          </a:p>
        </p:txBody>
      </p:sp>
      <p:sp>
        <p:nvSpPr>
          <p:cNvPr id="4" name="Titre 1"/>
          <p:cNvSpPr>
            <a:spLocks noGrp="1"/>
          </p:cNvSpPr>
          <p:nvPr>
            <p:ph type="title"/>
          </p:nvPr>
        </p:nvSpPr>
        <p:spPr>
          <a:xfrm>
            <a:off x="1174433" y="962237"/>
            <a:ext cx="4548012" cy="428567"/>
          </a:xfrm>
        </p:spPr>
        <p:txBody>
          <a:bodyPr>
            <a:normAutofit/>
          </a:bodyPr>
          <a:lstStyle/>
          <a:p>
            <a:r>
              <a:rPr lang="en-GB" sz="1238" dirty="0">
                <a:solidFill>
                  <a:schemeClr val="accent1"/>
                </a:solidFill>
              </a:rPr>
              <a:t>Q1 % of companies beating: </a:t>
            </a:r>
            <a:r>
              <a:rPr lang="en-GB" sz="1238" dirty="0"/>
              <a:t>SP500 &amp; </a:t>
            </a:r>
            <a:r>
              <a:rPr lang="en-GB" sz="1238" dirty="0" err="1"/>
              <a:t>EuroStoxx</a:t>
            </a:r>
            <a:endParaRPr lang="en-GB" sz="1238" dirty="0"/>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8" name="TextBox 7"/>
          <p:cNvSpPr txBox="1"/>
          <p:nvPr/>
        </p:nvSpPr>
        <p:spPr>
          <a:xfrm>
            <a:off x="3448440" y="1571332"/>
            <a:ext cx="2839198" cy="184666"/>
          </a:xfrm>
          <a:prstGeom prst="rect">
            <a:avLst/>
          </a:prstGeom>
          <a:noFill/>
        </p:spPr>
        <p:txBody>
          <a:bodyPr wrap="square" rtlCol="0">
            <a:spAutoFit/>
          </a:bodyPr>
          <a:lstStyle/>
          <a:p>
            <a:r>
              <a:rPr lang="en-IE" sz="600" b="1" dirty="0"/>
              <a:t>% of </a:t>
            </a:r>
            <a:r>
              <a:rPr lang="en-IE" sz="600" b="1" dirty="0" err="1"/>
              <a:t>EuroStoxx</a:t>
            </a:r>
            <a:r>
              <a:rPr lang="en-IE" sz="600" b="1" dirty="0"/>
              <a:t> companies beating quarterly EPS and sales estimates</a:t>
            </a:r>
            <a:endParaRPr lang="en-GB" sz="600"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3" name="TextBox 2"/>
          <p:cNvSpPr txBox="1"/>
          <p:nvPr/>
        </p:nvSpPr>
        <p:spPr>
          <a:xfrm>
            <a:off x="663358" y="3410586"/>
            <a:ext cx="5430065" cy="611706"/>
          </a:xfrm>
          <a:prstGeom prst="rect">
            <a:avLst/>
          </a:prstGeom>
          <a:noFill/>
        </p:spPr>
        <p:txBody>
          <a:bodyPr wrap="square" rtlCol="0">
            <a:spAutoFit/>
          </a:bodyPr>
          <a:lstStyle/>
          <a:p>
            <a:pPr marL="160735" indent="-160735">
              <a:buFont typeface="Arial" panose="020B0604020202020204" pitchFamily="34" charset="0"/>
              <a:buChar char="•"/>
            </a:pPr>
            <a:r>
              <a:rPr lang="en-IE" sz="675" dirty="0"/>
              <a:t>Of the data available for </a:t>
            </a:r>
            <a:r>
              <a:rPr lang="en-IE" sz="675" dirty="0" err="1"/>
              <a:t>EuroStoxx</a:t>
            </a:r>
            <a:r>
              <a:rPr lang="en-IE" sz="675" dirty="0"/>
              <a:t> companies that reported (ca 82% of the index), 66% beat EPS estimates</a:t>
            </a:r>
          </a:p>
          <a:p>
            <a:pPr marL="160735" indent="-160735">
              <a:buFont typeface="Arial" panose="020B0604020202020204" pitchFamily="34" charset="0"/>
              <a:buChar char="•"/>
            </a:pPr>
            <a:endParaRPr lang="en-IE" sz="675" dirty="0"/>
          </a:p>
          <a:p>
            <a:pPr marL="160735" indent="-160735">
              <a:buFont typeface="Arial" panose="020B0604020202020204" pitchFamily="34" charset="0"/>
              <a:buChar char="•"/>
            </a:pPr>
            <a:r>
              <a:rPr lang="en-IE" sz="675" dirty="0"/>
              <a:t>Of the data available for S&amp;P 500 companies that reported (ca 85% of the index), 77% beat EPS estimates surprising positively by 9%</a:t>
            </a:r>
          </a:p>
          <a:p>
            <a:pPr marL="160735" indent="-160735">
              <a:buFont typeface="Arial" panose="020B0604020202020204" pitchFamily="34" charset="0"/>
              <a:buChar char="•"/>
            </a:pPr>
            <a:endParaRPr lang="en-GB" sz="675" dirty="0"/>
          </a:p>
          <a:p>
            <a:pPr marL="160735" indent="-160735">
              <a:buFont typeface="Arial" panose="020B0604020202020204" pitchFamily="34" charset="0"/>
              <a:buChar char="•"/>
            </a:pPr>
            <a:endParaRPr lang="en-GB" sz="675" dirty="0"/>
          </a:p>
        </p:txBody>
      </p:sp>
      <p:pic>
        <p:nvPicPr>
          <p:cNvPr id="5" name="Picture 4">
            <a:extLst>
              <a:ext uri="{FF2B5EF4-FFF2-40B4-BE49-F238E27FC236}">
                <a16:creationId xmlns:a16="http://schemas.microsoft.com/office/drawing/2014/main" id="{CF7217AC-03CC-40AE-AFA5-61F2E92E9F6D}"/>
              </a:ext>
            </a:extLst>
          </p:cNvPr>
          <p:cNvPicPr>
            <a:picLocks noChangeAspect="1"/>
          </p:cNvPicPr>
          <p:nvPr/>
        </p:nvPicPr>
        <p:blipFill>
          <a:blip r:embed="rId2"/>
          <a:stretch>
            <a:fillRect/>
          </a:stretch>
        </p:blipFill>
        <p:spPr>
          <a:xfrm>
            <a:off x="828459" y="1768071"/>
            <a:ext cx="2340097" cy="1458169"/>
          </a:xfrm>
          <a:prstGeom prst="rect">
            <a:avLst/>
          </a:prstGeom>
        </p:spPr>
      </p:pic>
      <p:pic>
        <p:nvPicPr>
          <p:cNvPr id="10" name="Picture 9">
            <a:extLst>
              <a:ext uri="{FF2B5EF4-FFF2-40B4-BE49-F238E27FC236}">
                <a16:creationId xmlns:a16="http://schemas.microsoft.com/office/drawing/2014/main" id="{E37775B9-4B38-440D-9E69-ED213FE9B177}"/>
              </a:ext>
            </a:extLst>
          </p:cNvPr>
          <p:cNvPicPr>
            <a:picLocks noChangeAspect="1"/>
          </p:cNvPicPr>
          <p:nvPr/>
        </p:nvPicPr>
        <p:blipFill>
          <a:blip r:embed="rId3"/>
          <a:stretch>
            <a:fillRect/>
          </a:stretch>
        </p:blipFill>
        <p:spPr>
          <a:xfrm>
            <a:off x="3596940" y="1878792"/>
            <a:ext cx="2340097" cy="1243065"/>
          </a:xfrm>
          <a:prstGeom prst="rect">
            <a:avLst/>
          </a:prstGeom>
        </p:spPr>
      </p:pic>
      <p:sp>
        <p:nvSpPr>
          <p:cNvPr id="13" name="TextBox 12">
            <a:extLst>
              <a:ext uri="{FF2B5EF4-FFF2-40B4-BE49-F238E27FC236}">
                <a16:creationId xmlns:a16="http://schemas.microsoft.com/office/drawing/2014/main" id="{4696C48F-ABCB-40AD-90CF-9035BF5B1BCA}"/>
              </a:ext>
            </a:extLst>
          </p:cNvPr>
          <p:cNvSpPr txBox="1"/>
          <p:nvPr/>
        </p:nvSpPr>
        <p:spPr>
          <a:xfrm>
            <a:off x="661278" y="1571332"/>
            <a:ext cx="2839198" cy="184666"/>
          </a:xfrm>
          <a:prstGeom prst="rect">
            <a:avLst/>
          </a:prstGeom>
          <a:noFill/>
        </p:spPr>
        <p:txBody>
          <a:bodyPr wrap="square" rtlCol="0">
            <a:spAutoFit/>
          </a:bodyPr>
          <a:lstStyle/>
          <a:p>
            <a:r>
              <a:rPr lang="en-IE" sz="600" b="1" dirty="0"/>
              <a:t>% of S&amp;P 500 companies beating quarterly EPS and sales estimates</a:t>
            </a:r>
            <a:endParaRPr lang="en-GB" sz="600" dirty="0"/>
          </a:p>
        </p:txBody>
      </p:sp>
    </p:spTree>
    <p:extLst>
      <p:ext uri="{BB962C8B-B14F-4D97-AF65-F5344CB8AC3E}">
        <p14:creationId xmlns:p14="http://schemas.microsoft.com/office/powerpoint/2010/main" val="2295207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437" y="203958"/>
            <a:ext cx="5355442" cy="291600"/>
          </a:xfrm>
        </p:spPr>
        <p:txBody>
          <a:bodyPr>
            <a:normAutofit fontScale="90000"/>
          </a:bodyPr>
          <a:lstStyle/>
          <a:p>
            <a:r>
              <a:rPr lang="en-US" dirty="0"/>
              <a:t>Remain pro-risk this month adding equities and reducing High Yield</a:t>
            </a:r>
            <a:endParaRPr lang="en-GB" dirty="0"/>
          </a:p>
        </p:txBody>
      </p:sp>
      <p:sp>
        <p:nvSpPr>
          <p:cNvPr id="3" name="Content Placeholder 2"/>
          <p:cNvSpPr>
            <a:spLocks noGrp="1"/>
          </p:cNvSpPr>
          <p:nvPr>
            <p:ph sz="half" idx="1"/>
          </p:nvPr>
        </p:nvSpPr>
        <p:spPr>
          <a:xfrm>
            <a:off x="405005" y="1306285"/>
            <a:ext cx="2823432" cy="2943287"/>
          </a:xfrm>
        </p:spPr>
        <p:txBody>
          <a:bodyPr/>
          <a:lstStyle/>
          <a:p>
            <a:pPr marL="4763" indent="0" algn="just">
              <a:buNone/>
            </a:pPr>
            <a:r>
              <a:rPr lang="en-GB" b="1" dirty="0"/>
              <a:t>Main takeaways</a:t>
            </a:r>
          </a:p>
          <a:p>
            <a:pPr marL="176213" indent="-171450" algn="just">
              <a:buFont typeface="+mj-lt"/>
              <a:buAutoNum type="arabicPeriod"/>
            </a:pPr>
            <a:r>
              <a:rPr lang="en-US" sz="900" dirty="0"/>
              <a:t>Profits forecast remain quite volatile subject to very unpredictable tariffs negotiations. We readjust to 5% our 25 target for profits. Still less than consensus but the gap is starting to close; today analysts expectations are for 10% growth in 25.</a:t>
            </a:r>
          </a:p>
          <a:p>
            <a:pPr marL="176213" indent="-171450" algn="just">
              <a:buFont typeface="+mj-lt"/>
              <a:buAutoNum type="arabicPeriod"/>
            </a:pPr>
            <a:r>
              <a:rPr lang="en-US" sz="900" dirty="0"/>
              <a:t>Despite uncertainty on profits we increased OW in Equities due to resilience demonstrated by key sectors (especially high tech) and overall macroeconomic stability. </a:t>
            </a:r>
            <a:r>
              <a:rPr lang="en-US" sz="900" dirty="0" err="1"/>
              <a:t>Neverthe</a:t>
            </a:r>
            <a:r>
              <a:rPr lang="en-US" sz="900" dirty="0"/>
              <a:t> less this is a tactical adjustment and not a structural </a:t>
            </a:r>
            <a:r>
              <a:rPr lang="en-US" sz="900" dirty="0" err="1"/>
              <a:t>rerisk</a:t>
            </a:r>
            <a:r>
              <a:rPr lang="en-US" sz="900" dirty="0"/>
              <a:t>.</a:t>
            </a:r>
          </a:p>
          <a:p>
            <a:pPr marL="176213" indent="-171450" algn="just">
              <a:buFont typeface="+mj-lt"/>
              <a:buAutoNum type="arabicPeriod"/>
            </a:pPr>
            <a:r>
              <a:rPr lang="en-US" sz="900" b="1" dirty="0"/>
              <a:t>Risky assets</a:t>
            </a:r>
            <a:r>
              <a:rPr lang="en-US" sz="900" dirty="0"/>
              <a:t>: 1) OW Equities (+160 BPS) and HY (+90 BPS vs +116bps last month).</a:t>
            </a:r>
          </a:p>
          <a:p>
            <a:pPr marL="176213" indent="-171450" algn="just">
              <a:buFont typeface="+mj-lt"/>
              <a:buAutoNum type="arabicPeriod"/>
            </a:pPr>
            <a:r>
              <a:rPr lang="en-US" sz="900" b="1" dirty="0" err="1"/>
              <a:t>Govies</a:t>
            </a:r>
            <a:r>
              <a:rPr lang="en-US" sz="900" b="1" dirty="0"/>
              <a:t> &amp; IG</a:t>
            </a:r>
            <a:r>
              <a:rPr lang="en-US" sz="900" dirty="0"/>
              <a:t>: Upgrade IG (+136 BPS) and </a:t>
            </a:r>
            <a:r>
              <a:rPr lang="en-US" sz="900" dirty="0" err="1"/>
              <a:t>govies</a:t>
            </a:r>
            <a:r>
              <a:rPr lang="en-US" sz="900" dirty="0"/>
              <a:t> (+94 BPS).</a:t>
            </a:r>
          </a:p>
          <a:p>
            <a:pPr marL="176213" indent="-171450" algn="just">
              <a:buFont typeface="+mj-lt"/>
              <a:buAutoNum type="arabicPeriod"/>
            </a:pPr>
            <a:r>
              <a:rPr lang="en-US" sz="900" b="1" dirty="0"/>
              <a:t>Commodities</a:t>
            </a:r>
            <a:r>
              <a:rPr lang="en-US" sz="900" dirty="0"/>
              <a:t>: constructive view on cyclical (+90 BPS). Maintain OW on Gold</a:t>
            </a:r>
          </a:p>
        </p:txBody>
      </p:sp>
      <p:sp>
        <p:nvSpPr>
          <p:cNvPr id="5" name="Footer Placeholder 4"/>
          <p:cNvSpPr>
            <a:spLocks noGrp="1"/>
          </p:cNvSpPr>
          <p:nvPr>
            <p:ph type="ftr" sz="quarter" idx="11"/>
          </p:nvPr>
        </p:nvSpPr>
        <p:spPr/>
        <p:txBody>
          <a:bodyPr/>
          <a:lstStyle/>
          <a:p>
            <a:r>
              <a:rPr lang="en-GB" dirty="0"/>
              <a:t>Amundi Investment Institute Cross Asset Research - Monthly update - April 2025</a:t>
            </a:r>
          </a:p>
        </p:txBody>
      </p:sp>
      <p:sp>
        <p:nvSpPr>
          <p:cNvPr id="6" name="Slide Number Placeholder 5"/>
          <p:cNvSpPr>
            <a:spLocks noGrp="1"/>
          </p:cNvSpPr>
          <p:nvPr>
            <p:ph type="sldNum" sz="quarter" idx="12"/>
          </p:nvPr>
        </p:nvSpPr>
        <p:spPr/>
        <p:txBody>
          <a:bodyPr/>
          <a:lstStyle/>
          <a:p>
            <a:fld id="{B6DA55B2-71C7-D142-9718-47F3DB26F441}" type="slidenum">
              <a:rPr lang="en-GB" smtClean="0"/>
              <a:t>11</a:t>
            </a:fld>
            <a:endParaRPr lang="en-GB"/>
          </a:p>
        </p:txBody>
      </p:sp>
      <p:sp>
        <p:nvSpPr>
          <p:cNvPr id="7" name="Text Placeholder 6"/>
          <p:cNvSpPr>
            <a:spLocks noGrp="1"/>
          </p:cNvSpPr>
          <p:nvPr>
            <p:ph type="body" sz="quarter" idx="13"/>
          </p:nvPr>
        </p:nvSpPr>
        <p:spPr>
          <a:xfrm>
            <a:off x="404621" y="893928"/>
            <a:ext cx="6048375" cy="339640"/>
          </a:xfrm>
        </p:spPr>
        <p:txBody>
          <a:bodyPr>
            <a:normAutofit/>
          </a:bodyPr>
          <a:lstStyle/>
          <a:p>
            <a:r>
              <a:rPr lang="en-GB" dirty="0"/>
              <a:t>Marginally increase OW in Equities. Downgrade in HY, Upgrade in </a:t>
            </a:r>
            <a:r>
              <a:rPr lang="en-GB" dirty="0" err="1"/>
              <a:t>Govies</a:t>
            </a:r>
            <a:r>
              <a:rPr lang="en-GB" dirty="0"/>
              <a:t> and Cyclical </a:t>
            </a:r>
            <a:r>
              <a:rPr lang="en-GB" dirty="0" err="1"/>
              <a:t>Commos</a:t>
            </a:r>
            <a:r>
              <a:rPr lang="en-GB" dirty="0"/>
              <a:t>. Increase duration.</a:t>
            </a:r>
          </a:p>
        </p:txBody>
      </p:sp>
      <p:sp>
        <p:nvSpPr>
          <p:cNvPr id="11" name="Rectangle 10"/>
          <p:cNvSpPr/>
          <p:nvPr/>
        </p:nvSpPr>
        <p:spPr>
          <a:xfrm>
            <a:off x="5513832" y="0"/>
            <a:ext cx="1344168" cy="3497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Cross Asset</a:t>
            </a:r>
          </a:p>
          <a:p>
            <a:pPr algn="ctr"/>
            <a:r>
              <a:rPr lang="en-GB" sz="900" b="1" dirty="0"/>
              <a:t>Portfolio update</a:t>
            </a:r>
          </a:p>
        </p:txBody>
      </p:sp>
      <p:pic>
        <p:nvPicPr>
          <p:cNvPr id="12" name="Picture 11">
            <a:extLst>
              <a:ext uri="{FF2B5EF4-FFF2-40B4-BE49-F238E27FC236}">
                <a16:creationId xmlns:a16="http://schemas.microsoft.com/office/drawing/2014/main" id="{20D13849-F09D-44BA-820F-214FB8059032}"/>
              </a:ext>
            </a:extLst>
          </p:cNvPr>
          <p:cNvPicPr>
            <a:picLocks noChangeAspect="1"/>
          </p:cNvPicPr>
          <p:nvPr/>
        </p:nvPicPr>
        <p:blipFill>
          <a:blip r:embed="rId2"/>
          <a:stretch>
            <a:fillRect/>
          </a:stretch>
        </p:blipFill>
        <p:spPr>
          <a:xfrm>
            <a:off x="3658996" y="1233568"/>
            <a:ext cx="2794000" cy="3246120"/>
          </a:xfrm>
          <a:prstGeom prst="rect">
            <a:avLst/>
          </a:prstGeom>
        </p:spPr>
      </p:pic>
    </p:spTree>
    <p:extLst>
      <p:ext uri="{BB962C8B-B14F-4D97-AF65-F5344CB8AC3E}">
        <p14:creationId xmlns:p14="http://schemas.microsoft.com/office/powerpoint/2010/main" val="109120894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110</a:t>
            </a:fld>
            <a:endParaRPr lang="en-GB"/>
          </a:p>
        </p:txBody>
      </p:sp>
      <p:sp>
        <p:nvSpPr>
          <p:cNvPr id="4" name="Titre 1"/>
          <p:cNvSpPr>
            <a:spLocks noGrp="1"/>
          </p:cNvSpPr>
          <p:nvPr>
            <p:ph type="title"/>
          </p:nvPr>
        </p:nvSpPr>
        <p:spPr>
          <a:xfrm>
            <a:off x="1174433" y="962237"/>
            <a:ext cx="4548012" cy="428567"/>
          </a:xfrm>
        </p:spPr>
        <p:txBody>
          <a:bodyPr>
            <a:normAutofit/>
          </a:bodyPr>
          <a:lstStyle/>
          <a:p>
            <a:r>
              <a:rPr lang="en-GB" sz="1238" dirty="0">
                <a:solidFill>
                  <a:schemeClr val="accent1"/>
                </a:solidFill>
              </a:rPr>
              <a:t>EPS revisions: </a:t>
            </a:r>
            <a:r>
              <a:rPr lang="en-GB" sz="1238" dirty="0"/>
              <a:t>DM equity</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8" name="TextBox 7"/>
          <p:cNvSpPr txBox="1"/>
          <p:nvPr/>
        </p:nvSpPr>
        <p:spPr>
          <a:xfrm>
            <a:off x="1160123" y="1173795"/>
            <a:ext cx="2024291" cy="222240"/>
          </a:xfrm>
          <a:prstGeom prst="rect">
            <a:avLst/>
          </a:prstGeom>
          <a:noFill/>
        </p:spPr>
        <p:txBody>
          <a:bodyPr wrap="square" rtlCol="0">
            <a:spAutoFit/>
          </a:bodyPr>
          <a:lstStyle/>
          <a:p>
            <a:r>
              <a:rPr lang="en-GB" sz="844" b="1" dirty="0"/>
              <a:t>ERI – weekly as of 9</a:t>
            </a:r>
            <a:r>
              <a:rPr lang="en-GB" sz="844" b="1" baseline="30000" dirty="0"/>
              <a:t>th</a:t>
            </a:r>
            <a:r>
              <a:rPr lang="en-GB" sz="844" b="1" dirty="0"/>
              <a:t> of May</a:t>
            </a:r>
            <a:endParaRPr lang="en-GB" sz="84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pic>
        <p:nvPicPr>
          <p:cNvPr id="14" name="Picture 13">
            <a:extLst>
              <a:ext uri="{FF2B5EF4-FFF2-40B4-BE49-F238E27FC236}">
                <a16:creationId xmlns:a16="http://schemas.microsoft.com/office/drawing/2014/main" id="{943C14CC-AA45-42FB-B8EE-4E93E10AF8C3}"/>
              </a:ext>
            </a:extLst>
          </p:cNvPr>
          <p:cNvPicPr>
            <a:picLocks noChangeAspect="1"/>
          </p:cNvPicPr>
          <p:nvPr/>
        </p:nvPicPr>
        <p:blipFill>
          <a:blip r:embed="rId2"/>
          <a:stretch>
            <a:fillRect/>
          </a:stretch>
        </p:blipFill>
        <p:spPr>
          <a:xfrm>
            <a:off x="706812" y="2758511"/>
            <a:ext cx="2534859" cy="1279155"/>
          </a:xfrm>
          <a:prstGeom prst="rect">
            <a:avLst/>
          </a:prstGeom>
        </p:spPr>
      </p:pic>
      <p:pic>
        <p:nvPicPr>
          <p:cNvPr id="15" name="Picture 14">
            <a:extLst>
              <a:ext uri="{FF2B5EF4-FFF2-40B4-BE49-F238E27FC236}">
                <a16:creationId xmlns:a16="http://schemas.microsoft.com/office/drawing/2014/main" id="{854D0314-4C1C-4CF1-9BE7-ED4841C26781}"/>
              </a:ext>
            </a:extLst>
          </p:cNvPr>
          <p:cNvPicPr>
            <a:picLocks noChangeAspect="1"/>
          </p:cNvPicPr>
          <p:nvPr/>
        </p:nvPicPr>
        <p:blipFill>
          <a:blip r:embed="rId3"/>
          <a:stretch>
            <a:fillRect/>
          </a:stretch>
        </p:blipFill>
        <p:spPr>
          <a:xfrm>
            <a:off x="693066" y="1461794"/>
            <a:ext cx="2548605" cy="1241246"/>
          </a:xfrm>
          <a:prstGeom prst="rect">
            <a:avLst/>
          </a:prstGeom>
        </p:spPr>
      </p:pic>
      <p:pic>
        <p:nvPicPr>
          <p:cNvPr id="16" name="Picture 15">
            <a:extLst>
              <a:ext uri="{FF2B5EF4-FFF2-40B4-BE49-F238E27FC236}">
                <a16:creationId xmlns:a16="http://schemas.microsoft.com/office/drawing/2014/main" id="{2BA47F45-B32C-498E-B650-C5D63707A4F8}"/>
              </a:ext>
            </a:extLst>
          </p:cNvPr>
          <p:cNvPicPr>
            <a:picLocks noChangeAspect="1"/>
          </p:cNvPicPr>
          <p:nvPr/>
        </p:nvPicPr>
        <p:blipFill>
          <a:blip r:embed="rId4"/>
          <a:stretch>
            <a:fillRect/>
          </a:stretch>
        </p:blipFill>
        <p:spPr>
          <a:xfrm>
            <a:off x="3289922" y="2788593"/>
            <a:ext cx="2521112" cy="1194102"/>
          </a:xfrm>
          <a:prstGeom prst="rect">
            <a:avLst/>
          </a:prstGeom>
        </p:spPr>
      </p:pic>
      <p:pic>
        <p:nvPicPr>
          <p:cNvPr id="17" name="Picture 16">
            <a:extLst>
              <a:ext uri="{FF2B5EF4-FFF2-40B4-BE49-F238E27FC236}">
                <a16:creationId xmlns:a16="http://schemas.microsoft.com/office/drawing/2014/main" id="{FF24C773-C699-4C0F-8832-7F44BA57552F}"/>
              </a:ext>
            </a:extLst>
          </p:cNvPr>
          <p:cNvPicPr>
            <a:picLocks noChangeAspect="1"/>
          </p:cNvPicPr>
          <p:nvPr/>
        </p:nvPicPr>
        <p:blipFill>
          <a:blip r:embed="rId5"/>
          <a:stretch>
            <a:fillRect/>
          </a:stretch>
        </p:blipFill>
        <p:spPr>
          <a:xfrm>
            <a:off x="3289922" y="1469077"/>
            <a:ext cx="2604212" cy="1211162"/>
          </a:xfrm>
          <a:prstGeom prst="rect">
            <a:avLst/>
          </a:prstGeom>
        </p:spPr>
      </p:pic>
      <p:cxnSp>
        <p:nvCxnSpPr>
          <p:cNvPr id="19" name="Straight Arrow Connector 18">
            <a:extLst>
              <a:ext uri="{FF2B5EF4-FFF2-40B4-BE49-F238E27FC236}">
                <a16:creationId xmlns:a16="http://schemas.microsoft.com/office/drawing/2014/main" id="{E686CCC5-37DB-4E7E-8AB9-95B966F4C37B}"/>
              </a:ext>
            </a:extLst>
          </p:cNvPr>
          <p:cNvCxnSpPr/>
          <p:nvPr/>
        </p:nvCxnSpPr>
        <p:spPr>
          <a:xfrm flipH="1">
            <a:off x="5759761" y="1798726"/>
            <a:ext cx="134373" cy="10071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3943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DC4178-8F43-421E-817D-9274DF85FC23}"/>
              </a:ext>
            </a:extLst>
          </p:cNvPr>
          <p:cNvSpPr>
            <a:spLocks noGrp="1"/>
          </p:cNvSpPr>
          <p:nvPr>
            <p:ph type="title"/>
          </p:nvPr>
        </p:nvSpPr>
        <p:spPr/>
        <p:txBody>
          <a:bodyPr/>
          <a:lstStyle/>
          <a:p>
            <a:r>
              <a:rPr lang="fr-FR" dirty="0"/>
              <a:t>PERFORMANCES</a:t>
            </a:r>
          </a:p>
        </p:txBody>
      </p:sp>
      <p:sp>
        <p:nvSpPr>
          <p:cNvPr id="4" name="Espace réservé du pied de page 3">
            <a:extLst>
              <a:ext uri="{FF2B5EF4-FFF2-40B4-BE49-F238E27FC236}">
                <a16:creationId xmlns:a16="http://schemas.microsoft.com/office/drawing/2014/main" id="{F4729740-0758-403F-B0E3-A9442DF5B231}"/>
              </a:ext>
            </a:extLst>
          </p:cNvPr>
          <p:cNvSpPr>
            <a:spLocks noGrp="1"/>
          </p:cNvSpPr>
          <p:nvPr>
            <p:ph type="ftr" sz="quarter" idx="11"/>
          </p:nvPr>
        </p:nvSpPr>
        <p:spPr/>
        <p:txBody>
          <a:bodyPr/>
          <a:lstStyle/>
          <a:p>
            <a:r>
              <a:rPr lang="en-GB"/>
              <a:t>Presentation title  l  00 month 0000</a:t>
            </a:r>
          </a:p>
        </p:txBody>
      </p:sp>
      <p:sp>
        <p:nvSpPr>
          <p:cNvPr id="5" name="Espace réservé du numéro de diapositive 4">
            <a:extLst>
              <a:ext uri="{FF2B5EF4-FFF2-40B4-BE49-F238E27FC236}">
                <a16:creationId xmlns:a16="http://schemas.microsoft.com/office/drawing/2014/main" id="{0A3A5921-C0D0-4D33-A18F-6B0E6FE3C82E}"/>
              </a:ext>
            </a:extLst>
          </p:cNvPr>
          <p:cNvSpPr>
            <a:spLocks noGrp="1"/>
          </p:cNvSpPr>
          <p:nvPr>
            <p:ph type="sldNum" sz="quarter" idx="12"/>
          </p:nvPr>
        </p:nvSpPr>
        <p:spPr/>
        <p:txBody>
          <a:bodyPr/>
          <a:lstStyle/>
          <a:p>
            <a:fld id="{B6DA55B2-71C7-D142-9718-47F3DB26F441}" type="slidenum">
              <a:rPr lang="en-GB" smtClean="0"/>
              <a:t>111</a:t>
            </a:fld>
            <a:endParaRPr lang="en-GB" dirty="0"/>
          </a:p>
        </p:txBody>
      </p:sp>
      <p:sp>
        <p:nvSpPr>
          <p:cNvPr id="6" name="Espace réservé du texte 5">
            <a:extLst>
              <a:ext uri="{FF2B5EF4-FFF2-40B4-BE49-F238E27FC236}">
                <a16:creationId xmlns:a16="http://schemas.microsoft.com/office/drawing/2014/main" id="{0255D0DF-42A8-4AA6-BE6D-0AAAB6ACC155}"/>
              </a:ext>
            </a:extLst>
          </p:cNvPr>
          <p:cNvSpPr>
            <a:spLocks noGrp="1"/>
          </p:cNvSpPr>
          <p:nvPr>
            <p:ph type="body" sz="quarter" idx="13"/>
          </p:nvPr>
        </p:nvSpPr>
        <p:spPr/>
        <p:txBody>
          <a:bodyPr/>
          <a:lstStyle/>
          <a:p>
            <a:r>
              <a:rPr lang="fr-FR" dirty="0"/>
              <a:t>MAIN AREAS - PERFORMANCES</a:t>
            </a:r>
          </a:p>
          <a:p>
            <a:endParaRPr lang="fr-FR" dirty="0"/>
          </a:p>
        </p:txBody>
      </p:sp>
      <p:graphicFrame>
        <p:nvGraphicFramePr>
          <p:cNvPr id="9" name="Objet 8">
            <a:extLst>
              <a:ext uri="{FF2B5EF4-FFF2-40B4-BE49-F238E27FC236}">
                <a16:creationId xmlns:a16="http://schemas.microsoft.com/office/drawing/2014/main" id="{8773462A-49D8-74DD-A1EB-CE22C8B8BF18}"/>
              </a:ext>
            </a:extLst>
          </p:cNvPr>
          <p:cNvGraphicFramePr>
            <a:graphicFrameLocks noChangeAspect="1"/>
          </p:cNvGraphicFramePr>
          <p:nvPr/>
        </p:nvGraphicFramePr>
        <p:xfrm>
          <a:off x="273704" y="1637633"/>
          <a:ext cx="5702045" cy="2047980"/>
        </p:xfrm>
        <a:graphic>
          <a:graphicData uri="http://schemas.openxmlformats.org/presentationml/2006/ole">
            <mc:AlternateContent xmlns:mc="http://schemas.openxmlformats.org/markup-compatibility/2006">
              <mc:Choice xmlns:v="urn:schemas-microsoft-com:vml" Requires="v">
                <p:oleObj name="Worksheet" r:id="rId2" imgW="6343542" imgH="4505428" progId="Excel.Sheet.12">
                  <p:link updateAutomatic="1"/>
                </p:oleObj>
              </mc:Choice>
              <mc:Fallback>
                <p:oleObj name="Worksheet" r:id="rId2" imgW="6343542" imgH="4505428" progId="Excel.Sheet.12">
                  <p:link updateAutomatic="1"/>
                  <p:pic>
                    <p:nvPicPr>
                      <p:cNvPr id="9" name="Objet 8">
                        <a:extLst>
                          <a:ext uri="{FF2B5EF4-FFF2-40B4-BE49-F238E27FC236}">
                            <a16:creationId xmlns:a16="http://schemas.microsoft.com/office/drawing/2014/main" id="{8773462A-49D8-74DD-A1EB-CE22C8B8BF18}"/>
                          </a:ext>
                        </a:extLst>
                      </p:cNvPr>
                      <p:cNvPicPr/>
                      <p:nvPr/>
                    </p:nvPicPr>
                    <p:blipFill>
                      <a:blip r:embed="rId3"/>
                      <a:stretch>
                        <a:fillRect/>
                      </a:stretch>
                    </p:blipFill>
                    <p:spPr>
                      <a:xfrm>
                        <a:off x="273704" y="1637633"/>
                        <a:ext cx="5702045" cy="2047980"/>
                      </a:xfrm>
                      <a:prstGeom prst="rect">
                        <a:avLst/>
                      </a:prstGeom>
                    </p:spPr>
                  </p:pic>
                </p:oleObj>
              </mc:Fallback>
            </mc:AlternateContent>
          </a:graphicData>
        </a:graphic>
      </p:graphicFrame>
      <p:cxnSp>
        <p:nvCxnSpPr>
          <p:cNvPr id="10" name="Connecteur droit 9">
            <a:extLst>
              <a:ext uri="{FF2B5EF4-FFF2-40B4-BE49-F238E27FC236}">
                <a16:creationId xmlns:a16="http://schemas.microsoft.com/office/drawing/2014/main" id="{12C1DC6F-6B68-9878-F0D4-6E0EE7BB50AC}"/>
              </a:ext>
            </a:extLst>
          </p:cNvPr>
          <p:cNvCxnSpPr>
            <a:cxnSpLocks/>
          </p:cNvCxnSpPr>
          <p:nvPr/>
        </p:nvCxnSpPr>
        <p:spPr>
          <a:xfrm>
            <a:off x="566797" y="2846676"/>
            <a:ext cx="5408952"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67B54D9-EB49-4D7A-847B-45E9BA2A7FEB}"/>
              </a:ext>
            </a:extLst>
          </p:cNvPr>
          <p:cNvPicPr>
            <a:picLocks noChangeAspect="1"/>
          </p:cNvPicPr>
          <p:nvPr/>
        </p:nvPicPr>
        <p:blipFill>
          <a:blip r:embed="rId4"/>
          <a:stretch>
            <a:fillRect/>
          </a:stretch>
        </p:blipFill>
        <p:spPr>
          <a:xfrm>
            <a:off x="4422985" y="1691377"/>
            <a:ext cx="1507248" cy="423697"/>
          </a:xfrm>
          <a:prstGeom prst="rect">
            <a:avLst/>
          </a:prstGeom>
        </p:spPr>
      </p:pic>
    </p:spTree>
    <p:extLst>
      <p:ext uri="{BB962C8B-B14F-4D97-AF65-F5344CB8AC3E}">
        <p14:creationId xmlns:p14="http://schemas.microsoft.com/office/powerpoint/2010/main" val="31372984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713260-F845-4053-A90C-F5A30E12A761}"/>
              </a:ext>
            </a:extLst>
          </p:cNvPr>
          <p:cNvSpPr>
            <a:spLocks noGrp="1"/>
          </p:cNvSpPr>
          <p:nvPr>
            <p:ph type="title"/>
          </p:nvPr>
        </p:nvSpPr>
        <p:spPr/>
        <p:txBody>
          <a:bodyPr/>
          <a:lstStyle/>
          <a:p>
            <a:r>
              <a:rPr lang="fr-FR" dirty="0"/>
              <a:t>KEY METRICS</a:t>
            </a:r>
          </a:p>
        </p:txBody>
      </p:sp>
      <p:sp>
        <p:nvSpPr>
          <p:cNvPr id="3" name="Espace réservé du contenu 2">
            <a:extLst>
              <a:ext uri="{FF2B5EF4-FFF2-40B4-BE49-F238E27FC236}">
                <a16:creationId xmlns:a16="http://schemas.microsoft.com/office/drawing/2014/main" id="{847B4D32-5167-42A0-BEC2-ACB5811BB882}"/>
              </a:ext>
            </a:extLst>
          </p:cNvPr>
          <p:cNvSpPr>
            <a:spLocks noGrp="1"/>
          </p:cNvSpPr>
          <p:nvPr>
            <p:ph idx="1"/>
          </p:nvPr>
        </p:nvSpPr>
        <p:spPr/>
        <p:txBody>
          <a:bodyPr/>
          <a:lstStyle/>
          <a:p>
            <a:endParaRPr lang="fr-FR" dirty="0"/>
          </a:p>
        </p:txBody>
      </p:sp>
      <p:sp>
        <p:nvSpPr>
          <p:cNvPr id="4" name="Espace réservé du pied de page 3">
            <a:extLst>
              <a:ext uri="{FF2B5EF4-FFF2-40B4-BE49-F238E27FC236}">
                <a16:creationId xmlns:a16="http://schemas.microsoft.com/office/drawing/2014/main" id="{A0C70BB3-A49F-4918-89C6-05622E764C65}"/>
              </a:ext>
            </a:extLst>
          </p:cNvPr>
          <p:cNvSpPr>
            <a:spLocks noGrp="1"/>
          </p:cNvSpPr>
          <p:nvPr>
            <p:ph type="ftr" sz="quarter" idx="11"/>
          </p:nvPr>
        </p:nvSpPr>
        <p:spPr/>
        <p:txBody>
          <a:bodyPr/>
          <a:lstStyle/>
          <a:p>
            <a:r>
              <a:rPr lang="en-GB"/>
              <a:t>Presentation title  l  00 month 0000</a:t>
            </a:r>
          </a:p>
        </p:txBody>
      </p:sp>
      <p:sp>
        <p:nvSpPr>
          <p:cNvPr id="5" name="Espace réservé du numéro de diapositive 4">
            <a:extLst>
              <a:ext uri="{FF2B5EF4-FFF2-40B4-BE49-F238E27FC236}">
                <a16:creationId xmlns:a16="http://schemas.microsoft.com/office/drawing/2014/main" id="{3D7CB8CB-D87F-46FF-9AD3-8EF34658E3B8}"/>
              </a:ext>
            </a:extLst>
          </p:cNvPr>
          <p:cNvSpPr>
            <a:spLocks noGrp="1"/>
          </p:cNvSpPr>
          <p:nvPr>
            <p:ph type="sldNum" sz="quarter" idx="12"/>
          </p:nvPr>
        </p:nvSpPr>
        <p:spPr/>
        <p:txBody>
          <a:bodyPr/>
          <a:lstStyle/>
          <a:p>
            <a:fld id="{B6DA55B2-71C7-D142-9718-47F3DB26F441}" type="slidenum">
              <a:rPr lang="en-GB" smtClean="0"/>
              <a:t>112</a:t>
            </a:fld>
            <a:endParaRPr lang="en-GB" dirty="0"/>
          </a:p>
        </p:txBody>
      </p:sp>
      <p:sp>
        <p:nvSpPr>
          <p:cNvPr id="6" name="Espace réservé du texte 5">
            <a:extLst>
              <a:ext uri="{FF2B5EF4-FFF2-40B4-BE49-F238E27FC236}">
                <a16:creationId xmlns:a16="http://schemas.microsoft.com/office/drawing/2014/main" id="{5D123467-55F1-4951-A689-390CD858E7B1}"/>
              </a:ext>
            </a:extLst>
          </p:cNvPr>
          <p:cNvSpPr>
            <a:spLocks noGrp="1"/>
          </p:cNvSpPr>
          <p:nvPr>
            <p:ph type="body" sz="quarter" idx="13"/>
          </p:nvPr>
        </p:nvSpPr>
        <p:spPr/>
        <p:txBody>
          <a:bodyPr/>
          <a:lstStyle/>
          <a:p>
            <a:r>
              <a:rPr lang="fr-FR" dirty="0"/>
              <a:t>MAIN AREAS EPS </a:t>
            </a:r>
            <a:r>
              <a:rPr lang="fr-FR" dirty="0" err="1"/>
              <a:t>growth</a:t>
            </a:r>
            <a:endParaRPr lang="fr-FR" dirty="0"/>
          </a:p>
          <a:p>
            <a:endParaRPr lang="fr-FR" dirty="0"/>
          </a:p>
        </p:txBody>
      </p:sp>
      <p:sp>
        <p:nvSpPr>
          <p:cNvPr id="7" name="Espace réservé du texte 6">
            <a:extLst>
              <a:ext uri="{FF2B5EF4-FFF2-40B4-BE49-F238E27FC236}">
                <a16:creationId xmlns:a16="http://schemas.microsoft.com/office/drawing/2014/main" id="{01DD6816-7439-420F-B1F4-D894240A4E18}"/>
              </a:ext>
            </a:extLst>
          </p:cNvPr>
          <p:cNvSpPr>
            <a:spLocks noGrp="1"/>
          </p:cNvSpPr>
          <p:nvPr>
            <p:ph type="body" sz="quarter" idx="14"/>
          </p:nvPr>
        </p:nvSpPr>
        <p:spPr/>
        <p:txBody>
          <a:bodyPr/>
          <a:lstStyle/>
          <a:p>
            <a:endParaRPr lang="fr-FR"/>
          </a:p>
        </p:txBody>
      </p:sp>
      <p:graphicFrame>
        <p:nvGraphicFramePr>
          <p:cNvPr id="9" name="Objet 8">
            <a:extLst>
              <a:ext uri="{FF2B5EF4-FFF2-40B4-BE49-F238E27FC236}">
                <a16:creationId xmlns:a16="http://schemas.microsoft.com/office/drawing/2014/main" id="{00E1E338-E13B-730F-95DB-ACE465CC6B51}"/>
              </a:ext>
            </a:extLst>
          </p:cNvPr>
          <p:cNvGraphicFramePr>
            <a:graphicFrameLocks noChangeAspect="1"/>
          </p:cNvGraphicFramePr>
          <p:nvPr/>
        </p:nvGraphicFramePr>
        <p:xfrm>
          <a:off x="323851" y="1483519"/>
          <a:ext cx="3278981" cy="2230041"/>
        </p:xfrm>
        <a:graphic>
          <a:graphicData uri="http://schemas.openxmlformats.org/presentationml/2006/ole">
            <mc:AlternateContent xmlns:mc="http://schemas.openxmlformats.org/markup-compatibility/2006">
              <mc:Choice xmlns:v="urn:schemas-microsoft-com:vml" Requires="v">
                <p:oleObj name="Worksheet" r:id="rId2" imgW="7543887" imgH="4828982" progId="Excel.Sheet.12">
                  <p:link updateAutomatic="1"/>
                </p:oleObj>
              </mc:Choice>
              <mc:Fallback>
                <p:oleObj name="Worksheet" r:id="rId2" imgW="7543887" imgH="4828982" progId="Excel.Sheet.12">
                  <p:link updateAutomatic="1"/>
                  <p:pic>
                    <p:nvPicPr>
                      <p:cNvPr id="9" name="Objet 8">
                        <a:extLst>
                          <a:ext uri="{FF2B5EF4-FFF2-40B4-BE49-F238E27FC236}">
                            <a16:creationId xmlns:a16="http://schemas.microsoft.com/office/drawing/2014/main" id="{00E1E338-E13B-730F-95DB-ACE465CC6B51}"/>
                          </a:ext>
                        </a:extLst>
                      </p:cNvPr>
                      <p:cNvPicPr/>
                      <p:nvPr/>
                    </p:nvPicPr>
                    <p:blipFill>
                      <a:blip r:embed="rId3"/>
                      <a:stretch>
                        <a:fillRect/>
                      </a:stretch>
                    </p:blipFill>
                    <p:spPr>
                      <a:xfrm>
                        <a:off x="323851" y="1483519"/>
                        <a:ext cx="3278981" cy="2230041"/>
                      </a:xfrm>
                      <a:prstGeom prst="rect">
                        <a:avLst/>
                      </a:prstGeom>
                    </p:spPr>
                  </p:pic>
                </p:oleObj>
              </mc:Fallback>
            </mc:AlternateContent>
          </a:graphicData>
        </a:graphic>
      </p:graphicFrame>
      <p:graphicFrame>
        <p:nvGraphicFramePr>
          <p:cNvPr id="10" name="Objet 9">
            <a:extLst>
              <a:ext uri="{FF2B5EF4-FFF2-40B4-BE49-F238E27FC236}">
                <a16:creationId xmlns:a16="http://schemas.microsoft.com/office/drawing/2014/main" id="{3D0D4C74-B31F-480D-CC86-973026CA3254}"/>
              </a:ext>
            </a:extLst>
          </p:cNvPr>
          <p:cNvGraphicFramePr>
            <a:graphicFrameLocks noChangeAspect="1"/>
          </p:cNvGraphicFramePr>
          <p:nvPr/>
        </p:nvGraphicFramePr>
        <p:xfrm>
          <a:off x="3643312" y="1490663"/>
          <a:ext cx="2890838" cy="2222897"/>
        </p:xfrm>
        <a:graphic>
          <a:graphicData uri="http://schemas.openxmlformats.org/presentationml/2006/ole">
            <mc:AlternateContent xmlns:mc="http://schemas.openxmlformats.org/markup-compatibility/2006">
              <mc:Choice xmlns:v="urn:schemas-microsoft-com:vml" Requires="v">
                <p:oleObj name="Worksheet" r:id="rId4" imgW="7600798" imgH="4362244" progId="Excel.Sheet.12">
                  <p:link updateAutomatic="1"/>
                </p:oleObj>
              </mc:Choice>
              <mc:Fallback>
                <p:oleObj name="Worksheet" r:id="rId4" imgW="7600798" imgH="4362244" progId="Excel.Sheet.12">
                  <p:link updateAutomatic="1"/>
                  <p:pic>
                    <p:nvPicPr>
                      <p:cNvPr id="10" name="Objet 9">
                        <a:extLst>
                          <a:ext uri="{FF2B5EF4-FFF2-40B4-BE49-F238E27FC236}">
                            <a16:creationId xmlns:a16="http://schemas.microsoft.com/office/drawing/2014/main" id="{3D0D4C74-B31F-480D-CC86-973026CA3254}"/>
                          </a:ext>
                        </a:extLst>
                      </p:cNvPr>
                      <p:cNvPicPr/>
                      <p:nvPr/>
                    </p:nvPicPr>
                    <p:blipFill>
                      <a:blip r:embed="rId5"/>
                      <a:stretch>
                        <a:fillRect/>
                      </a:stretch>
                    </p:blipFill>
                    <p:spPr>
                      <a:xfrm>
                        <a:off x="3643312" y="1490663"/>
                        <a:ext cx="2890838" cy="2222897"/>
                      </a:xfrm>
                      <a:prstGeom prst="rect">
                        <a:avLst/>
                      </a:prstGeom>
                    </p:spPr>
                  </p:pic>
                </p:oleObj>
              </mc:Fallback>
            </mc:AlternateContent>
          </a:graphicData>
        </a:graphic>
      </p:graphicFrame>
    </p:spTree>
    <p:extLst>
      <p:ext uri="{BB962C8B-B14F-4D97-AF65-F5344CB8AC3E}">
        <p14:creationId xmlns:p14="http://schemas.microsoft.com/office/powerpoint/2010/main" val="332963731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9B55EC-ED8E-4CD2-926D-BCC1F1D2A236}"/>
              </a:ext>
            </a:extLst>
          </p:cNvPr>
          <p:cNvSpPr>
            <a:spLocks noGrp="1"/>
          </p:cNvSpPr>
          <p:nvPr>
            <p:ph type="title"/>
          </p:nvPr>
        </p:nvSpPr>
        <p:spPr/>
        <p:txBody>
          <a:bodyPr/>
          <a:lstStyle/>
          <a:p>
            <a:r>
              <a:rPr lang="fr-FR" dirty="0"/>
              <a:t>VALUATIONS</a:t>
            </a:r>
          </a:p>
        </p:txBody>
      </p:sp>
      <p:sp>
        <p:nvSpPr>
          <p:cNvPr id="3" name="Espace réservé du contenu 2">
            <a:extLst>
              <a:ext uri="{FF2B5EF4-FFF2-40B4-BE49-F238E27FC236}">
                <a16:creationId xmlns:a16="http://schemas.microsoft.com/office/drawing/2014/main" id="{1DFD5D32-D23D-412C-AAD6-BEA054E2DB1E}"/>
              </a:ext>
            </a:extLst>
          </p:cNvPr>
          <p:cNvSpPr>
            <a:spLocks noGrp="1"/>
          </p:cNvSpPr>
          <p:nvPr>
            <p:ph idx="1"/>
          </p:nvPr>
        </p:nvSpPr>
        <p:spPr/>
        <p:txBody>
          <a:bodyPr/>
          <a:lstStyle/>
          <a:p>
            <a:endParaRPr lang="fr-FR" dirty="0"/>
          </a:p>
        </p:txBody>
      </p:sp>
      <p:sp>
        <p:nvSpPr>
          <p:cNvPr id="4" name="Espace réservé du pied de page 3">
            <a:extLst>
              <a:ext uri="{FF2B5EF4-FFF2-40B4-BE49-F238E27FC236}">
                <a16:creationId xmlns:a16="http://schemas.microsoft.com/office/drawing/2014/main" id="{AC733004-560B-4BC0-9353-1228B1C8AAD3}"/>
              </a:ext>
            </a:extLst>
          </p:cNvPr>
          <p:cNvSpPr>
            <a:spLocks noGrp="1"/>
          </p:cNvSpPr>
          <p:nvPr>
            <p:ph type="ftr" sz="quarter" idx="11"/>
          </p:nvPr>
        </p:nvSpPr>
        <p:spPr/>
        <p:txBody>
          <a:bodyPr/>
          <a:lstStyle/>
          <a:p>
            <a:r>
              <a:rPr lang="en-GB"/>
              <a:t>Presentation title  l  00 month 0000</a:t>
            </a:r>
          </a:p>
        </p:txBody>
      </p:sp>
      <p:sp>
        <p:nvSpPr>
          <p:cNvPr id="5" name="Espace réservé du numéro de diapositive 4">
            <a:extLst>
              <a:ext uri="{FF2B5EF4-FFF2-40B4-BE49-F238E27FC236}">
                <a16:creationId xmlns:a16="http://schemas.microsoft.com/office/drawing/2014/main" id="{0DBE1A9B-E51D-451D-89DB-6CE02EBB8BB3}"/>
              </a:ext>
            </a:extLst>
          </p:cNvPr>
          <p:cNvSpPr>
            <a:spLocks noGrp="1"/>
          </p:cNvSpPr>
          <p:nvPr>
            <p:ph type="sldNum" sz="quarter" idx="12"/>
          </p:nvPr>
        </p:nvSpPr>
        <p:spPr/>
        <p:txBody>
          <a:bodyPr/>
          <a:lstStyle/>
          <a:p>
            <a:fld id="{B6DA55B2-71C7-D142-9718-47F3DB26F441}" type="slidenum">
              <a:rPr lang="en-GB" smtClean="0"/>
              <a:t>113</a:t>
            </a:fld>
            <a:endParaRPr lang="en-GB" dirty="0"/>
          </a:p>
        </p:txBody>
      </p:sp>
      <p:graphicFrame>
        <p:nvGraphicFramePr>
          <p:cNvPr id="8" name="Objet 7">
            <a:extLst>
              <a:ext uri="{FF2B5EF4-FFF2-40B4-BE49-F238E27FC236}">
                <a16:creationId xmlns:a16="http://schemas.microsoft.com/office/drawing/2014/main" id="{2989927B-86D9-EB7E-C1B5-6DF82D958E12}"/>
              </a:ext>
            </a:extLst>
          </p:cNvPr>
          <p:cNvGraphicFramePr>
            <a:graphicFrameLocks noChangeAspect="1"/>
          </p:cNvGraphicFramePr>
          <p:nvPr/>
        </p:nvGraphicFramePr>
        <p:xfrm>
          <a:off x="325041" y="1358828"/>
          <a:ext cx="6207919" cy="2576513"/>
        </p:xfrm>
        <a:graphic>
          <a:graphicData uri="http://schemas.openxmlformats.org/presentationml/2006/ole">
            <mc:AlternateContent xmlns:mc="http://schemas.openxmlformats.org/markup-compatibility/2006">
              <mc:Choice xmlns:v="urn:schemas-microsoft-com:vml" Requires="v">
                <p:oleObj name="Worksheet" r:id="rId2" imgW="8801143" imgH="4943321" progId="Excel.Sheet.12">
                  <p:link updateAutomatic="1"/>
                </p:oleObj>
              </mc:Choice>
              <mc:Fallback>
                <p:oleObj name="Worksheet" r:id="rId2" imgW="8801143" imgH="4943321" progId="Excel.Sheet.12">
                  <p:link updateAutomatic="1"/>
                  <p:pic>
                    <p:nvPicPr>
                      <p:cNvPr id="8" name="Objet 7">
                        <a:extLst>
                          <a:ext uri="{FF2B5EF4-FFF2-40B4-BE49-F238E27FC236}">
                            <a16:creationId xmlns:a16="http://schemas.microsoft.com/office/drawing/2014/main" id="{2989927B-86D9-EB7E-C1B5-6DF82D958E12}"/>
                          </a:ext>
                        </a:extLst>
                      </p:cNvPr>
                      <p:cNvPicPr/>
                      <p:nvPr/>
                    </p:nvPicPr>
                    <p:blipFill>
                      <a:blip r:embed="rId3"/>
                      <a:stretch>
                        <a:fillRect/>
                      </a:stretch>
                    </p:blipFill>
                    <p:spPr>
                      <a:xfrm>
                        <a:off x="325041" y="1358828"/>
                        <a:ext cx="6207919" cy="2576513"/>
                      </a:xfrm>
                      <a:prstGeom prst="rect">
                        <a:avLst/>
                      </a:prstGeom>
                    </p:spPr>
                  </p:pic>
                </p:oleObj>
              </mc:Fallback>
            </mc:AlternateContent>
          </a:graphicData>
        </a:graphic>
      </p:graphicFrame>
    </p:spTree>
    <p:extLst>
      <p:ext uri="{BB962C8B-B14F-4D97-AF65-F5344CB8AC3E}">
        <p14:creationId xmlns:p14="http://schemas.microsoft.com/office/powerpoint/2010/main" val="26236984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9B55EC-ED8E-4CD2-926D-BCC1F1D2A236}"/>
              </a:ext>
            </a:extLst>
          </p:cNvPr>
          <p:cNvSpPr>
            <a:spLocks noGrp="1"/>
          </p:cNvSpPr>
          <p:nvPr>
            <p:ph type="title"/>
          </p:nvPr>
        </p:nvSpPr>
        <p:spPr/>
        <p:txBody>
          <a:bodyPr/>
          <a:lstStyle/>
          <a:p>
            <a:r>
              <a:rPr lang="fr-FR" dirty="0"/>
              <a:t>VALUATIONS</a:t>
            </a:r>
          </a:p>
        </p:txBody>
      </p:sp>
      <p:sp>
        <p:nvSpPr>
          <p:cNvPr id="3" name="Espace réservé du contenu 2">
            <a:extLst>
              <a:ext uri="{FF2B5EF4-FFF2-40B4-BE49-F238E27FC236}">
                <a16:creationId xmlns:a16="http://schemas.microsoft.com/office/drawing/2014/main" id="{1DFD5D32-D23D-412C-AAD6-BEA054E2DB1E}"/>
              </a:ext>
            </a:extLst>
          </p:cNvPr>
          <p:cNvSpPr>
            <a:spLocks noGrp="1"/>
          </p:cNvSpPr>
          <p:nvPr>
            <p:ph idx="1"/>
          </p:nvPr>
        </p:nvSpPr>
        <p:spPr/>
        <p:txBody>
          <a:bodyPr/>
          <a:lstStyle/>
          <a:p>
            <a:endParaRPr lang="fr-FR" dirty="0"/>
          </a:p>
        </p:txBody>
      </p:sp>
      <p:sp>
        <p:nvSpPr>
          <p:cNvPr id="4" name="Espace réservé du pied de page 3">
            <a:extLst>
              <a:ext uri="{FF2B5EF4-FFF2-40B4-BE49-F238E27FC236}">
                <a16:creationId xmlns:a16="http://schemas.microsoft.com/office/drawing/2014/main" id="{AC733004-560B-4BC0-9353-1228B1C8AAD3}"/>
              </a:ext>
            </a:extLst>
          </p:cNvPr>
          <p:cNvSpPr>
            <a:spLocks noGrp="1"/>
          </p:cNvSpPr>
          <p:nvPr>
            <p:ph type="ftr" sz="quarter" idx="11"/>
          </p:nvPr>
        </p:nvSpPr>
        <p:spPr/>
        <p:txBody>
          <a:bodyPr/>
          <a:lstStyle/>
          <a:p>
            <a:r>
              <a:rPr lang="en-GB"/>
              <a:t>Presentation title  l  00 month 0000</a:t>
            </a:r>
          </a:p>
        </p:txBody>
      </p:sp>
      <p:sp>
        <p:nvSpPr>
          <p:cNvPr id="5" name="Espace réservé du numéro de diapositive 4">
            <a:extLst>
              <a:ext uri="{FF2B5EF4-FFF2-40B4-BE49-F238E27FC236}">
                <a16:creationId xmlns:a16="http://schemas.microsoft.com/office/drawing/2014/main" id="{0DBE1A9B-E51D-451D-89DB-6CE02EBB8BB3}"/>
              </a:ext>
            </a:extLst>
          </p:cNvPr>
          <p:cNvSpPr>
            <a:spLocks noGrp="1"/>
          </p:cNvSpPr>
          <p:nvPr>
            <p:ph type="sldNum" sz="quarter" idx="12"/>
          </p:nvPr>
        </p:nvSpPr>
        <p:spPr/>
        <p:txBody>
          <a:bodyPr/>
          <a:lstStyle/>
          <a:p>
            <a:fld id="{B6DA55B2-71C7-D142-9718-47F3DB26F441}" type="slidenum">
              <a:rPr lang="en-GB" smtClean="0"/>
              <a:t>114</a:t>
            </a:fld>
            <a:endParaRPr lang="en-GB" dirty="0"/>
          </a:p>
        </p:txBody>
      </p:sp>
      <p:sp>
        <p:nvSpPr>
          <p:cNvPr id="6" name="Espace réservé du texte 5">
            <a:extLst>
              <a:ext uri="{FF2B5EF4-FFF2-40B4-BE49-F238E27FC236}">
                <a16:creationId xmlns:a16="http://schemas.microsoft.com/office/drawing/2014/main" id="{D24B516A-3D88-4032-882F-F52D1F0F12C9}"/>
              </a:ext>
            </a:extLst>
          </p:cNvPr>
          <p:cNvSpPr>
            <a:spLocks noGrp="1"/>
          </p:cNvSpPr>
          <p:nvPr>
            <p:ph type="body" sz="quarter" idx="13"/>
          </p:nvPr>
        </p:nvSpPr>
        <p:spPr/>
        <p:txBody>
          <a:bodyPr/>
          <a:lstStyle/>
          <a:p>
            <a:r>
              <a:rPr lang="fr-FR" dirty="0"/>
              <a:t>USA &amp; ZONE EURO</a:t>
            </a:r>
          </a:p>
          <a:p>
            <a:endParaRPr lang="fr-FR" dirty="0"/>
          </a:p>
        </p:txBody>
      </p:sp>
      <p:sp>
        <p:nvSpPr>
          <p:cNvPr id="7" name="Espace réservé du texte 6">
            <a:extLst>
              <a:ext uri="{FF2B5EF4-FFF2-40B4-BE49-F238E27FC236}">
                <a16:creationId xmlns:a16="http://schemas.microsoft.com/office/drawing/2014/main" id="{86E8E141-8007-4FF4-BEBB-03B921122205}"/>
              </a:ext>
            </a:extLst>
          </p:cNvPr>
          <p:cNvSpPr>
            <a:spLocks noGrp="1"/>
          </p:cNvSpPr>
          <p:nvPr>
            <p:ph type="body" sz="quarter" idx="14"/>
          </p:nvPr>
        </p:nvSpPr>
        <p:spPr/>
        <p:txBody>
          <a:bodyPr/>
          <a:lstStyle/>
          <a:p>
            <a:endParaRPr lang="fr-FR"/>
          </a:p>
        </p:txBody>
      </p:sp>
      <p:graphicFrame>
        <p:nvGraphicFramePr>
          <p:cNvPr id="10" name="Objet 9">
            <a:extLst>
              <a:ext uri="{FF2B5EF4-FFF2-40B4-BE49-F238E27FC236}">
                <a16:creationId xmlns:a16="http://schemas.microsoft.com/office/drawing/2014/main" id="{4F616189-0EC3-4026-ACD2-39D81EF0F51E}"/>
              </a:ext>
            </a:extLst>
          </p:cNvPr>
          <p:cNvGraphicFramePr>
            <a:graphicFrameLocks noChangeAspect="1"/>
          </p:cNvGraphicFramePr>
          <p:nvPr/>
        </p:nvGraphicFramePr>
        <p:xfrm>
          <a:off x="323851" y="1484710"/>
          <a:ext cx="2964656" cy="2174081"/>
        </p:xfrm>
        <a:graphic>
          <a:graphicData uri="http://schemas.openxmlformats.org/presentationml/2006/ole">
            <mc:AlternateContent xmlns:mc="http://schemas.openxmlformats.org/markup-compatibility/2006">
              <mc:Choice xmlns:v="urn:schemas-microsoft-com:vml" Requires="v">
                <p:oleObj name="Worksheet" r:id="rId2" imgW="7058058" imgH="4667031" progId="Excel.Sheet.12">
                  <p:link updateAutomatic="1"/>
                </p:oleObj>
              </mc:Choice>
              <mc:Fallback>
                <p:oleObj name="Worksheet" r:id="rId2" imgW="7058058" imgH="4667031" progId="Excel.Sheet.12">
                  <p:link updateAutomatic="1"/>
                  <p:pic>
                    <p:nvPicPr>
                      <p:cNvPr id="10" name="Objet 9">
                        <a:extLst>
                          <a:ext uri="{FF2B5EF4-FFF2-40B4-BE49-F238E27FC236}">
                            <a16:creationId xmlns:a16="http://schemas.microsoft.com/office/drawing/2014/main" id="{4F616189-0EC3-4026-ACD2-39D81EF0F51E}"/>
                          </a:ext>
                        </a:extLst>
                      </p:cNvPr>
                      <p:cNvPicPr/>
                      <p:nvPr/>
                    </p:nvPicPr>
                    <p:blipFill>
                      <a:blip r:embed="rId3"/>
                      <a:stretch>
                        <a:fillRect/>
                      </a:stretch>
                    </p:blipFill>
                    <p:spPr>
                      <a:xfrm>
                        <a:off x="323851" y="1484710"/>
                        <a:ext cx="2964656" cy="2174081"/>
                      </a:xfrm>
                      <a:prstGeom prst="rect">
                        <a:avLst/>
                      </a:prstGeom>
                    </p:spPr>
                  </p:pic>
                </p:oleObj>
              </mc:Fallback>
            </mc:AlternateContent>
          </a:graphicData>
        </a:graphic>
      </p:graphicFrame>
      <p:graphicFrame>
        <p:nvGraphicFramePr>
          <p:cNvPr id="8" name="Objet 7">
            <a:extLst>
              <a:ext uri="{FF2B5EF4-FFF2-40B4-BE49-F238E27FC236}">
                <a16:creationId xmlns:a16="http://schemas.microsoft.com/office/drawing/2014/main" id="{729BD15D-DA99-4CD1-963D-80B4531646F1}"/>
              </a:ext>
            </a:extLst>
          </p:cNvPr>
          <p:cNvGraphicFramePr>
            <a:graphicFrameLocks noChangeAspect="1"/>
          </p:cNvGraphicFramePr>
          <p:nvPr/>
        </p:nvGraphicFramePr>
        <p:xfrm>
          <a:off x="3386138" y="1485900"/>
          <a:ext cx="3152775" cy="2170510"/>
        </p:xfrm>
        <a:graphic>
          <a:graphicData uri="http://schemas.openxmlformats.org/presentationml/2006/ole">
            <mc:AlternateContent xmlns:mc="http://schemas.openxmlformats.org/markup-compatibility/2006">
              <mc:Choice xmlns:v="urn:schemas-microsoft-com:vml" Requires="v">
                <p:oleObj name="Worksheet" r:id="rId4" imgW="6972343" imgH="4743489" progId="Excel.Sheet.12">
                  <p:link updateAutomatic="1"/>
                </p:oleObj>
              </mc:Choice>
              <mc:Fallback>
                <p:oleObj name="Worksheet" r:id="rId4" imgW="6972343" imgH="4743489" progId="Excel.Sheet.12">
                  <p:link updateAutomatic="1"/>
                  <p:pic>
                    <p:nvPicPr>
                      <p:cNvPr id="8" name="Objet 7">
                        <a:extLst>
                          <a:ext uri="{FF2B5EF4-FFF2-40B4-BE49-F238E27FC236}">
                            <a16:creationId xmlns:a16="http://schemas.microsoft.com/office/drawing/2014/main" id="{729BD15D-DA99-4CD1-963D-80B4531646F1}"/>
                          </a:ext>
                        </a:extLst>
                      </p:cNvPr>
                      <p:cNvPicPr/>
                      <p:nvPr/>
                    </p:nvPicPr>
                    <p:blipFill>
                      <a:blip r:embed="rId5"/>
                      <a:stretch>
                        <a:fillRect/>
                      </a:stretch>
                    </p:blipFill>
                    <p:spPr>
                      <a:xfrm>
                        <a:off x="3386138" y="1485900"/>
                        <a:ext cx="3152775" cy="2170510"/>
                      </a:xfrm>
                      <a:prstGeom prst="rect">
                        <a:avLst/>
                      </a:prstGeom>
                    </p:spPr>
                  </p:pic>
                </p:oleObj>
              </mc:Fallback>
            </mc:AlternateContent>
          </a:graphicData>
        </a:graphic>
      </p:graphicFrame>
    </p:spTree>
    <p:extLst>
      <p:ext uri="{BB962C8B-B14F-4D97-AF65-F5344CB8AC3E}">
        <p14:creationId xmlns:p14="http://schemas.microsoft.com/office/powerpoint/2010/main" val="21571322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115</a:t>
            </a:fld>
            <a:endParaRPr lang="en-GB"/>
          </a:p>
        </p:txBody>
      </p:sp>
      <p:sp>
        <p:nvSpPr>
          <p:cNvPr id="4" name="Titre 1"/>
          <p:cNvSpPr>
            <a:spLocks noGrp="1"/>
          </p:cNvSpPr>
          <p:nvPr>
            <p:ph type="title"/>
          </p:nvPr>
        </p:nvSpPr>
        <p:spPr>
          <a:xfrm>
            <a:off x="1174433" y="779868"/>
            <a:ext cx="4548012" cy="428567"/>
          </a:xfrm>
        </p:spPr>
        <p:txBody>
          <a:bodyPr>
            <a:normAutofit/>
          </a:bodyPr>
          <a:lstStyle/>
          <a:p>
            <a:r>
              <a:rPr lang="en-GB" sz="1238" dirty="0">
                <a:solidFill>
                  <a:schemeClr val="accent1"/>
                </a:solidFill>
              </a:rPr>
              <a:t>Index contribution to CY’25 EPS: </a:t>
            </a:r>
            <a:r>
              <a:rPr lang="en-GB" sz="1238" dirty="0"/>
              <a:t>SP500</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13" name="TextBox 12">
            <a:extLst>
              <a:ext uri="{FF2B5EF4-FFF2-40B4-BE49-F238E27FC236}">
                <a16:creationId xmlns:a16="http://schemas.microsoft.com/office/drawing/2014/main" id="{4696C48F-ABCB-40AD-90CF-9035BF5B1BCA}"/>
              </a:ext>
            </a:extLst>
          </p:cNvPr>
          <p:cNvSpPr txBox="1"/>
          <p:nvPr/>
        </p:nvSpPr>
        <p:spPr>
          <a:xfrm>
            <a:off x="321300" y="1142773"/>
            <a:ext cx="5134175" cy="184666"/>
          </a:xfrm>
          <a:prstGeom prst="rect">
            <a:avLst/>
          </a:prstGeom>
          <a:noFill/>
        </p:spPr>
        <p:txBody>
          <a:bodyPr wrap="square" rtlCol="0">
            <a:spAutoFit/>
          </a:bodyPr>
          <a:lstStyle/>
          <a:p>
            <a:r>
              <a:rPr lang="en-IE" sz="600" b="1" dirty="0"/>
              <a:t>                             Nvidia                                             Mag 7 x Nvidia                                       S&amp;P x-Mag 7</a:t>
            </a:r>
            <a:endParaRPr lang="en-GB" sz="600" dirty="0"/>
          </a:p>
        </p:txBody>
      </p:sp>
      <p:pic>
        <p:nvPicPr>
          <p:cNvPr id="9" name="Picture 8">
            <a:extLst>
              <a:ext uri="{FF2B5EF4-FFF2-40B4-BE49-F238E27FC236}">
                <a16:creationId xmlns:a16="http://schemas.microsoft.com/office/drawing/2014/main" id="{B3E92EEC-B7EB-43DA-B3BA-FCBAC8045171}"/>
              </a:ext>
            </a:extLst>
          </p:cNvPr>
          <p:cNvPicPr>
            <a:picLocks noChangeAspect="1"/>
          </p:cNvPicPr>
          <p:nvPr/>
        </p:nvPicPr>
        <p:blipFill>
          <a:blip r:embed="rId2"/>
          <a:stretch>
            <a:fillRect/>
          </a:stretch>
        </p:blipFill>
        <p:spPr>
          <a:xfrm>
            <a:off x="508846" y="1302406"/>
            <a:ext cx="4053532" cy="1307708"/>
          </a:xfrm>
          <a:prstGeom prst="rect">
            <a:avLst/>
          </a:prstGeom>
        </p:spPr>
      </p:pic>
      <p:pic>
        <p:nvPicPr>
          <p:cNvPr id="18" name="Picture 17">
            <a:extLst>
              <a:ext uri="{FF2B5EF4-FFF2-40B4-BE49-F238E27FC236}">
                <a16:creationId xmlns:a16="http://schemas.microsoft.com/office/drawing/2014/main" id="{7E3E9A60-2D1F-4478-9F9D-36A15C0CF43E}"/>
              </a:ext>
            </a:extLst>
          </p:cNvPr>
          <p:cNvPicPr>
            <a:picLocks noChangeAspect="1"/>
          </p:cNvPicPr>
          <p:nvPr/>
        </p:nvPicPr>
        <p:blipFill>
          <a:blip r:embed="rId3"/>
          <a:stretch>
            <a:fillRect/>
          </a:stretch>
        </p:blipFill>
        <p:spPr>
          <a:xfrm>
            <a:off x="508845" y="2704087"/>
            <a:ext cx="4053532" cy="1291088"/>
          </a:xfrm>
          <a:prstGeom prst="rect">
            <a:avLst/>
          </a:prstGeom>
        </p:spPr>
      </p:pic>
      <p:sp>
        <p:nvSpPr>
          <p:cNvPr id="19" name="TextBox 18">
            <a:extLst>
              <a:ext uri="{FF2B5EF4-FFF2-40B4-BE49-F238E27FC236}">
                <a16:creationId xmlns:a16="http://schemas.microsoft.com/office/drawing/2014/main" id="{D57367B4-C03B-4AB7-AB3B-9A4A6C4A96A1}"/>
              </a:ext>
            </a:extLst>
          </p:cNvPr>
          <p:cNvSpPr txBox="1"/>
          <p:nvPr/>
        </p:nvSpPr>
        <p:spPr>
          <a:xfrm>
            <a:off x="4746388" y="2151788"/>
            <a:ext cx="1952115" cy="1234953"/>
          </a:xfrm>
          <a:prstGeom prst="rect">
            <a:avLst/>
          </a:prstGeom>
          <a:noFill/>
        </p:spPr>
        <p:txBody>
          <a:bodyPr wrap="square" rtlCol="0">
            <a:spAutoFit/>
          </a:bodyPr>
          <a:lstStyle/>
          <a:p>
            <a:pPr marL="160735" indent="-160735" algn="just">
              <a:buFont typeface="Arial" panose="020B0604020202020204" pitchFamily="34" charset="0"/>
              <a:buChar char="•"/>
            </a:pPr>
            <a:r>
              <a:rPr lang="en-IE" sz="675" dirty="0"/>
              <a:t>Despite the high level of uncertainties and weakening market sentiment, the Magnificent 7 did stand out yet again and this translated into </a:t>
            </a:r>
            <a:r>
              <a:rPr lang="en-IE" sz="675" b="1" i="1" dirty="0"/>
              <a:t>no aggregate full-year outlook change</a:t>
            </a:r>
            <a:r>
              <a:rPr lang="en-IE" sz="675" dirty="0"/>
              <a:t> (</a:t>
            </a:r>
            <a:r>
              <a:rPr lang="en-IE" sz="675" dirty="0" err="1"/>
              <a:t>ps</a:t>
            </a:r>
            <a:r>
              <a:rPr lang="en-IE" sz="675" dirty="0"/>
              <a:t>: Nvidia will report on the 28th) </a:t>
            </a:r>
          </a:p>
          <a:p>
            <a:pPr algn="just"/>
            <a:endParaRPr lang="en-IE" sz="675" dirty="0"/>
          </a:p>
          <a:p>
            <a:pPr marL="160735" indent="-160735" algn="just">
              <a:buFont typeface="Arial" panose="020B0604020202020204" pitchFamily="34" charset="0"/>
              <a:buChar char="•"/>
            </a:pPr>
            <a:r>
              <a:rPr lang="en-IE" sz="675" dirty="0"/>
              <a:t>On the contrary, expectations for the rest of index (the other 493 stocks) continued to be revised down</a:t>
            </a:r>
            <a:endParaRPr lang="en-GB" sz="675" dirty="0"/>
          </a:p>
          <a:p>
            <a:pPr marL="160735" indent="-160735" algn="just">
              <a:buFont typeface="Arial" panose="020B0604020202020204" pitchFamily="34" charset="0"/>
              <a:buChar char="•"/>
            </a:pPr>
            <a:endParaRPr lang="en-GB" sz="675" dirty="0"/>
          </a:p>
        </p:txBody>
      </p:sp>
    </p:spTree>
    <p:extLst>
      <p:ext uri="{BB962C8B-B14F-4D97-AF65-F5344CB8AC3E}">
        <p14:creationId xmlns:p14="http://schemas.microsoft.com/office/powerpoint/2010/main" val="10539879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116</a:t>
            </a:fld>
            <a:endParaRPr lang="en-GB"/>
          </a:p>
        </p:txBody>
      </p:sp>
      <p:sp>
        <p:nvSpPr>
          <p:cNvPr id="4" name="Titre 1"/>
          <p:cNvSpPr>
            <a:spLocks noGrp="1"/>
          </p:cNvSpPr>
          <p:nvPr>
            <p:ph type="title"/>
          </p:nvPr>
        </p:nvSpPr>
        <p:spPr>
          <a:xfrm>
            <a:off x="310714" y="924363"/>
            <a:ext cx="6054768" cy="428567"/>
          </a:xfrm>
        </p:spPr>
        <p:txBody>
          <a:bodyPr>
            <a:normAutofit/>
          </a:bodyPr>
          <a:lstStyle/>
          <a:p>
            <a:r>
              <a:rPr lang="en-GB" sz="1238" dirty="0">
                <a:solidFill>
                  <a:schemeClr val="accent1"/>
                </a:solidFill>
              </a:rPr>
              <a:t>IT sector news-flow:</a:t>
            </a:r>
            <a:r>
              <a:rPr lang="en-GB" sz="1238" dirty="0"/>
              <a:t> Apple</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pic>
        <p:nvPicPr>
          <p:cNvPr id="9" name="Picture 8">
            <a:extLst>
              <a:ext uri="{FF2B5EF4-FFF2-40B4-BE49-F238E27FC236}">
                <a16:creationId xmlns:a16="http://schemas.microsoft.com/office/drawing/2014/main" id="{36AA271C-A1EF-4245-8563-E52F2D75A18D}"/>
              </a:ext>
            </a:extLst>
          </p:cNvPr>
          <p:cNvPicPr>
            <a:picLocks noChangeAspect="1"/>
          </p:cNvPicPr>
          <p:nvPr/>
        </p:nvPicPr>
        <p:blipFill>
          <a:blip r:embed="rId2"/>
          <a:stretch>
            <a:fillRect/>
          </a:stretch>
        </p:blipFill>
        <p:spPr>
          <a:xfrm rot="21072854">
            <a:off x="633655" y="2785885"/>
            <a:ext cx="2694443" cy="1480805"/>
          </a:xfrm>
          <a:prstGeom prst="rect">
            <a:avLst/>
          </a:prstGeom>
        </p:spPr>
      </p:pic>
      <p:sp>
        <p:nvSpPr>
          <p:cNvPr id="11" name="Arrow: Right 10">
            <a:extLst>
              <a:ext uri="{FF2B5EF4-FFF2-40B4-BE49-F238E27FC236}">
                <a16:creationId xmlns:a16="http://schemas.microsoft.com/office/drawing/2014/main" id="{19550F0C-9041-4F40-A01F-7147FBDE3250}"/>
              </a:ext>
            </a:extLst>
          </p:cNvPr>
          <p:cNvSpPr/>
          <p:nvPr/>
        </p:nvSpPr>
        <p:spPr>
          <a:xfrm>
            <a:off x="3332126" y="1932624"/>
            <a:ext cx="389419" cy="105033"/>
          </a:xfrm>
          <a:prstGeom prst="rightArrow">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7" name="TextBox 16">
            <a:extLst>
              <a:ext uri="{FF2B5EF4-FFF2-40B4-BE49-F238E27FC236}">
                <a16:creationId xmlns:a16="http://schemas.microsoft.com/office/drawing/2014/main" id="{217CDC53-099C-4BC8-B79F-61FE3F8C4ECD}"/>
              </a:ext>
            </a:extLst>
          </p:cNvPr>
          <p:cNvSpPr txBox="1"/>
          <p:nvPr/>
        </p:nvSpPr>
        <p:spPr>
          <a:xfrm rot="2192891">
            <a:off x="2662462" y="2770984"/>
            <a:ext cx="437858" cy="184666"/>
          </a:xfrm>
          <a:prstGeom prst="rect">
            <a:avLst/>
          </a:prstGeom>
          <a:noFill/>
        </p:spPr>
        <p:txBody>
          <a:bodyPr wrap="square" rtlCol="0">
            <a:spAutoFit/>
          </a:bodyPr>
          <a:lstStyle/>
          <a:p>
            <a:r>
              <a:rPr lang="en-IE" sz="600" b="1" dirty="0">
                <a:solidFill>
                  <a:srgbClr val="C00000"/>
                </a:solidFill>
              </a:rPr>
              <a:t>Old</a:t>
            </a:r>
          </a:p>
        </p:txBody>
      </p:sp>
      <p:pic>
        <p:nvPicPr>
          <p:cNvPr id="15" name="Picture 14">
            <a:extLst>
              <a:ext uri="{FF2B5EF4-FFF2-40B4-BE49-F238E27FC236}">
                <a16:creationId xmlns:a16="http://schemas.microsoft.com/office/drawing/2014/main" id="{01AB5C90-1AA7-41CC-9534-BE10D44A5819}"/>
              </a:ext>
            </a:extLst>
          </p:cNvPr>
          <p:cNvPicPr>
            <a:picLocks noChangeAspect="1"/>
          </p:cNvPicPr>
          <p:nvPr/>
        </p:nvPicPr>
        <p:blipFill>
          <a:blip r:embed="rId3"/>
          <a:stretch>
            <a:fillRect/>
          </a:stretch>
        </p:blipFill>
        <p:spPr>
          <a:xfrm>
            <a:off x="4338864" y="2693433"/>
            <a:ext cx="1872823" cy="1304288"/>
          </a:xfrm>
          <a:prstGeom prst="rect">
            <a:avLst/>
          </a:prstGeom>
        </p:spPr>
      </p:pic>
      <p:pic>
        <p:nvPicPr>
          <p:cNvPr id="19" name="Picture 18">
            <a:extLst>
              <a:ext uri="{FF2B5EF4-FFF2-40B4-BE49-F238E27FC236}">
                <a16:creationId xmlns:a16="http://schemas.microsoft.com/office/drawing/2014/main" id="{AF5FF913-23DC-40AC-BF22-580E1A4B4424}"/>
              </a:ext>
            </a:extLst>
          </p:cNvPr>
          <p:cNvPicPr>
            <a:picLocks noChangeAspect="1"/>
          </p:cNvPicPr>
          <p:nvPr/>
        </p:nvPicPr>
        <p:blipFill>
          <a:blip r:embed="rId4"/>
          <a:stretch>
            <a:fillRect/>
          </a:stretch>
        </p:blipFill>
        <p:spPr>
          <a:xfrm rot="21087023">
            <a:off x="346208" y="1502305"/>
            <a:ext cx="2340846" cy="1193642"/>
          </a:xfrm>
          <a:prstGeom prst="rect">
            <a:avLst/>
          </a:prstGeom>
        </p:spPr>
      </p:pic>
      <p:pic>
        <p:nvPicPr>
          <p:cNvPr id="24" name="Picture 23">
            <a:extLst>
              <a:ext uri="{FF2B5EF4-FFF2-40B4-BE49-F238E27FC236}">
                <a16:creationId xmlns:a16="http://schemas.microsoft.com/office/drawing/2014/main" id="{A7B55BD9-30CF-4459-BA33-93AA3B331C67}"/>
              </a:ext>
            </a:extLst>
          </p:cNvPr>
          <p:cNvPicPr>
            <a:picLocks noChangeAspect="1"/>
          </p:cNvPicPr>
          <p:nvPr/>
        </p:nvPicPr>
        <p:blipFill>
          <a:blip r:embed="rId5"/>
          <a:stretch>
            <a:fillRect/>
          </a:stretch>
        </p:blipFill>
        <p:spPr>
          <a:xfrm>
            <a:off x="4095227" y="1588359"/>
            <a:ext cx="2360097" cy="869645"/>
          </a:xfrm>
          <a:prstGeom prst="rect">
            <a:avLst/>
          </a:prstGeom>
        </p:spPr>
      </p:pic>
      <p:sp>
        <p:nvSpPr>
          <p:cNvPr id="25" name="Arrow: Right 24">
            <a:extLst>
              <a:ext uri="{FF2B5EF4-FFF2-40B4-BE49-F238E27FC236}">
                <a16:creationId xmlns:a16="http://schemas.microsoft.com/office/drawing/2014/main" id="{653CF60A-B85C-4172-B154-6EF136DCEE40}"/>
              </a:ext>
            </a:extLst>
          </p:cNvPr>
          <p:cNvSpPr/>
          <p:nvPr/>
        </p:nvSpPr>
        <p:spPr>
          <a:xfrm>
            <a:off x="3378391" y="3353493"/>
            <a:ext cx="389419" cy="105033"/>
          </a:xfrm>
          <a:prstGeom prst="rightArrow">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Tree>
    <p:extLst>
      <p:ext uri="{BB962C8B-B14F-4D97-AF65-F5344CB8AC3E}">
        <p14:creationId xmlns:p14="http://schemas.microsoft.com/office/powerpoint/2010/main" val="28636642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117</a:t>
            </a:fld>
            <a:endParaRPr lang="en-GB"/>
          </a:p>
        </p:txBody>
      </p:sp>
      <p:sp>
        <p:nvSpPr>
          <p:cNvPr id="4" name="Titre 1"/>
          <p:cNvSpPr>
            <a:spLocks noGrp="1"/>
          </p:cNvSpPr>
          <p:nvPr>
            <p:ph type="title"/>
          </p:nvPr>
        </p:nvSpPr>
        <p:spPr>
          <a:xfrm>
            <a:off x="1154994" y="899596"/>
            <a:ext cx="4548012" cy="428567"/>
          </a:xfrm>
        </p:spPr>
        <p:txBody>
          <a:bodyPr>
            <a:normAutofit/>
          </a:bodyPr>
          <a:lstStyle/>
          <a:p>
            <a:r>
              <a:rPr lang="en-GB" sz="1238" dirty="0">
                <a:solidFill>
                  <a:schemeClr val="accent1"/>
                </a:solidFill>
              </a:rPr>
              <a:t>Semiconductors: </a:t>
            </a:r>
            <a:r>
              <a:rPr lang="en-GB" sz="1238" dirty="0"/>
              <a:t>Memory &amp; TSMC</a:t>
            </a:r>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3" name="TextBox 2"/>
          <p:cNvSpPr txBox="1"/>
          <p:nvPr/>
        </p:nvSpPr>
        <p:spPr>
          <a:xfrm>
            <a:off x="2918198" y="1313989"/>
            <a:ext cx="3707330" cy="1391407"/>
          </a:xfrm>
          <a:prstGeom prst="rect">
            <a:avLst/>
          </a:prstGeom>
          <a:noFill/>
        </p:spPr>
        <p:txBody>
          <a:bodyPr wrap="square" rtlCol="0">
            <a:spAutoFit/>
          </a:bodyPr>
          <a:lstStyle/>
          <a:p>
            <a:pPr marL="160735" indent="-160735" algn="just">
              <a:buFont typeface="Arial" panose="020B0604020202020204" pitchFamily="34" charset="0"/>
              <a:buChar char="•"/>
            </a:pPr>
            <a:r>
              <a:rPr lang="en-GB" sz="844" dirty="0"/>
              <a:t>TSMC monthly sales in April reached a new all-time high (+43.5% YoY). Two factors could be at play: </a:t>
            </a:r>
          </a:p>
          <a:p>
            <a:pPr marL="503635" lvl="1" indent="-160735" algn="just">
              <a:buFont typeface="Arial" panose="020B0604020202020204" pitchFamily="34" charset="0"/>
              <a:buChar char="•"/>
            </a:pPr>
            <a:r>
              <a:rPr lang="en-GB" sz="844" dirty="0"/>
              <a:t>1)</a:t>
            </a:r>
            <a:r>
              <a:rPr lang="en-IE" sz="844" dirty="0"/>
              <a:t> rushed demand to secure critical components ahead of impending global tariffs </a:t>
            </a:r>
          </a:p>
          <a:p>
            <a:pPr marL="503635" lvl="1" indent="-160735" algn="just">
              <a:buFont typeface="Arial" panose="020B0604020202020204" pitchFamily="34" charset="0"/>
              <a:buChar char="•"/>
            </a:pPr>
            <a:r>
              <a:rPr lang="en-IE" sz="844" dirty="0"/>
              <a:t>2) growing demand for 3nm and 5nm process</a:t>
            </a:r>
          </a:p>
          <a:p>
            <a:pPr lvl="1" algn="just"/>
            <a:endParaRPr lang="en-GB" sz="844" dirty="0"/>
          </a:p>
          <a:p>
            <a:pPr marL="160735" indent="-160735" algn="just">
              <a:buFont typeface="Arial" panose="020B0604020202020204" pitchFamily="34" charset="0"/>
              <a:buChar char="•"/>
            </a:pPr>
            <a:r>
              <a:rPr lang="en-GB" sz="844" dirty="0"/>
              <a:t>Memory pricing increasing due to 1) pull-in demand from buyers in response of the suspension of tariffs on electronics 2) tightened supply by major DRAM players</a:t>
            </a:r>
          </a:p>
          <a:p>
            <a:pPr marL="160735" indent="-160735" algn="just">
              <a:buFont typeface="Arial" panose="020B0604020202020204" pitchFamily="34" charset="0"/>
              <a:buChar char="•"/>
            </a:pPr>
            <a:endParaRPr lang="en-GB" sz="844" dirty="0"/>
          </a:p>
        </p:txBody>
      </p:sp>
      <p:pic>
        <p:nvPicPr>
          <p:cNvPr id="5" name="Picture 4">
            <a:extLst>
              <a:ext uri="{FF2B5EF4-FFF2-40B4-BE49-F238E27FC236}">
                <a16:creationId xmlns:a16="http://schemas.microsoft.com/office/drawing/2014/main" id="{92F9F437-44E9-4406-A55A-85CC03DFEDCF}"/>
              </a:ext>
            </a:extLst>
          </p:cNvPr>
          <p:cNvPicPr>
            <a:picLocks noChangeAspect="1"/>
          </p:cNvPicPr>
          <p:nvPr/>
        </p:nvPicPr>
        <p:blipFill>
          <a:blip r:embed="rId2"/>
          <a:stretch>
            <a:fillRect/>
          </a:stretch>
        </p:blipFill>
        <p:spPr>
          <a:xfrm>
            <a:off x="346195" y="1283659"/>
            <a:ext cx="2262644" cy="1248355"/>
          </a:xfrm>
          <a:prstGeom prst="rect">
            <a:avLst/>
          </a:prstGeom>
        </p:spPr>
      </p:pic>
      <p:pic>
        <p:nvPicPr>
          <p:cNvPr id="10" name="Picture 9">
            <a:extLst>
              <a:ext uri="{FF2B5EF4-FFF2-40B4-BE49-F238E27FC236}">
                <a16:creationId xmlns:a16="http://schemas.microsoft.com/office/drawing/2014/main" id="{6A14946C-9159-4370-B323-51A53E4D04A2}"/>
              </a:ext>
            </a:extLst>
          </p:cNvPr>
          <p:cNvPicPr>
            <a:picLocks noChangeAspect="1"/>
          </p:cNvPicPr>
          <p:nvPr/>
        </p:nvPicPr>
        <p:blipFill>
          <a:blip r:embed="rId3"/>
          <a:stretch>
            <a:fillRect/>
          </a:stretch>
        </p:blipFill>
        <p:spPr>
          <a:xfrm>
            <a:off x="315931" y="2664452"/>
            <a:ext cx="2223281" cy="1423113"/>
          </a:xfrm>
          <a:prstGeom prst="rect">
            <a:avLst/>
          </a:prstGeom>
        </p:spPr>
      </p:pic>
      <p:sp>
        <p:nvSpPr>
          <p:cNvPr id="13" name="TextBox 12">
            <a:extLst>
              <a:ext uri="{FF2B5EF4-FFF2-40B4-BE49-F238E27FC236}">
                <a16:creationId xmlns:a16="http://schemas.microsoft.com/office/drawing/2014/main" id="{8B600432-DC94-4784-9A2F-CBC2421F5D95}"/>
              </a:ext>
            </a:extLst>
          </p:cNvPr>
          <p:cNvSpPr txBox="1"/>
          <p:nvPr/>
        </p:nvSpPr>
        <p:spPr>
          <a:xfrm>
            <a:off x="596566" y="2698419"/>
            <a:ext cx="1847039" cy="196208"/>
          </a:xfrm>
          <a:prstGeom prst="rect">
            <a:avLst/>
          </a:prstGeom>
          <a:noFill/>
        </p:spPr>
        <p:txBody>
          <a:bodyPr wrap="square">
            <a:spAutoFit/>
          </a:bodyPr>
          <a:lstStyle/>
          <a:p>
            <a:pPr algn="ctr"/>
            <a:r>
              <a:rPr lang="en-IE" sz="675" dirty="0"/>
              <a:t>NAND spot price trend</a:t>
            </a:r>
          </a:p>
        </p:txBody>
      </p:sp>
      <p:sp>
        <p:nvSpPr>
          <p:cNvPr id="14" name="TextBox 13">
            <a:extLst>
              <a:ext uri="{FF2B5EF4-FFF2-40B4-BE49-F238E27FC236}">
                <a16:creationId xmlns:a16="http://schemas.microsoft.com/office/drawing/2014/main" id="{F9C37DB6-C998-4BE7-B1C5-4CDEC5FAD6E8}"/>
              </a:ext>
            </a:extLst>
          </p:cNvPr>
          <p:cNvSpPr txBox="1"/>
          <p:nvPr/>
        </p:nvSpPr>
        <p:spPr>
          <a:xfrm>
            <a:off x="553999" y="1306602"/>
            <a:ext cx="1847039" cy="196208"/>
          </a:xfrm>
          <a:prstGeom prst="rect">
            <a:avLst/>
          </a:prstGeom>
          <a:noFill/>
        </p:spPr>
        <p:txBody>
          <a:bodyPr wrap="square">
            <a:spAutoFit/>
          </a:bodyPr>
          <a:lstStyle/>
          <a:p>
            <a:pPr algn="ctr"/>
            <a:r>
              <a:rPr lang="en-IE" sz="675" dirty="0"/>
              <a:t>DRAM spot price trend</a:t>
            </a:r>
          </a:p>
        </p:txBody>
      </p:sp>
      <p:pic>
        <p:nvPicPr>
          <p:cNvPr id="9" name="Picture 8">
            <a:extLst>
              <a:ext uri="{FF2B5EF4-FFF2-40B4-BE49-F238E27FC236}">
                <a16:creationId xmlns:a16="http://schemas.microsoft.com/office/drawing/2014/main" id="{ABA95A5C-DA5B-405A-9B30-0A2A4959E10D}"/>
              </a:ext>
            </a:extLst>
          </p:cNvPr>
          <p:cNvPicPr>
            <a:picLocks noChangeAspect="1"/>
          </p:cNvPicPr>
          <p:nvPr/>
        </p:nvPicPr>
        <p:blipFill>
          <a:blip r:embed="rId4"/>
          <a:stretch>
            <a:fillRect/>
          </a:stretch>
        </p:blipFill>
        <p:spPr>
          <a:xfrm>
            <a:off x="3763765" y="2609033"/>
            <a:ext cx="2016195" cy="1578719"/>
          </a:xfrm>
          <a:prstGeom prst="rect">
            <a:avLst/>
          </a:prstGeom>
        </p:spPr>
      </p:pic>
    </p:spTree>
    <p:extLst>
      <p:ext uri="{BB962C8B-B14F-4D97-AF65-F5344CB8AC3E}">
        <p14:creationId xmlns:p14="http://schemas.microsoft.com/office/powerpoint/2010/main" val="34364958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118</a:t>
            </a:fld>
            <a:endParaRPr lang="en-GB"/>
          </a:p>
        </p:txBody>
      </p:sp>
      <p:sp>
        <p:nvSpPr>
          <p:cNvPr id="4" name="Titre 1"/>
          <p:cNvSpPr>
            <a:spLocks noGrp="1"/>
          </p:cNvSpPr>
          <p:nvPr>
            <p:ph type="title"/>
          </p:nvPr>
        </p:nvSpPr>
        <p:spPr>
          <a:xfrm>
            <a:off x="1154994" y="946895"/>
            <a:ext cx="4820578" cy="428567"/>
          </a:xfrm>
        </p:spPr>
        <p:txBody>
          <a:bodyPr>
            <a:normAutofit fontScale="90000"/>
          </a:bodyPr>
          <a:lstStyle/>
          <a:p>
            <a:r>
              <a:rPr lang="en-GB" sz="1238" dirty="0">
                <a:solidFill>
                  <a:schemeClr val="accent1"/>
                </a:solidFill>
              </a:rPr>
              <a:t>US semiconductors: </a:t>
            </a:r>
            <a:r>
              <a:rPr lang="en-IE" sz="1238" dirty="0"/>
              <a:t>Q1 Cloud Capex still on track despite multiple concerns (</a:t>
            </a:r>
            <a:r>
              <a:rPr lang="en-IE" sz="1238" dirty="0" err="1"/>
              <a:t>ie</a:t>
            </a:r>
            <a:r>
              <a:rPr lang="en-IE" sz="1238" dirty="0"/>
              <a:t>. Ai efficiency, </a:t>
            </a:r>
            <a:r>
              <a:rPr lang="en-IE" sz="1238" dirty="0" err="1"/>
              <a:t>DeepSeek</a:t>
            </a:r>
            <a:r>
              <a:rPr lang="en-IE" sz="1238" dirty="0"/>
              <a:t>, China restrictions </a:t>
            </a:r>
            <a:endParaRPr lang="en-GB" sz="1238" dirty="0"/>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10" name="TextBox 9">
            <a:extLst>
              <a:ext uri="{FF2B5EF4-FFF2-40B4-BE49-F238E27FC236}">
                <a16:creationId xmlns:a16="http://schemas.microsoft.com/office/drawing/2014/main" id="{3998422F-B045-40BA-87DC-BF833C1FF1ED}"/>
              </a:ext>
            </a:extLst>
          </p:cNvPr>
          <p:cNvSpPr txBox="1"/>
          <p:nvPr/>
        </p:nvSpPr>
        <p:spPr>
          <a:xfrm>
            <a:off x="397291" y="2980464"/>
            <a:ext cx="5921528" cy="1131079"/>
          </a:xfrm>
          <a:prstGeom prst="rect">
            <a:avLst/>
          </a:prstGeom>
          <a:noFill/>
        </p:spPr>
        <p:txBody>
          <a:bodyPr wrap="square" rtlCol="0">
            <a:spAutoFit/>
          </a:bodyPr>
          <a:lstStyle/>
          <a:p>
            <a:pPr marL="160735" indent="-160735" algn="just">
              <a:buFont typeface="Arial" panose="020B0604020202020204" pitchFamily="34" charset="0"/>
              <a:buChar char="•"/>
            </a:pPr>
            <a:r>
              <a:rPr lang="en-IE" sz="675" dirty="0"/>
              <a:t>While Q1 global hyperscale of </a:t>
            </a:r>
            <a:r>
              <a:rPr lang="en-IE" sz="675" b="1" dirty="0">
                <a:solidFill>
                  <a:srgbClr val="C00000"/>
                </a:solidFill>
              </a:rPr>
              <a:t>$92.0bn </a:t>
            </a:r>
            <a:r>
              <a:rPr lang="en-IE" sz="675" dirty="0"/>
              <a:t>came in slightly below consensus </a:t>
            </a:r>
            <a:r>
              <a:rPr lang="en-IE" sz="675" b="1" dirty="0"/>
              <a:t>$93.8bn </a:t>
            </a:r>
            <a:r>
              <a:rPr lang="en-IE" sz="675" dirty="0"/>
              <a:t>on quarterly lumpiness, most </a:t>
            </a:r>
            <a:r>
              <a:rPr lang="en-IE" sz="675" dirty="0" err="1"/>
              <a:t>hyperscalers</a:t>
            </a:r>
            <a:r>
              <a:rPr lang="en-IE" sz="675" dirty="0"/>
              <a:t> expressed for continued strong AI investment throughout CY25 and growth into CY26. </a:t>
            </a:r>
          </a:p>
          <a:p>
            <a:pPr marL="503635" lvl="1" indent="-160735" algn="just">
              <a:buFont typeface="Arial" panose="020B0604020202020204" pitchFamily="34" charset="0"/>
              <a:buChar char="•"/>
            </a:pPr>
            <a:r>
              <a:rPr lang="en-IE" sz="675" dirty="0"/>
              <a:t>GOOGL/MSFT reiterating their CY25 (FY26 for MSFT) views and META raising its CY25 guide to $64-72bn from $60-65bn prior. While most refrained from giving CY26 outlook, MSFT noted it expects overall capex to increase YoY, with the mix of short-lived assets (servers, CPUs, GPUs) also expected to rise vs. long-lived assets (buildings, land). AMZN did not provide an update to its $105bn CY25 outlook</a:t>
            </a:r>
          </a:p>
          <a:p>
            <a:pPr marL="160735" indent="-160735" algn="just">
              <a:buFont typeface="Arial" panose="020B0604020202020204" pitchFamily="34" charset="0"/>
              <a:buChar char="•"/>
            </a:pPr>
            <a:r>
              <a:rPr lang="en-IE" sz="675" dirty="0"/>
              <a:t>According to a consensus tracker, it now indicates CY25/26 capex of $414bn/$432bn, up +44%/+4% YoY. This is 300bps/100bps higher than pre-earnings outlook of $402bn/$429bn, or 5090bps/4900bps higher than one year ago (May-2024). </a:t>
            </a:r>
          </a:p>
          <a:p>
            <a:pPr marL="160735" indent="-160735" algn="just">
              <a:buFont typeface="Arial" panose="020B0604020202020204" pitchFamily="34" charset="0"/>
              <a:buChar char="•"/>
            </a:pPr>
            <a:r>
              <a:rPr lang="en-IE" sz="675" dirty="0"/>
              <a:t>While CSPs did not provide much colour on 2026 spending outlook yet, we view the overall spending environment as still robust, particularly now that the “</a:t>
            </a:r>
            <a:r>
              <a:rPr lang="en-IE" sz="675" b="1" i="1" dirty="0"/>
              <a:t>AI Diffusion rules” are scrapped</a:t>
            </a:r>
            <a:r>
              <a:rPr lang="en-IE" sz="675" dirty="0"/>
              <a:t>, </a:t>
            </a:r>
            <a:r>
              <a:rPr lang="en-IE" sz="675" b="1" i="1" dirty="0"/>
              <a:t>opening doors for sovereign AI infra buildouts in most countries</a:t>
            </a:r>
          </a:p>
        </p:txBody>
      </p:sp>
      <p:pic>
        <p:nvPicPr>
          <p:cNvPr id="3" name="Picture 2">
            <a:extLst>
              <a:ext uri="{FF2B5EF4-FFF2-40B4-BE49-F238E27FC236}">
                <a16:creationId xmlns:a16="http://schemas.microsoft.com/office/drawing/2014/main" id="{545FC3CC-5E63-49F0-92C7-611BE432A814}"/>
              </a:ext>
            </a:extLst>
          </p:cNvPr>
          <p:cNvPicPr>
            <a:picLocks noChangeAspect="1"/>
          </p:cNvPicPr>
          <p:nvPr/>
        </p:nvPicPr>
        <p:blipFill>
          <a:blip r:embed="rId2"/>
          <a:stretch>
            <a:fillRect/>
          </a:stretch>
        </p:blipFill>
        <p:spPr>
          <a:xfrm>
            <a:off x="733030" y="1398481"/>
            <a:ext cx="4886924" cy="1495859"/>
          </a:xfrm>
          <a:prstGeom prst="rect">
            <a:avLst/>
          </a:prstGeom>
        </p:spPr>
      </p:pic>
      <p:sp>
        <p:nvSpPr>
          <p:cNvPr id="5" name="Oval 4">
            <a:extLst>
              <a:ext uri="{FF2B5EF4-FFF2-40B4-BE49-F238E27FC236}">
                <a16:creationId xmlns:a16="http://schemas.microsoft.com/office/drawing/2014/main" id="{5728EFD1-3698-49EE-BCFD-5E14ECEA7865}"/>
              </a:ext>
            </a:extLst>
          </p:cNvPr>
          <p:cNvSpPr/>
          <p:nvPr/>
        </p:nvSpPr>
        <p:spPr>
          <a:xfrm>
            <a:off x="2624959" y="2080753"/>
            <a:ext cx="302698" cy="12297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Tree>
    <p:extLst>
      <p:ext uri="{BB962C8B-B14F-4D97-AF65-F5344CB8AC3E}">
        <p14:creationId xmlns:p14="http://schemas.microsoft.com/office/powerpoint/2010/main" val="26774464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119</a:t>
            </a:fld>
            <a:endParaRPr lang="en-GB"/>
          </a:p>
        </p:txBody>
      </p:sp>
      <p:sp>
        <p:nvSpPr>
          <p:cNvPr id="4" name="Titre 1"/>
          <p:cNvSpPr>
            <a:spLocks noGrp="1"/>
          </p:cNvSpPr>
          <p:nvPr>
            <p:ph type="title"/>
          </p:nvPr>
        </p:nvSpPr>
        <p:spPr>
          <a:xfrm>
            <a:off x="1174433" y="962237"/>
            <a:ext cx="4548012" cy="428567"/>
          </a:xfrm>
        </p:spPr>
        <p:txBody>
          <a:bodyPr>
            <a:normAutofit/>
          </a:bodyPr>
          <a:lstStyle/>
          <a:p>
            <a:r>
              <a:rPr lang="en-GB" sz="1238" dirty="0">
                <a:solidFill>
                  <a:schemeClr val="accent1"/>
                </a:solidFill>
              </a:rPr>
              <a:t>EPS expectations: </a:t>
            </a:r>
            <a:r>
              <a:rPr lang="en-GB" sz="1238" dirty="0"/>
              <a:t>SP500</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pic>
        <p:nvPicPr>
          <p:cNvPr id="5" name="Picture 4">
            <a:extLst>
              <a:ext uri="{FF2B5EF4-FFF2-40B4-BE49-F238E27FC236}">
                <a16:creationId xmlns:a16="http://schemas.microsoft.com/office/drawing/2014/main" id="{27F74FA6-6D0B-4164-8391-775B4BA84A7C}"/>
              </a:ext>
            </a:extLst>
          </p:cNvPr>
          <p:cNvPicPr>
            <a:picLocks noChangeAspect="1"/>
          </p:cNvPicPr>
          <p:nvPr/>
        </p:nvPicPr>
        <p:blipFill>
          <a:blip r:embed="rId2"/>
          <a:stretch>
            <a:fillRect/>
          </a:stretch>
        </p:blipFill>
        <p:spPr>
          <a:xfrm rot="20862779">
            <a:off x="508764" y="1421332"/>
            <a:ext cx="2004287" cy="1060158"/>
          </a:xfrm>
          <a:prstGeom prst="rect">
            <a:avLst/>
          </a:prstGeom>
        </p:spPr>
      </p:pic>
      <p:sp>
        <p:nvSpPr>
          <p:cNvPr id="9" name="TextBox 8">
            <a:extLst>
              <a:ext uri="{FF2B5EF4-FFF2-40B4-BE49-F238E27FC236}">
                <a16:creationId xmlns:a16="http://schemas.microsoft.com/office/drawing/2014/main" id="{F38818D3-932F-4204-8A55-66EB774E1A6D}"/>
              </a:ext>
            </a:extLst>
          </p:cNvPr>
          <p:cNvSpPr txBox="1"/>
          <p:nvPr/>
        </p:nvSpPr>
        <p:spPr>
          <a:xfrm rot="1183842">
            <a:off x="2134321" y="1315161"/>
            <a:ext cx="460084" cy="207749"/>
          </a:xfrm>
          <a:prstGeom prst="rect">
            <a:avLst/>
          </a:prstGeom>
          <a:noFill/>
        </p:spPr>
        <p:txBody>
          <a:bodyPr wrap="square" rtlCol="0">
            <a:spAutoFit/>
          </a:bodyPr>
          <a:lstStyle/>
          <a:p>
            <a:r>
              <a:rPr lang="en-IE" sz="750" b="1" dirty="0">
                <a:solidFill>
                  <a:srgbClr val="C00000"/>
                </a:solidFill>
              </a:rPr>
              <a:t>Old</a:t>
            </a:r>
          </a:p>
        </p:txBody>
      </p:sp>
      <p:pic>
        <p:nvPicPr>
          <p:cNvPr id="11" name="Picture 10">
            <a:extLst>
              <a:ext uri="{FF2B5EF4-FFF2-40B4-BE49-F238E27FC236}">
                <a16:creationId xmlns:a16="http://schemas.microsoft.com/office/drawing/2014/main" id="{6E8C66C2-60DF-4561-BC6F-D21206E65CE7}"/>
              </a:ext>
            </a:extLst>
          </p:cNvPr>
          <p:cNvPicPr>
            <a:picLocks noChangeAspect="1"/>
          </p:cNvPicPr>
          <p:nvPr/>
        </p:nvPicPr>
        <p:blipFill>
          <a:blip r:embed="rId3"/>
          <a:stretch>
            <a:fillRect/>
          </a:stretch>
        </p:blipFill>
        <p:spPr>
          <a:xfrm>
            <a:off x="3933644" y="1390804"/>
            <a:ext cx="2402103" cy="1126068"/>
          </a:xfrm>
          <a:prstGeom prst="rect">
            <a:avLst/>
          </a:prstGeom>
        </p:spPr>
      </p:pic>
      <p:pic>
        <p:nvPicPr>
          <p:cNvPr id="14" name="Picture 13">
            <a:extLst>
              <a:ext uri="{FF2B5EF4-FFF2-40B4-BE49-F238E27FC236}">
                <a16:creationId xmlns:a16="http://schemas.microsoft.com/office/drawing/2014/main" id="{ACFDA55C-12EA-4379-9F2F-6D84089FBCAA}"/>
              </a:ext>
            </a:extLst>
          </p:cNvPr>
          <p:cNvPicPr>
            <a:picLocks noChangeAspect="1"/>
          </p:cNvPicPr>
          <p:nvPr/>
        </p:nvPicPr>
        <p:blipFill>
          <a:blip r:embed="rId4"/>
          <a:stretch>
            <a:fillRect/>
          </a:stretch>
        </p:blipFill>
        <p:spPr>
          <a:xfrm>
            <a:off x="3776521" y="2571750"/>
            <a:ext cx="2716349" cy="1341268"/>
          </a:xfrm>
          <a:prstGeom prst="rect">
            <a:avLst/>
          </a:prstGeom>
        </p:spPr>
      </p:pic>
      <p:pic>
        <p:nvPicPr>
          <p:cNvPr id="16" name="Picture 15">
            <a:extLst>
              <a:ext uri="{FF2B5EF4-FFF2-40B4-BE49-F238E27FC236}">
                <a16:creationId xmlns:a16="http://schemas.microsoft.com/office/drawing/2014/main" id="{BE32693B-E0BF-4521-87A9-81617E6F7E5F}"/>
              </a:ext>
            </a:extLst>
          </p:cNvPr>
          <p:cNvPicPr>
            <a:picLocks noChangeAspect="1"/>
          </p:cNvPicPr>
          <p:nvPr/>
        </p:nvPicPr>
        <p:blipFill>
          <a:blip r:embed="rId5"/>
          <a:stretch>
            <a:fillRect/>
          </a:stretch>
        </p:blipFill>
        <p:spPr>
          <a:xfrm>
            <a:off x="580992" y="2788018"/>
            <a:ext cx="2243738" cy="1059815"/>
          </a:xfrm>
          <a:prstGeom prst="rect">
            <a:avLst/>
          </a:prstGeom>
        </p:spPr>
      </p:pic>
      <p:cxnSp>
        <p:nvCxnSpPr>
          <p:cNvPr id="3" name="Straight Arrow Connector 2">
            <a:extLst>
              <a:ext uri="{FF2B5EF4-FFF2-40B4-BE49-F238E27FC236}">
                <a16:creationId xmlns:a16="http://schemas.microsoft.com/office/drawing/2014/main" id="{0517D7E7-BC3E-4281-8BB2-E78077782BC7}"/>
              </a:ext>
            </a:extLst>
          </p:cNvPr>
          <p:cNvCxnSpPr/>
          <p:nvPr/>
        </p:nvCxnSpPr>
        <p:spPr>
          <a:xfrm>
            <a:off x="1879955" y="2479730"/>
            <a:ext cx="0" cy="202883"/>
          </a:xfrm>
          <a:prstGeom prst="straightConnector1">
            <a:avLst/>
          </a:prstGeom>
          <a:ln>
            <a:solidFill>
              <a:srgbClr val="00548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238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46" y="405000"/>
            <a:ext cx="6786155" cy="528683"/>
          </a:xfrm>
        </p:spPr>
        <p:txBody>
          <a:bodyPr>
            <a:normAutofit fontScale="90000"/>
          </a:bodyPr>
          <a:lstStyle/>
          <a:p>
            <a:r>
              <a:rPr lang="en-GB" dirty="0"/>
              <a:t>AA: Economic backdrop is calling for moderate risk exposure favouring equities to HY. Valuation  positive for rates and Cyclicals </a:t>
            </a:r>
            <a:r>
              <a:rPr lang="en-GB" dirty="0" err="1"/>
              <a:t>commos</a:t>
            </a:r>
            <a:r>
              <a:rPr lang="en-GB" dirty="0"/>
              <a:t>.</a:t>
            </a:r>
          </a:p>
        </p:txBody>
      </p:sp>
      <p:sp>
        <p:nvSpPr>
          <p:cNvPr id="5" name="Footer Placeholder 4"/>
          <p:cNvSpPr>
            <a:spLocks noGrp="1"/>
          </p:cNvSpPr>
          <p:nvPr>
            <p:ph type="ftr" sz="quarter" idx="11"/>
          </p:nvPr>
        </p:nvSpPr>
        <p:spPr/>
        <p:txBody>
          <a:bodyPr/>
          <a:lstStyle/>
          <a:p>
            <a:r>
              <a:rPr lang="en-GB" dirty="0"/>
              <a:t>Amundi Investment Institute Cross Asset Research - Monthly update - April 2025</a:t>
            </a:r>
          </a:p>
        </p:txBody>
      </p:sp>
      <p:sp>
        <p:nvSpPr>
          <p:cNvPr id="6" name="Slide Number Placeholder 5"/>
          <p:cNvSpPr>
            <a:spLocks noGrp="1"/>
          </p:cNvSpPr>
          <p:nvPr>
            <p:ph type="sldNum" sz="quarter" idx="12"/>
          </p:nvPr>
        </p:nvSpPr>
        <p:spPr/>
        <p:txBody>
          <a:bodyPr/>
          <a:lstStyle/>
          <a:p>
            <a:fld id="{B6DA55B2-71C7-D142-9718-47F3DB26F441}" type="slidenum">
              <a:rPr lang="en-GB" smtClean="0"/>
              <a:t>12</a:t>
            </a:fld>
            <a:endParaRPr lang="en-GB"/>
          </a:p>
        </p:txBody>
      </p:sp>
      <p:sp>
        <p:nvSpPr>
          <p:cNvPr id="11" name="Rectangle 10"/>
          <p:cNvSpPr/>
          <p:nvPr/>
        </p:nvSpPr>
        <p:spPr>
          <a:xfrm>
            <a:off x="5513832" y="0"/>
            <a:ext cx="1344168" cy="3497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Cross Asset </a:t>
            </a:r>
          </a:p>
          <a:p>
            <a:pPr algn="ctr"/>
            <a:r>
              <a:rPr lang="en-GB" sz="900" b="1" dirty="0"/>
              <a:t>Portfolio update</a:t>
            </a:r>
          </a:p>
        </p:txBody>
      </p:sp>
      <p:sp>
        <p:nvSpPr>
          <p:cNvPr id="15" name="TextBox 14"/>
          <p:cNvSpPr txBox="1"/>
          <p:nvPr/>
        </p:nvSpPr>
        <p:spPr>
          <a:xfrm>
            <a:off x="276557" y="1167110"/>
            <a:ext cx="3142624" cy="3647152"/>
          </a:xfrm>
          <a:prstGeom prst="rect">
            <a:avLst/>
          </a:prstGeom>
          <a:solidFill>
            <a:srgbClr val="C6E0B4">
              <a:alpha val="60000"/>
            </a:srgbClr>
          </a:solidFill>
          <a:ln>
            <a:solidFill>
              <a:schemeClr val="tx1"/>
            </a:solidFill>
          </a:ln>
        </p:spPr>
        <p:txBody>
          <a:bodyPr wrap="square" rtlCol="0">
            <a:spAutoFit/>
          </a:bodyPr>
          <a:lstStyle/>
          <a:p>
            <a:r>
              <a:rPr lang="it-IT" sz="1350" b="1" dirty="0" err="1"/>
              <a:t>Rationale</a:t>
            </a:r>
            <a:endParaRPr lang="it-IT" sz="1350" b="1" dirty="0"/>
          </a:p>
          <a:p>
            <a:pPr marL="214313" indent="-214313">
              <a:buFont typeface="Arial" panose="020B0604020202020204" pitchFamily="34" charset="0"/>
              <a:buChar char="•"/>
            </a:pPr>
            <a:endParaRPr lang="en-GB" sz="750" b="1" dirty="0">
              <a:solidFill>
                <a:srgbClr val="FF0000"/>
              </a:solidFill>
            </a:endParaRPr>
          </a:p>
          <a:p>
            <a:pPr marL="214313" indent="-214313">
              <a:buFont typeface="Arial" panose="020B0604020202020204" pitchFamily="34" charset="0"/>
              <a:buChar char="•"/>
            </a:pPr>
            <a:r>
              <a:rPr lang="en-US" sz="750" b="1" dirty="0">
                <a:solidFill>
                  <a:schemeClr val="tx2"/>
                </a:solidFill>
              </a:rPr>
              <a:t>Late cycle still remains the central case for the next quarters although correction phase probability has lifted to 32%. 5% profits growth coherent with this downside risk probability.</a:t>
            </a:r>
            <a:endParaRPr lang="en-GB" sz="750" b="1" dirty="0">
              <a:solidFill>
                <a:schemeClr val="tx2"/>
              </a:solidFill>
            </a:endParaRPr>
          </a:p>
          <a:p>
            <a:endParaRPr lang="en-GB" sz="750" b="1" dirty="0">
              <a:solidFill>
                <a:schemeClr val="tx2"/>
              </a:solidFill>
            </a:endParaRPr>
          </a:p>
          <a:p>
            <a:pPr marL="214313" indent="-214313">
              <a:buFont typeface="Arial" panose="020B0604020202020204" pitchFamily="34" charset="0"/>
              <a:buChar char="•"/>
            </a:pPr>
            <a:r>
              <a:rPr lang="en-US" sz="750" b="1" dirty="0">
                <a:solidFill>
                  <a:schemeClr val="tx2"/>
                </a:solidFill>
              </a:rPr>
              <a:t>MWI remains above threshold, but the weaker growth metrics and the lower liquidity in April are responsible for the downward revision vs last month</a:t>
            </a:r>
          </a:p>
          <a:p>
            <a:pPr marL="214313" indent="-214313">
              <a:buFont typeface="Arial" panose="020B0604020202020204" pitchFamily="34" charset="0"/>
              <a:buChar char="•"/>
            </a:pPr>
            <a:r>
              <a:rPr lang="en-US" sz="750" b="1" dirty="0">
                <a:solidFill>
                  <a:schemeClr val="tx2"/>
                </a:solidFill>
              </a:rPr>
              <a:t>MWI bounced back last month on falling CPI and PPI inflation. </a:t>
            </a:r>
          </a:p>
          <a:p>
            <a:pPr marL="214313" indent="-214313">
              <a:buFont typeface="Arial" panose="020B0604020202020204" pitchFamily="34" charset="0"/>
              <a:buChar char="•"/>
            </a:pPr>
            <a:r>
              <a:rPr lang="en-US" sz="750" b="1" dirty="0">
                <a:solidFill>
                  <a:schemeClr val="tx2"/>
                </a:solidFill>
              </a:rPr>
              <a:t>Whilst the index struggles to call for an UW in risk, some dimensions are deteriorating and suggest low OW positions </a:t>
            </a:r>
          </a:p>
          <a:p>
            <a:pPr marL="214313" indent="-214313">
              <a:buFont typeface="Arial" panose="020B0604020202020204" pitchFamily="34" charset="0"/>
              <a:buChar char="•"/>
            </a:pPr>
            <a:r>
              <a:rPr lang="en-US" sz="750" b="1" dirty="0">
                <a:solidFill>
                  <a:schemeClr val="tx2"/>
                </a:solidFill>
              </a:rPr>
              <a:t>Protection is still above threshold. Wealth effect is not falling much, given the rapid bounce in stocks. Refinancing is also falling, thus insulating households pockets.</a:t>
            </a:r>
            <a:endParaRPr lang="en-GB" sz="750" dirty="0">
              <a:solidFill>
                <a:schemeClr val="tx2"/>
              </a:solidFill>
            </a:endParaRPr>
          </a:p>
          <a:p>
            <a:pPr marL="214313" indent="-214313">
              <a:buFont typeface="Arial" panose="020B0604020202020204" pitchFamily="34" charset="0"/>
              <a:buChar char="•"/>
            </a:pPr>
            <a:r>
              <a:rPr lang="en-US" sz="750" b="1" dirty="0">
                <a:solidFill>
                  <a:schemeClr val="tx2"/>
                </a:solidFill>
              </a:rPr>
              <a:t>Valuation looks more expensive after the rebound in risky assets; current rates seem supportive on duration exposure after recent movement in rates and repricing of FED expectations.</a:t>
            </a:r>
          </a:p>
          <a:p>
            <a:pPr marL="214313" indent="-214313">
              <a:buFont typeface="Arial" panose="020B0604020202020204" pitchFamily="34" charset="0"/>
              <a:buChar char="•"/>
            </a:pPr>
            <a:endParaRPr lang="en-US" sz="750" b="1" dirty="0">
              <a:solidFill>
                <a:schemeClr val="tx2"/>
              </a:solidFill>
            </a:endParaRPr>
          </a:p>
          <a:p>
            <a:pPr marL="214313" indent="-214313">
              <a:buFont typeface="Arial" panose="020B0604020202020204" pitchFamily="34" charset="0"/>
              <a:buChar char="•"/>
            </a:pPr>
            <a:r>
              <a:rPr lang="en-US" sz="750" b="1" dirty="0">
                <a:solidFill>
                  <a:schemeClr val="tx2"/>
                </a:solidFill>
              </a:rPr>
              <a:t>We said no signs of capitulation months ago despite the sharp correction hence not related to fundamentals. Today we start to see some signs of less supportive risk sentiment. </a:t>
            </a:r>
          </a:p>
          <a:p>
            <a:pPr marL="214313" indent="-214313">
              <a:buFont typeface="Arial" panose="020B0604020202020204" pitchFamily="34" charset="0"/>
              <a:buChar char="•"/>
            </a:pPr>
            <a:endParaRPr lang="en-US" sz="750" b="1" dirty="0">
              <a:solidFill>
                <a:schemeClr val="tx2"/>
              </a:solidFill>
            </a:endParaRPr>
          </a:p>
          <a:p>
            <a:pPr marL="214313" indent="-214313">
              <a:buFont typeface="Arial" panose="020B0604020202020204" pitchFamily="34" charset="0"/>
              <a:buChar char="•"/>
            </a:pPr>
            <a:r>
              <a:rPr lang="en-US" sz="750" b="1" dirty="0">
                <a:solidFill>
                  <a:schemeClr val="tx2"/>
                </a:solidFill>
              </a:rPr>
              <a:t>Catalysts to monitor are: inflation on macro side, EPS revisions and potential pass through to credit conditions of rates volatility on fundamental side.</a:t>
            </a:r>
            <a:endParaRPr lang="en-GB" sz="750" b="1" dirty="0">
              <a:solidFill>
                <a:schemeClr val="tx2"/>
              </a:solidFill>
            </a:endParaRPr>
          </a:p>
          <a:p>
            <a:pPr marL="214313" indent="-214313">
              <a:buFont typeface="Arial" panose="020B0604020202020204" pitchFamily="34" charset="0"/>
              <a:buChar char="•"/>
            </a:pPr>
            <a:endParaRPr lang="en-GB" sz="750" b="1" dirty="0">
              <a:solidFill>
                <a:srgbClr val="FF0000"/>
              </a:solidFill>
            </a:endParaRPr>
          </a:p>
        </p:txBody>
      </p:sp>
      <p:pic>
        <p:nvPicPr>
          <p:cNvPr id="3" name="Picture 2">
            <a:extLst>
              <a:ext uri="{FF2B5EF4-FFF2-40B4-BE49-F238E27FC236}">
                <a16:creationId xmlns:a16="http://schemas.microsoft.com/office/drawing/2014/main" id="{AFF9756F-5E2B-43C0-87B3-21EE289EBD03}"/>
              </a:ext>
            </a:extLst>
          </p:cNvPr>
          <p:cNvPicPr>
            <a:picLocks noChangeAspect="1"/>
          </p:cNvPicPr>
          <p:nvPr/>
        </p:nvPicPr>
        <p:blipFill>
          <a:blip r:embed="rId2"/>
          <a:stretch>
            <a:fillRect/>
          </a:stretch>
        </p:blipFill>
        <p:spPr>
          <a:xfrm>
            <a:off x="3419181" y="1760018"/>
            <a:ext cx="3436144" cy="2207419"/>
          </a:xfrm>
          <a:prstGeom prst="rect">
            <a:avLst/>
          </a:prstGeom>
        </p:spPr>
      </p:pic>
    </p:spTree>
    <p:extLst>
      <p:ext uri="{BB962C8B-B14F-4D97-AF65-F5344CB8AC3E}">
        <p14:creationId xmlns:p14="http://schemas.microsoft.com/office/powerpoint/2010/main" val="179247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120</a:t>
            </a:fld>
            <a:endParaRPr lang="en-GB"/>
          </a:p>
        </p:txBody>
      </p:sp>
      <p:sp>
        <p:nvSpPr>
          <p:cNvPr id="4" name="Titre 1"/>
          <p:cNvSpPr>
            <a:spLocks noGrp="1"/>
          </p:cNvSpPr>
          <p:nvPr>
            <p:ph type="title"/>
          </p:nvPr>
        </p:nvSpPr>
        <p:spPr>
          <a:xfrm>
            <a:off x="456300" y="854842"/>
            <a:ext cx="4548012" cy="428567"/>
          </a:xfrm>
        </p:spPr>
        <p:txBody>
          <a:bodyPr>
            <a:normAutofit/>
          </a:bodyPr>
          <a:lstStyle/>
          <a:p>
            <a:r>
              <a:rPr lang="en-GB" sz="1238" dirty="0">
                <a:solidFill>
                  <a:schemeClr val="accent1"/>
                </a:solidFill>
              </a:rPr>
              <a:t>Index levels: </a:t>
            </a:r>
            <a:r>
              <a:rPr lang="en-GB" sz="1238" dirty="0"/>
              <a:t>SP500</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sp>
        <p:nvSpPr>
          <p:cNvPr id="19" name="TextBox 18">
            <a:extLst>
              <a:ext uri="{FF2B5EF4-FFF2-40B4-BE49-F238E27FC236}">
                <a16:creationId xmlns:a16="http://schemas.microsoft.com/office/drawing/2014/main" id="{D57367B4-C03B-4AB7-AB3B-9A4A6C4A96A1}"/>
              </a:ext>
            </a:extLst>
          </p:cNvPr>
          <p:cNvSpPr txBox="1"/>
          <p:nvPr/>
        </p:nvSpPr>
        <p:spPr>
          <a:xfrm>
            <a:off x="4353826" y="2507531"/>
            <a:ext cx="2157140" cy="1131079"/>
          </a:xfrm>
          <a:prstGeom prst="rect">
            <a:avLst/>
          </a:prstGeom>
          <a:noFill/>
        </p:spPr>
        <p:txBody>
          <a:bodyPr wrap="square" rtlCol="0">
            <a:spAutoFit/>
          </a:bodyPr>
          <a:lstStyle/>
          <a:p>
            <a:pPr marL="160735" indent="-160735" algn="just">
              <a:buFont typeface="Arial" panose="020B0604020202020204" pitchFamily="34" charset="0"/>
              <a:buChar char="•"/>
            </a:pPr>
            <a:r>
              <a:rPr lang="en-IE" sz="675" dirty="0"/>
              <a:t>Despite the high level of uncertainties and weakening market sentiment, the Magnificent 7 did stand out yet again and this translated into no aggregate full-year outlook change (</a:t>
            </a:r>
            <a:r>
              <a:rPr lang="en-IE" sz="675" dirty="0" err="1"/>
              <a:t>ps</a:t>
            </a:r>
            <a:r>
              <a:rPr lang="en-IE" sz="675" dirty="0"/>
              <a:t>: Nvidia will report on the 28th) </a:t>
            </a:r>
          </a:p>
          <a:p>
            <a:pPr algn="just"/>
            <a:endParaRPr lang="en-IE" sz="675" dirty="0"/>
          </a:p>
          <a:p>
            <a:pPr marL="160735" indent="-160735" algn="just">
              <a:buFont typeface="Arial" panose="020B0604020202020204" pitchFamily="34" charset="0"/>
              <a:buChar char="•"/>
            </a:pPr>
            <a:r>
              <a:rPr lang="en-IE" sz="675" dirty="0"/>
              <a:t>On the contrary, the rest of index (the other 493 stocks), in aggregate was again the major drag </a:t>
            </a:r>
          </a:p>
          <a:p>
            <a:pPr marL="160735" indent="-160735" algn="just">
              <a:buFont typeface="Arial" panose="020B0604020202020204" pitchFamily="34" charset="0"/>
              <a:buChar char="•"/>
            </a:pPr>
            <a:endParaRPr lang="en-GB" sz="675" dirty="0"/>
          </a:p>
          <a:p>
            <a:pPr marL="160735" indent="-160735" algn="just">
              <a:buFont typeface="Arial" panose="020B0604020202020204" pitchFamily="34" charset="0"/>
              <a:buChar char="•"/>
            </a:pPr>
            <a:endParaRPr lang="en-GB" sz="675" dirty="0"/>
          </a:p>
        </p:txBody>
      </p:sp>
      <p:pic>
        <p:nvPicPr>
          <p:cNvPr id="3" name="Picture 2">
            <a:extLst>
              <a:ext uri="{FF2B5EF4-FFF2-40B4-BE49-F238E27FC236}">
                <a16:creationId xmlns:a16="http://schemas.microsoft.com/office/drawing/2014/main" id="{3F22D945-453E-4E28-B53B-D6604E4B56FA}"/>
              </a:ext>
            </a:extLst>
          </p:cNvPr>
          <p:cNvPicPr>
            <a:picLocks noChangeAspect="1"/>
          </p:cNvPicPr>
          <p:nvPr/>
        </p:nvPicPr>
        <p:blipFill>
          <a:blip r:embed="rId2"/>
          <a:stretch>
            <a:fillRect/>
          </a:stretch>
        </p:blipFill>
        <p:spPr>
          <a:xfrm>
            <a:off x="77954" y="1728796"/>
            <a:ext cx="4067318" cy="2354426"/>
          </a:xfrm>
          <a:prstGeom prst="rect">
            <a:avLst/>
          </a:prstGeom>
        </p:spPr>
      </p:pic>
      <p:pic>
        <p:nvPicPr>
          <p:cNvPr id="8" name="Picture 7">
            <a:extLst>
              <a:ext uri="{FF2B5EF4-FFF2-40B4-BE49-F238E27FC236}">
                <a16:creationId xmlns:a16="http://schemas.microsoft.com/office/drawing/2014/main" id="{34114067-C4C7-4DC4-80F5-52150043FCC5}"/>
              </a:ext>
            </a:extLst>
          </p:cNvPr>
          <p:cNvPicPr>
            <a:picLocks noChangeAspect="1"/>
          </p:cNvPicPr>
          <p:nvPr/>
        </p:nvPicPr>
        <p:blipFill>
          <a:blip r:embed="rId3"/>
          <a:stretch>
            <a:fillRect/>
          </a:stretch>
        </p:blipFill>
        <p:spPr>
          <a:xfrm>
            <a:off x="4280464" y="716451"/>
            <a:ext cx="2510135" cy="963662"/>
          </a:xfrm>
          <a:prstGeom prst="rect">
            <a:avLst/>
          </a:prstGeom>
          <a:ln>
            <a:solidFill>
              <a:srgbClr val="C00000"/>
            </a:solidFill>
          </a:ln>
        </p:spPr>
      </p:pic>
      <p:sp>
        <p:nvSpPr>
          <p:cNvPr id="10" name="Rectangle 9">
            <a:extLst>
              <a:ext uri="{FF2B5EF4-FFF2-40B4-BE49-F238E27FC236}">
                <a16:creationId xmlns:a16="http://schemas.microsoft.com/office/drawing/2014/main" id="{137AF2A7-642F-4146-AD8A-B5E64E512CDD}"/>
              </a:ext>
            </a:extLst>
          </p:cNvPr>
          <p:cNvSpPr/>
          <p:nvPr/>
        </p:nvSpPr>
        <p:spPr>
          <a:xfrm>
            <a:off x="2516177" y="2571751"/>
            <a:ext cx="761474" cy="2886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5" name="Rectangle 14">
            <a:extLst>
              <a:ext uri="{FF2B5EF4-FFF2-40B4-BE49-F238E27FC236}">
                <a16:creationId xmlns:a16="http://schemas.microsoft.com/office/drawing/2014/main" id="{A24A4F70-E6CD-4F45-AD5F-B01BC8CC862E}"/>
              </a:ext>
            </a:extLst>
          </p:cNvPr>
          <p:cNvSpPr/>
          <p:nvPr/>
        </p:nvSpPr>
        <p:spPr>
          <a:xfrm>
            <a:off x="2531154" y="3740763"/>
            <a:ext cx="746497" cy="2886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cxnSp>
        <p:nvCxnSpPr>
          <p:cNvPr id="14" name="Straight Arrow Connector 13">
            <a:extLst>
              <a:ext uri="{FF2B5EF4-FFF2-40B4-BE49-F238E27FC236}">
                <a16:creationId xmlns:a16="http://schemas.microsoft.com/office/drawing/2014/main" id="{A4654BA8-F827-463A-86A2-35B2697D005B}"/>
              </a:ext>
            </a:extLst>
          </p:cNvPr>
          <p:cNvCxnSpPr>
            <a:cxnSpLocks/>
          </p:cNvCxnSpPr>
          <p:nvPr/>
        </p:nvCxnSpPr>
        <p:spPr>
          <a:xfrm flipH="1">
            <a:off x="3060088" y="1354400"/>
            <a:ext cx="1186083" cy="53042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FB8FE11-AA11-4F91-9DEC-A558CE4F9B0B}"/>
              </a:ext>
            </a:extLst>
          </p:cNvPr>
          <p:cNvSpPr/>
          <p:nvPr/>
        </p:nvSpPr>
        <p:spPr>
          <a:xfrm>
            <a:off x="4145272" y="716451"/>
            <a:ext cx="2679621" cy="963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Tree>
    <p:extLst>
      <p:ext uri="{BB962C8B-B14F-4D97-AF65-F5344CB8AC3E}">
        <p14:creationId xmlns:p14="http://schemas.microsoft.com/office/powerpoint/2010/main" val="339981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121</a:t>
            </a:fld>
            <a:endParaRPr lang="en-GB"/>
          </a:p>
        </p:txBody>
      </p:sp>
      <p:sp>
        <p:nvSpPr>
          <p:cNvPr id="4" name="Titre 1"/>
          <p:cNvSpPr>
            <a:spLocks noGrp="1"/>
          </p:cNvSpPr>
          <p:nvPr>
            <p:ph type="title"/>
          </p:nvPr>
        </p:nvSpPr>
        <p:spPr>
          <a:xfrm>
            <a:off x="388799" y="1006402"/>
            <a:ext cx="4548012" cy="428567"/>
          </a:xfrm>
        </p:spPr>
        <p:txBody>
          <a:bodyPr>
            <a:normAutofit/>
          </a:bodyPr>
          <a:lstStyle/>
          <a:p>
            <a:r>
              <a:rPr lang="en-GB" sz="1238" dirty="0">
                <a:solidFill>
                  <a:schemeClr val="accent1"/>
                </a:solidFill>
              </a:rPr>
              <a:t>EPS expectations &amp; sensitivity: </a:t>
            </a:r>
            <a:r>
              <a:rPr lang="en-GB" sz="1238" dirty="0" err="1"/>
              <a:t>Topix</a:t>
            </a:r>
            <a:endParaRPr lang="en-GB" sz="1238" dirty="0"/>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pic>
        <p:nvPicPr>
          <p:cNvPr id="5" name="Picture 4">
            <a:extLst>
              <a:ext uri="{FF2B5EF4-FFF2-40B4-BE49-F238E27FC236}">
                <a16:creationId xmlns:a16="http://schemas.microsoft.com/office/drawing/2014/main" id="{4E481BDF-9DF2-4807-B9EA-37117526B9B6}"/>
              </a:ext>
            </a:extLst>
          </p:cNvPr>
          <p:cNvPicPr>
            <a:picLocks noChangeAspect="1"/>
          </p:cNvPicPr>
          <p:nvPr/>
        </p:nvPicPr>
        <p:blipFill>
          <a:blip r:embed="rId2"/>
          <a:stretch>
            <a:fillRect/>
          </a:stretch>
        </p:blipFill>
        <p:spPr>
          <a:xfrm>
            <a:off x="3354177" y="1798199"/>
            <a:ext cx="2861881" cy="373667"/>
          </a:xfrm>
          <a:prstGeom prst="rect">
            <a:avLst/>
          </a:prstGeom>
        </p:spPr>
      </p:pic>
      <p:pic>
        <p:nvPicPr>
          <p:cNvPr id="10" name="Picture 9">
            <a:extLst>
              <a:ext uri="{FF2B5EF4-FFF2-40B4-BE49-F238E27FC236}">
                <a16:creationId xmlns:a16="http://schemas.microsoft.com/office/drawing/2014/main" id="{BEAC14BD-8686-469A-B831-2EE78532AF0C}"/>
              </a:ext>
            </a:extLst>
          </p:cNvPr>
          <p:cNvPicPr>
            <a:picLocks noChangeAspect="1"/>
          </p:cNvPicPr>
          <p:nvPr/>
        </p:nvPicPr>
        <p:blipFill>
          <a:blip r:embed="rId3"/>
          <a:stretch>
            <a:fillRect/>
          </a:stretch>
        </p:blipFill>
        <p:spPr>
          <a:xfrm>
            <a:off x="321299" y="1631998"/>
            <a:ext cx="2554497" cy="1803887"/>
          </a:xfrm>
          <a:prstGeom prst="rect">
            <a:avLst/>
          </a:prstGeom>
        </p:spPr>
      </p:pic>
      <p:pic>
        <p:nvPicPr>
          <p:cNvPr id="13" name="Picture 12">
            <a:extLst>
              <a:ext uri="{FF2B5EF4-FFF2-40B4-BE49-F238E27FC236}">
                <a16:creationId xmlns:a16="http://schemas.microsoft.com/office/drawing/2014/main" id="{631CFFE8-833A-47AF-BDB5-9653F8DA85D6}"/>
              </a:ext>
            </a:extLst>
          </p:cNvPr>
          <p:cNvPicPr>
            <a:picLocks noChangeAspect="1"/>
          </p:cNvPicPr>
          <p:nvPr/>
        </p:nvPicPr>
        <p:blipFill>
          <a:blip r:embed="rId4"/>
          <a:stretch>
            <a:fillRect/>
          </a:stretch>
        </p:blipFill>
        <p:spPr>
          <a:xfrm>
            <a:off x="3240987" y="2287022"/>
            <a:ext cx="3011527" cy="1081224"/>
          </a:xfrm>
          <a:prstGeom prst="rect">
            <a:avLst/>
          </a:prstGeom>
        </p:spPr>
      </p:pic>
    </p:spTree>
    <p:extLst>
      <p:ext uri="{BB962C8B-B14F-4D97-AF65-F5344CB8AC3E}">
        <p14:creationId xmlns:p14="http://schemas.microsoft.com/office/powerpoint/2010/main" val="21878956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122</a:t>
            </a:fld>
            <a:endParaRPr lang="en-GB"/>
          </a:p>
        </p:txBody>
      </p:sp>
      <p:sp>
        <p:nvSpPr>
          <p:cNvPr id="4" name="Titre 1"/>
          <p:cNvSpPr>
            <a:spLocks noGrp="1"/>
          </p:cNvSpPr>
          <p:nvPr>
            <p:ph type="title"/>
          </p:nvPr>
        </p:nvSpPr>
        <p:spPr>
          <a:xfrm>
            <a:off x="388799" y="938392"/>
            <a:ext cx="4548012" cy="428567"/>
          </a:xfrm>
        </p:spPr>
        <p:txBody>
          <a:bodyPr>
            <a:normAutofit/>
          </a:bodyPr>
          <a:lstStyle/>
          <a:p>
            <a:r>
              <a:rPr lang="en-GB" sz="1238" dirty="0">
                <a:solidFill>
                  <a:schemeClr val="accent1"/>
                </a:solidFill>
              </a:rPr>
              <a:t>Flows: </a:t>
            </a:r>
            <a:r>
              <a:rPr lang="en-GB" sz="1238" dirty="0"/>
              <a:t>Japan</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378391" y="4216947"/>
            <a:ext cx="2157141" cy="141982"/>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it-IT" sz="394" dirty="0"/>
              <a:t>Source</a:t>
            </a:r>
            <a:r>
              <a:rPr lang="en-US" sz="394" dirty="0"/>
              <a:t>: Amundi Investment Institute, Data is as of April 14, 2025</a:t>
            </a:r>
            <a:endParaRPr lang="it-IT" sz="394" dirty="0"/>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1305405" y="4287938"/>
            <a:ext cx="2931860" cy="101250"/>
          </a:xfrm>
        </p:spPr>
        <p:txBody>
          <a:bodyPr/>
          <a:lstStyle/>
          <a:p>
            <a:r>
              <a:rPr lang="en-GB" dirty="0"/>
              <a:t>Cross-Asset Research, Main Scenario l April 2025</a:t>
            </a:r>
          </a:p>
        </p:txBody>
      </p:sp>
      <p:pic>
        <p:nvPicPr>
          <p:cNvPr id="2" name="Picture 1">
            <a:extLst>
              <a:ext uri="{FF2B5EF4-FFF2-40B4-BE49-F238E27FC236}">
                <a16:creationId xmlns:a16="http://schemas.microsoft.com/office/drawing/2014/main" id="{39F1AD7B-8713-46CE-9F97-729795F140AC}"/>
              </a:ext>
            </a:extLst>
          </p:cNvPr>
          <p:cNvPicPr>
            <a:picLocks noChangeAspect="1"/>
          </p:cNvPicPr>
          <p:nvPr/>
        </p:nvPicPr>
        <p:blipFill>
          <a:blip r:embed="rId2"/>
          <a:stretch>
            <a:fillRect/>
          </a:stretch>
        </p:blipFill>
        <p:spPr>
          <a:xfrm>
            <a:off x="2527390" y="1698292"/>
            <a:ext cx="4186736" cy="1590203"/>
          </a:xfrm>
          <a:prstGeom prst="rect">
            <a:avLst/>
          </a:prstGeom>
        </p:spPr>
      </p:pic>
      <p:pic>
        <p:nvPicPr>
          <p:cNvPr id="9" name="Picture 8">
            <a:extLst>
              <a:ext uri="{FF2B5EF4-FFF2-40B4-BE49-F238E27FC236}">
                <a16:creationId xmlns:a16="http://schemas.microsoft.com/office/drawing/2014/main" id="{AAF64C7B-63A0-4A68-8233-3159FF6B8747}"/>
              </a:ext>
            </a:extLst>
          </p:cNvPr>
          <p:cNvPicPr>
            <a:picLocks noChangeAspect="1"/>
          </p:cNvPicPr>
          <p:nvPr/>
        </p:nvPicPr>
        <p:blipFill>
          <a:blip r:embed="rId3"/>
          <a:stretch>
            <a:fillRect/>
          </a:stretch>
        </p:blipFill>
        <p:spPr>
          <a:xfrm>
            <a:off x="190505" y="1730469"/>
            <a:ext cx="2229799" cy="1542566"/>
          </a:xfrm>
          <a:prstGeom prst="rect">
            <a:avLst/>
          </a:prstGeom>
        </p:spPr>
      </p:pic>
      <p:sp>
        <p:nvSpPr>
          <p:cNvPr id="10" name="TextBox 9">
            <a:extLst>
              <a:ext uri="{FF2B5EF4-FFF2-40B4-BE49-F238E27FC236}">
                <a16:creationId xmlns:a16="http://schemas.microsoft.com/office/drawing/2014/main" id="{CBB72EE4-5C84-4641-AE19-9E7015D6163F}"/>
              </a:ext>
            </a:extLst>
          </p:cNvPr>
          <p:cNvSpPr txBox="1"/>
          <p:nvPr/>
        </p:nvSpPr>
        <p:spPr>
          <a:xfrm>
            <a:off x="1056834" y="3488955"/>
            <a:ext cx="4952309" cy="438582"/>
          </a:xfrm>
          <a:prstGeom prst="rect">
            <a:avLst/>
          </a:prstGeom>
          <a:noFill/>
        </p:spPr>
        <p:txBody>
          <a:bodyPr wrap="square">
            <a:spAutoFit/>
          </a:bodyPr>
          <a:lstStyle/>
          <a:p>
            <a:pPr marL="128588" indent="-128588">
              <a:buFont typeface="Arial" panose="020B0604020202020204" pitchFamily="34" charset="0"/>
              <a:buChar char="•"/>
            </a:pPr>
            <a:r>
              <a:rPr lang="en-IE" sz="750" dirty="0"/>
              <a:t>Japan corporate remained very active announcing Y3.8t of buyback in April alone vs Y1.3t last year, Y0.7t the year before</a:t>
            </a:r>
          </a:p>
          <a:p>
            <a:pPr marL="128588" indent="-128588">
              <a:buFont typeface="Arial" panose="020B0604020202020204" pitchFamily="34" charset="0"/>
              <a:buChar char="•"/>
            </a:pPr>
            <a:r>
              <a:rPr lang="en-IE" sz="750" dirty="0"/>
              <a:t>Restructuring seems accelerating (</a:t>
            </a:r>
            <a:r>
              <a:rPr lang="en-IE" sz="750" dirty="0" err="1"/>
              <a:t>ie</a:t>
            </a:r>
            <a:r>
              <a:rPr lang="en-IE" sz="750" dirty="0"/>
              <a:t>. Toyota Industries, Kyocera, Sony ..)</a:t>
            </a:r>
          </a:p>
        </p:txBody>
      </p:sp>
    </p:spTree>
    <p:extLst>
      <p:ext uri="{BB962C8B-B14F-4D97-AF65-F5344CB8AC3E}">
        <p14:creationId xmlns:p14="http://schemas.microsoft.com/office/powerpoint/2010/main" val="11459944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123</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solidFill>
                  <a:srgbClr val="FF0000"/>
                </a:solidFill>
              </a:rPr>
              <a:t>DM Credit</a:t>
            </a:r>
          </a:p>
          <a:p>
            <a:r>
              <a:rPr lang="en-US" sz="750" dirty="0"/>
              <a:t>EM Equity</a:t>
            </a:r>
          </a:p>
          <a:p>
            <a:r>
              <a:rPr lang="en-US" sz="750" dirty="0"/>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22500756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err="1"/>
              <a:t>Strategy</a:t>
            </a:r>
            <a:r>
              <a:rPr lang="fr-FR" dirty="0"/>
              <a:t> Day</a:t>
            </a:r>
            <a:br>
              <a:rPr lang="fr-FR" dirty="0"/>
            </a:br>
            <a:r>
              <a:rPr lang="fr-FR" dirty="0"/>
              <a:t>DM </a:t>
            </a:r>
            <a:r>
              <a:rPr lang="fr-FR" dirty="0" err="1"/>
              <a:t>Credit</a:t>
            </a:r>
            <a:r>
              <a:rPr lang="fr-FR" dirty="0"/>
              <a:t> group</a:t>
            </a:r>
            <a:endParaRPr lang="en-GB" noProof="0" dirty="0"/>
          </a:p>
        </p:txBody>
      </p:sp>
      <p:sp>
        <p:nvSpPr>
          <p:cNvPr id="3" name="Sous-titre 2"/>
          <p:cNvSpPr>
            <a:spLocks noGrp="1"/>
          </p:cNvSpPr>
          <p:nvPr>
            <p:ph type="subTitle" idx="1"/>
          </p:nvPr>
        </p:nvSpPr>
        <p:spPr/>
        <p:txBody>
          <a:bodyPr/>
          <a:lstStyle/>
          <a:p>
            <a:r>
              <a:rPr lang="fr-FR" dirty="0"/>
              <a:t>May  2025</a:t>
            </a:r>
          </a:p>
        </p:txBody>
      </p:sp>
    </p:spTree>
    <p:extLst>
      <p:ext uri="{BB962C8B-B14F-4D97-AF65-F5344CB8AC3E}">
        <p14:creationId xmlns:p14="http://schemas.microsoft.com/office/powerpoint/2010/main" val="3679847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Our </a:t>
            </a:r>
            <a:r>
              <a:rPr lang="fr-FR" dirty="0" err="1"/>
              <a:t>views</a:t>
            </a:r>
            <a:r>
              <a:rPr lang="fr-FR" dirty="0"/>
              <a:t> in a </a:t>
            </a:r>
            <a:r>
              <a:rPr lang="fr-FR" dirty="0" err="1"/>
              <a:t>glance</a:t>
            </a:r>
            <a:endParaRPr lang="fr-FR" dirty="0">
              <a:highlight>
                <a:srgbClr val="FF0000"/>
              </a:highlight>
            </a:endParaRPr>
          </a:p>
        </p:txBody>
      </p:sp>
      <p:sp>
        <p:nvSpPr>
          <p:cNvPr id="5" name="Espace réservé du numéro de diapositive 4"/>
          <p:cNvSpPr>
            <a:spLocks noGrp="1"/>
          </p:cNvSpPr>
          <p:nvPr>
            <p:ph type="sldNum" sz="quarter" idx="12"/>
          </p:nvPr>
        </p:nvSpPr>
        <p:spPr/>
        <p:txBody>
          <a:bodyPr/>
          <a:lstStyle/>
          <a:p>
            <a:fld id="{0AD952E5-C772-624B-8D8A-666D3A0C2979}" type="slidenum">
              <a:rPr lang="fr-FR" smtClean="0"/>
              <a:t>125</a:t>
            </a:fld>
            <a:endParaRPr lang="fr-FR" dirty="0"/>
          </a:p>
        </p:txBody>
      </p:sp>
      <p:graphicFrame>
        <p:nvGraphicFramePr>
          <p:cNvPr id="8" name="Espace réservé du contenu 6">
            <a:extLst>
              <a:ext uri="{FF2B5EF4-FFF2-40B4-BE49-F238E27FC236}">
                <a16:creationId xmlns:a16="http://schemas.microsoft.com/office/drawing/2014/main" id="{0279C3FF-257E-4842-95C1-8BEB993F22D5}"/>
              </a:ext>
            </a:extLst>
          </p:cNvPr>
          <p:cNvGraphicFramePr>
            <a:graphicFrameLocks noGrp="1"/>
          </p:cNvGraphicFramePr>
          <p:nvPr>
            <p:ph idx="1"/>
          </p:nvPr>
        </p:nvGraphicFramePr>
        <p:xfrm>
          <a:off x="456304" y="816046"/>
          <a:ext cx="5856915" cy="1007950"/>
        </p:xfrm>
        <a:graphic>
          <a:graphicData uri="http://schemas.openxmlformats.org/drawingml/2006/table">
            <a:tbl>
              <a:tblPr firstRow="1" bandRow="1">
                <a:tableStyleId>{2D5ABB26-0587-4C30-8999-92F81FD0307C}</a:tableStyleId>
              </a:tblPr>
              <a:tblGrid>
                <a:gridCol w="1464229">
                  <a:extLst>
                    <a:ext uri="{9D8B030D-6E8A-4147-A177-3AD203B41FA5}">
                      <a16:colId xmlns:a16="http://schemas.microsoft.com/office/drawing/2014/main" val="20001"/>
                    </a:ext>
                  </a:extLst>
                </a:gridCol>
                <a:gridCol w="1464229">
                  <a:extLst>
                    <a:ext uri="{9D8B030D-6E8A-4147-A177-3AD203B41FA5}">
                      <a16:colId xmlns:a16="http://schemas.microsoft.com/office/drawing/2014/main" val="20002"/>
                    </a:ext>
                  </a:extLst>
                </a:gridCol>
                <a:gridCol w="1464229">
                  <a:extLst>
                    <a:ext uri="{9D8B030D-6E8A-4147-A177-3AD203B41FA5}">
                      <a16:colId xmlns:a16="http://schemas.microsoft.com/office/drawing/2014/main" val="20003"/>
                    </a:ext>
                  </a:extLst>
                </a:gridCol>
                <a:gridCol w="1464229">
                  <a:extLst>
                    <a:ext uri="{9D8B030D-6E8A-4147-A177-3AD203B41FA5}">
                      <a16:colId xmlns:a16="http://schemas.microsoft.com/office/drawing/2014/main" val="20004"/>
                    </a:ext>
                  </a:extLst>
                </a:gridCol>
              </a:tblGrid>
              <a:tr h="236425">
                <a:tc>
                  <a:txBody>
                    <a:bodyPr/>
                    <a:lstStyle/>
                    <a:p>
                      <a:pPr algn="ctr"/>
                      <a:r>
                        <a:rPr lang="en-IE" sz="800" i="0" spc="70" baseline="0" noProof="0" dirty="0">
                          <a:solidFill>
                            <a:schemeClr val="bg1"/>
                          </a:solidFill>
                        </a:rPr>
                        <a:t>Euro IG</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3C64"/>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E" sz="800" i="0" spc="70" baseline="0" noProof="0" dirty="0">
                          <a:solidFill>
                            <a:schemeClr val="bg1"/>
                          </a:solidFill>
                        </a:rPr>
                        <a:t>Euro HY</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5483"/>
                    </a:solidFill>
                  </a:tcPr>
                </a:tc>
                <a:tc>
                  <a:txBody>
                    <a:bodyPr/>
                    <a:lstStyle/>
                    <a:p>
                      <a:pPr algn="ctr"/>
                      <a:r>
                        <a:rPr lang="en-IE" sz="800" i="0" spc="70" baseline="0" noProof="0" dirty="0">
                          <a:solidFill>
                            <a:schemeClr val="bg1"/>
                          </a:solidFill>
                        </a:rPr>
                        <a:t>US IG</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073A3"/>
                    </a:solidFill>
                  </a:tcPr>
                </a:tc>
                <a:tc>
                  <a:txBody>
                    <a:bodyPr/>
                    <a:lstStyle/>
                    <a:p>
                      <a:pPr algn="ctr"/>
                      <a:r>
                        <a:rPr lang="en-IE" sz="800" i="0" spc="70" baseline="0" noProof="0" dirty="0">
                          <a:solidFill>
                            <a:schemeClr val="bg1"/>
                          </a:solidFill>
                        </a:rPr>
                        <a:t>US HY</a:t>
                      </a: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1596C8"/>
                    </a:solidFill>
                  </a:tcPr>
                </a:tc>
                <a:extLst>
                  <a:ext uri="{0D108BD9-81ED-4DB2-BD59-A6C34878D82A}">
                    <a16:rowId xmlns:a16="http://schemas.microsoft.com/office/drawing/2014/main" val="10000"/>
                  </a:ext>
                </a:extLst>
              </a:tr>
              <a:tr h="771525">
                <a:tc>
                  <a:txBody>
                    <a:bodyPr/>
                    <a:lstStyle/>
                    <a:p>
                      <a:pPr algn="ctr"/>
                      <a:r>
                        <a:rPr lang="en-IE" sz="700" b="1" i="0" spc="70" baseline="0" noProof="0" dirty="0">
                          <a:highlight>
                            <a:srgbClr val="FFFF00"/>
                          </a:highlight>
                        </a:rPr>
                        <a:t>POSITIVE</a:t>
                      </a:r>
                    </a:p>
                    <a:p>
                      <a:pPr algn="ctr"/>
                      <a:r>
                        <a:rPr lang="en-IE" sz="700" i="0" spc="70" baseline="0" noProof="0" dirty="0"/>
                        <a:t>The most attractive segment despite the recent move wider. Better RV, better demand, ECB support.</a:t>
                      </a:r>
                    </a:p>
                    <a:p>
                      <a:pPr algn="ctr"/>
                      <a:endParaRPr lang="en-IE" sz="700" i="0" spc="70" baseline="0" noProof="0" dirty="0"/>
                    </a:p>
                    <a:p>
                      <a:pPr algn="ctr"/>
                      <a:endParaRPr lang="en-IE" sz="700" i="0" spc="70" baseline="0" noProof="0" dirty="0"/>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005483"/>
                          </a:solidFill>
                        </a:rPr>
                        <a:t>NEUTRAL</a:t>
                      </a:r>
                    </a:p>
                    <a:p>
                      <a:pPr algn="ctr"/>
                      <a:r>
                        <a:rPr lang="en-IE" sz="700" i="0" spc="70" baseline="0" noProof="0" dirty="0">
                          <a:solidFill>
                            <a:srgbClr val="005483"/>
                          </a:solidFill>
                        </a:rPr>
                        <a:t>More attractive than US HY and supported by technical (resuming inflows, supply limited)</a:t>
                      </a:r>
                    </a:p>
                    <a:p>
                      <a:pPr algn="ctr"/>
                      <a:endParaRPr lang="en-IE" sz="700" i="0" spc="70" baseline="0" noProof="0" dirty="0">
                        <a:solidFill>
                          <a:srgbClr val="005483"/>
                        </a:solidFill>
                      </a:endParaRPr>
                    </a:p>
                    <a:p>
                      <a:pPr algn="ctr"/>
                      <a:endParaRPr lang="en-IE" sz="700" i="0" spc="70" baseline="0" noProof="0" dirty="0">
                        <a:solidFill>
                          <a:srgbClr val="005483"/>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0073A3"/>
                          </a:solidFill>
                        </a:rPr>
                        <a:t>NEUTRAL</a:t>
                      </a:r>
                    </a:p>
                    <a:p>
                      <a:pPr algn="ctr"/>
                      <a:r>
                        <a:rPr lang="en-IE" sz="700" i="0" spc="70" baseline="0" noProof="0" dirty="0">
                          <a:solidFill>
                            <a:srgbClr val="0073A3"/>
                          </a:solidFill>
                        </a:rPr>
                        <a:t>Recent widening gave back a little bit of attractiveness but the environment is still noisy.</a:t>
                      </a:r>
                    </a:p>
                    <a:p>
                      <a:pPr algn="ctr"/>
                      <a:endParaRPr lang="en-IE" sz="700" i="0" spc="70" baseline="0" noProof="0" dirty="0">
                        <a:solidFill>
                          <a:srgbClr val="0073A3"/>
                        </a:solidFill>
                      </a:endParaRPr>
                    </a:p>
                    <a:p>
                      <a:pPr algn="ctr"/>
                      <a:endParaRPr lang="en-IE" sz="700" i="0" spc="70" baseline="0" noProof="0" dirty="0">
                        <a:solidFill>
                          <a:srgbClr val="0073A3"/>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tc>
                  <a:txBody>
                    <a:bodyPr/>
                    <a:lstStyle/>
                    <a:p>
                      <a:pPr algn="ctr"/>
                      <a:r>
                        <a:rPr lang="en-IE" sz="700" b="1" i="0" spc="70" baseline="0" noProof="0" dirty="0">
                          <a:solidFill>
                            <a:srgbClr val="1596C8"/>
                          </a:solidFill>
                        </a:rPr>
                        <a:t>NEUTRAL</a:t>
                      </a:r>
                    </a:p>
                    <a:p>
                      <a:pPr algn="ctr"/>
                      <a:r>
                        <a:rPr lang="en-IE" sz="700" i="0" spc="70" baseline="0" noProof="0" dirty="0">
                          <a:solidFill>
                            <a:srgbClr val="1596C8"/>
                          </a:solidFill>
                        </a:rPr>
                        <a:t>Valuations are a bit more attractive but remain expensive given current economic backdrop</a:t>
                      </a:r>
                    </a:p>
                    <a:p>
                      <a:pPr algn="ctr"/>
                      <a:endParaRPr lang="en-IE" sz="700" i="0" spc="70" baseline="0" noProof="0" dirty="0">
                        <a:solidFill>
                          <a:srgbClr val="1596C8"/>
                        </a:solidFill>
                      </a:endParaRPr>
                    </a:p>
                  </a:txBody>
                  <a:tcPr marL="51435" marR="51435" marT="25718" marB="25718"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bl>
          </a:graphicData>
        </a:graphic>
      </p:graphicFrame>
      <p:sp>
        <p:nvSpPr>
          <p:cNvPr id="9" name="Rectangle à coins arrondis 8"/>
          <p:cNvSpPr/>
          <p:nvPr/>
        </p:nvSpPr>
        <p:spPr>
          <a:xfrm>
            <a:off x="452055" y="1787871"/>
            <a:ext cx="2736073" cy="2275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Macro</a:t>
            </a:r>
          </a:p>
        </p:txBody>
      </p:sp>
      <p:sp>
        <p:nvSpPr>
          <p:cNvPr id="10" name="Rectangle à coins arrondis 9"/>
          <p:cNvSpPr/>
          <p:nvPr/>
        </p:nvSpPr>
        <p:spPr>
          <a:xfrm>
            <a:off x="3494809" y="1787872"/>
            <a:ext cx="2818411" cy="2275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a:t>Fundamentals</a:t>
            </a:r>
          </a:p>
        </p:txBody>
      </p:sp>
      <p:sp>
        <p:nvSpPr>
          <p:cNvPr id="11" name="Rectangle à coins arrondis 10"/>
          <p:cNvSpPr/>
          <p:nvPr/>
        </p:nvSpPr>
        <p:spPr>
          <a:xfrm>
            <a:off x="452055" y="2866177"/>
            <a:ext cx="2744150" cy="24616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err="1"/>
              <a:t>Technicals</a:t>
            </a:r>
            <a:endParaRPr lang="fr-FR" sz="900" dirty="0"/>
          </a:p>
        </p:txBody>
      </p:sp>
      <p:sp>
        <p:nvSpPr>
          <p:cNvPr id="12" name="Rectangle à coins arrondis 11"/>
          <p:cNvSpPr/>
          <p:nvPr/>
        </p:nvSpPr>
        <p:spPr>
          <a:xfrm>
            <a:off x="3494808" y="2886753"/>
            <a:ext cx="2818411" cy="225593"/>
          </a:xfrm>
          <a:prstGeom prst="roundRect">
            <a:avLst/>
          </a:prstGeom>
          <a:solidFill>
            <a:srgbClr val="007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dirty="0" err="1"/>
              <a:t>Valuation</a:t>
            </a:r>
            <a:r>
              <a:rPr lang="fr-FR" sz="900" dirty="0"/>
              <a:t> </a:t>
            </a:r>
          </a:p>
        </p:txBody>
      </p:sp>
      <p:sp>
        <p:nvSpPr>
          <p:cNvPr id="13" name="Rectangle à coins arrondis 12"/>
          <p:cNvSpPr/>
          <p:nvPr/>
        </p:nvSpPr>
        <p:spPr>
          <a:xfrm>
            <a:off x="473895" y="2015407"/>
            <a:ext cx="2706242" cy="832526"/>
          </a:xfrm>
          <a:prstGeom prst="roundRect">
            <a:avLst/>
          </a:prstGeom>
          <a:noFill/>
          <a:ln>
            <a:solidFill>
              <a:srgbClr val="001C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75" dirty="0"/>
              <a:t>- </a:t>
            </a:r>
          </a:p>
        </p:txBody>
      </p:sp>
      <p:sp>
        <p:nvSpPr>
          <p:cNvPr id="14" name="Rectangle à coins arrondis 13"/>
          <p:cNvSpPr/>
          <p:nvPr/>
        </p:nvSpPr>
        <p:spPr>
          <a:xfrm>
            <a:off x="3525536" y="2015407"/>
            <a:ext cx="2787683" cy="832525"/>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 name="Rectangle à coins arrondis 14"/>
          <p:cNvSpPr/>
          <p:nvPr/>
        </p:nvSpPr>
        <p:spPr>
          <a:xfrm>
            <a:off x="473895" y="3112345"/>
            <a:ext cx="2753037" cy="1020848"/>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 name="Rectangle à coins arrondis 15"/>
          <p:cNvSpPr/>
          <p:nvPr/>
        </p:nvSpPr>
        <p:spPr>
          <a:xfrm>
            <a:off x="3494808" y="3112348"/>
            <a:ext cx="2818411" cy="931286"/>
          </a:xfrm>
          <a:prstGeom prst="roundRect">
            <a:avLst/>
          </a:prstGeom>
          <a:noFill/>
          <a:ln>
            <a:solidFill>
              <a:srgbClr val="007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7" name="ZoneTexte 16"/>
          <p:cNvSpPr txBox="1"/>
          <p:nvPr/>
        </p:nvSpPr>
        <p:spPr>
          <a:xfrm>
            <a:off x="540001" y="2085547"/>
            <a:ext cx="2555253" cy="611706"/>
          </a:xfrm>
          <a:prstGeom prst="rect">
            <a:avLst/>
          </a:prstGeom>
          <a:noFill/>
        </p:spPr>
        <p:txBody>
          <a:bodyPr wrap="square" rtlCol="0">
            <a:spAutoFit/>
          </a:bodyPr>
          <a:lstStyle/>
          <a:p>
            <a:pPr marL="128588" indent="-128588">
              <a:buFont typeface="Courier New" panose="02070309020205020404" pitchFamily="49" charset="0"/>
              <a:buChar char="o"/>
            </a:pPr>
            <a:r>
              <a:rPr lang="en-IE" sz="675" dirty="0">
                <a:highlight>
                  <a:srgbClr val="FFFF00"/>
                </a:highlight>
              </a:rPr>
              <a:t>A few Tariffs deals are boosting sentiment</a:t>
            </a:r>
            <a:r>
              <a:rPr lang="en-IE" sz="675" dirty="0"/>
              <a:t>, but new rates will drag global growth lower. Hard data holding on well vs soft data at the moment. Europe better positioned.</a:t>
            </a:r>
            <a:br>
              <a:rPr lang="en-IE" sz="675" dirty="0"/>
            </a:br>
            <a:endParaRPr lang="en-IE" sz="675" dirty="0"/>
          </a:p>
          <a:p>
            <a:pPr marL="128588" indent="-128588">
              <a:buFont typeface="Courier New" panose="02070309020205020404" pitchFamily="49" charset="0"/>
              <a:buChar char="o"/>
            </a:pPr>
            <a:r>
              <a:rPr lang="en-IE" sz="675" dirty="0"/>
              <a:t>Inflation path remains clearer in Europe than in US</a:t>
            </a:r>
          </a:p>
        </p:txBody>
      </p:sp>
      <p:sp>
        <p:nvSpPr>
          <p:cNvPr id="18" name="ZoneTexte 17"/>
          <p:cNvSpPr txBox="1"/>
          <p:nvPr/>
        </p:nvSpPr>
        <p:spPr>
          <a:xfrm>
            <a:off x="3626386" y="2048325"/>
            <a:ext cx="2555253" cy="715581"/>
          </a:xfrm>
          <a:prstGeom prst="rect">
            <a:avLst/>
          </a:prstGeom>
          <a:noFill/>
        </p:spPr>
        <p:txBody>
          <a:bodyPr wrap="square" rtlCol="0">
            <a:spAutoFit/>
          </a:bodyPr>
          <a:lstStyle/>
          <a:p>
            <a:pPr marL="128588" indent="-128588">
              <a:buFont typeface="Courier New" panose="02070309020205020404" pitchFamily="49" charset="0"/>
              <a:buChar char="o"/>
            </a:pPr>
            <a:r>
              <a:rPr lang="en-IE" sz="675" dirty="0"/>
              <a:t>IG: </a:t>
            </a:r>
            <a:r>
              <a:rPr lang="en-IE" sz="675" dirty="0">
                <a:highlight>
                  <a:srgbClr val="FFFF00"/>
                </a:highlight>
              </a:rPr>
              <a:t>metrics are ok</a:t>
            </a:r>
            <a:r>
              <a:rPr lang="en-IE" sz="675" dirty="0"/>
              <a:t>, earning season is good but guidance is unclear.</a:t>
            </a:r>
          </a:p>
          <a:p>
            <a:pPr marL="128588" indent="-128588">
              <a:buFont typeface="Courier New" panose="02070309020205020404" pitchFamily="49" charset="0"/>
              <a:buChar char="o"/>
            </a:pPr>
            <a:r>
              <a:rPr lang="en-IE" sz="675" dirty="0"/>
              <a:t>HY: discrepancy between high / low ratings, but things are stabilizing even for CCCs. </a:t>
            </a:r>
          </a:p>
          <a:p>
            <a:pPr marL="128588" indent="-128588">
              <a:buFont typeface="Courier New" panose="02070309020205020404" pitchFamily="49" charset="0"/>
              <a:buChar char="o"/>
            </a:pPr>
            <a:r>
              <a:rPr lang="en-IE" sz="675" dirty="0"/>
              <a:t>Defaults heavily depending on tariffs impact: ranging from 3-7% in 12m</a:t>
            </a:r>
          </a:p>
        </p:txBody>
      </p:sp>
      <p:sp>
        <p:nvSpPr>
          <p:cNvPr id="19" name="ZoneTexte 18"/>
          <p:cNvSpPr txBox="1"/>
          <p:nvPr/>
        </p:nvSpPr>
        <p:spPr>
          <a:xfrm>
            <a:off x="497293" y="3232945"/>
            <a:ext cx="2706242" cy="715581"/>
          </a:xfrm>
          <a:prstGeom prst="rect">
            <a:avLst/>
          </a:prstGeom>
          <a:noFill/>
        </p:spPr>
        <p:txBody>
          <a:bodyPr wrap="square" rtlCol="0">
            <a:spAutoFit/>
          </a:bodyPr>
          <a:lstStyle/>
          <a:p>
            <a:pPr marL="128588" indent="-128588">
              <a:buFont typeface="Courier New" panose="02070309020205020404" pitchFamily="49" charset="0"/>
              <a:buChar char="o"/>
            </a:pPr>
            <a:r>
              <a:rPr lang="en-IE" sz="675" dirty="0"/>
              <a:t>Flows: </a:t>
            </a:r>
            <a:r>
              <a:rPr lang="en-IE" sz="675" dirty="0">
                <a:highlight>
                  <a:srgbClr val="FFFF00"/>
                </a:highlight>
              </a:rPr>
              <a:t>buyers finally back </a:t>
            </a:r>
            <a:r>
              <a:rPr lang="en-IE" sz="675" dirty="0"/>
              <a:t>after a few weeks of outflows, especially on long date paper. Books 3-5x (</a:t>
            </a:r>
            <a:r>
              <a:rPr lang="en-IE" sz="675" dirty="0" err="1"/>
              <a:t>vw</a:t>
            </a:r>
            <a:r>
              <a:rPr lang="en-IE" sz="675" dirty="0"/>
              <a:t>, AT1)</a:t>
            </a:r>
          </a:p>
          <a:p>
            <a:pPr marL="128588" indent="-128588">
              <a:buFont typeface="Courier New" panose="02070309020205020404" pitchFamily="49" charset="0"/>
              <a:buChar char="o"/>
            </a:pPr>
            <a:r>
              <a:rPr lang="en-IE" sz="675" dirty="0"/>
              <a:t>Issuance: volatility kept YTD net supply in negative territory, expecting now more to come as seasonality headwinds for cash bonds.</a:t>
            </a:r>
          </a:p>
          <a:p>
            <a:pPr marL="128588" indent="-128588">
              <a:buFont typeface="Courier New" panose="02070309020205020404" pitchFamily="49" charset="0"/>
              <a:buChar char="o"/>
            </a:pPr>
            <a:r>
              <a:rPr lang="en-US" sz="675" dirty="0"/>
              <a:t>NIP turned positive for financial and non financial sectors. </a:t>
            </a:r>
            <a:endParaRPr lang="en-IE" sz="675" dirty="0"/>
          </a:p>
        </p:txBody>
      </p:sp>
      <p:sp>
        <p:nvSpPr>
          <p:cNvPr id="20" name="ZoneTexte 19"/>
          <p:cNvSpPr txBox="1"/>
          <p:nvPr/>
        </p:nvSpPr>
        <p:spPr>
          <a:xfrm>
            <a:off x="3626386" y="3252390"/>
            <a:ext cx="2555253" cy="715581"/>
          </a:xfrm>
          <a:prstGeom prst="rect">
            <a:avLst/>
          </a:prstGeom>
          <a:noFill/>
        </p:spPr>
        <p:txBody>
          <a:bodyPr wrap="square" rtlCol="0">
            <a:spAutoFit/>
          </a:bodyPr>
          <a:lstStyle/>
          <a:p>
            <a:pPr marL="128588" indent="-128588">
              <a:buFont typeface="Courier New" panose="02070309020205020404" pitchFamily="49" charset="0"/>
              <a:buChar char="o"/>
            </a:pPr>
            <a:r>
              <a:rPr lang="en-IE" sz="675" dirty="0"/>
              <a:t>Valuations vs swap are fair in Europe, and improve in the US on the back of recent widening (still expensive though). </a:t>
            </a:r>
          </a:p>
          <a:p>
            <a:pPr marL="128588" indent="-128588">
              <a:buFont typeface="Courier New" panose="02070309020205020404" pitchFamily="49" charset="0"/>
              <a:buChar char="o"/>
            </a:pPr>
            <a:endParaRPr lang="en-IE" sz="675" dirty="0"/>
          </a:p>
          <a:p>
            <a:pPr marL="128588" indent="-128588">
              <a:buFont typeface="Courier New" panose="02070309020205020404" pitchFamily="49" charset="0"/>
              <a:buChar char="o"/>
            </a:pPr>
            <a:r>
              <a:rPr lang="en-IE" sz="675" dirty="0"/>
              <a:t>Synthetic recently outperforming cash bonds, given huge underperformance following liberation day. We expect the trend to continue, given seasonally elevated supply in May.</a:t>
            </a:r>
            <a:endParaRPr lang="fr-FR" sz="675" dirty="0"/>
          </a:p>
        </p:txBody>
      </p:sp>
      <p:sp>
        <p:nvSpPr>
          <p:cNvPr id="23" name="Espace réservé du pied de page 3">
            <a:extLst>
              <a:ext uri="{FF2B5EF4-FFF2-40B4-BE49-F238E27FC236}">
                <a16:creationId xmlns:a16="http://schemas.microsoft.com/office/drawing/2014/main" id="{EFD66C12-B764-4A9D-908E-C6C26D7F41F9}"/>
              </a:ext>
            </a:extLst>
          </p:cNvPr>
          <p:cNvSpPr>
            <a:spLocks noGrp="1"/>
          </p:cNvSpPr>
          <p:nvPr>
            <p:ph type="ftr" sz="quarter" idx="11"/>
          </p:nvPr>
        </p:nvSpPr>
        <p:spPr>
          <a:xfrm>
            <a:off x="597539" y="4860000"/>
            <a:ext cx="3909147" cy="135000"/>
          </a:xfrm>
        </p:spPr>
        <p:txBody>
          <a:bodyPr/>
          <a:lstStyle/>
          <a:p>
            <a:r>
              <a:rPr lang="en-US"/>
              <a:t>Credit Group  l  March 2025</a:t>
            </a:r>
            <a:endParaRPr lang="fr-FR" dirty="0"/>
          </a:p>
        </p:txBody>
      </p:sp>
      <p:sp>
        <p:nvSpPr>
          <p:cNvPr id="21" name="TextBox 20">
            <a:extLst>
              <a:ext uri="{FF2B5EF4-FFF2-40B4-BE49-F238E27FC236}">
                <a16:creationId xmlns:a16="http://schemas.microsoft.com/office/drawing/2014/main" id="{8FE29720-6625-48B2-8FF6-D0BD640FCD3D}"/>
              </a:ext>
            </a:extLst>
          </p:cNvPr>
          <p:cNvSpPr txBox="1"/>
          <p:nvPr/>
        </p:nvSpPr>
        <p:spPr>
          <a:xfrm>
            <a:off x="466226" y="4149514"/>
            <a:ext cx="5953397" cy="577081"/>
          </a:xfrm>
          <a:prstGeom prst="rect">
            <a:avLst/>
          </a:prstGeom>
          <a:noFill/>
        </p:spPr>
        <p:txBody>
          <a:bodyPr wrap="square">
            <a:spAutoFit/>
          </a:bodyPr>
          <a:lstStyle/>
          <a:p>
            <a:r>
              <a:rPr lang="en-US" sz="1050" dirty="0"/>
              <a:t>Relaxation around tariffs and a few deals boosted sentiment: spreads now more attractive vs govt and lagging equity during recent risk-on. There is room for further tightening.</a:t>
            </a:r>
            <a:br>
              <a:rPr lang="en-US" sz="1050" dirty="0"/>
            </a:br>
            <a:r>
              <a:rPr lang="en-US" sz="1050" dirty="0"/>
              <a:t>We maintain a slight constructive view in a volatile environment.</a:t>
            </a:r>
          </a:p>
        </p:txBody>
      </p:sp>
    </p:spTree>
    <p:extLst>
      <p:ext uri="{BB962C8B-B14F-4D97-AF65-F5344CB8AC3E}">
        <p14:creationId xmlns:p14="http://schemas.microsoft.com/office/powerpoint/2010/main" val="36982097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Long EUR IG</a:t>
            </a:r>
          </a:p>
        </p:txBody>
      </p:sp>
      <p:sp>
        <p:nvSpPr>
          <p:cNvPr id="5" name="Slide Number Placeholder 4"/>
          <p:cNvSpPr>
            <a:spLocks noGrp="1"/>
          </p:cNvSpPr>
          <p:nvPr>
            <p:ph type="sldNum" sz="quarter" idx="12"/>
          </p:nvPr>
        </p:nvSpPr>
        <p:spPr/>
        <p:txBody>
          <a:bodyPr/>
          <a:lstStyle/>
          <a:p>
            <a:pPr defTabSz="685800">
              <a:defRPr/>
            </a:pPr>
            <a:fld id="{B6DA55B2-71C7-D142-9718-47F3DB26F441}" type="slidenum">
              <a:rPr lang="en-GB" sz="600">
                <a:solidFill>
                  <a:srgbClr val="003C64"/>
                </a:solidFill>
                <a:latin typeface="Arial" panose="020B0604020202020204"/>
              </a:rPr>
              <a:pPr defTabSz="685800">
                <a:defRPr/>
              </a:pPr>
              <a:t>126</a:t>
            </a:fld>
            <a:endParaRPr lang="en-GB" sz="600">
              <a:solidFill>
                <a:srgbClr val="003C64"/>
              </a:solidFill>
              <a:latin typeface="Arial" panose="020B0604020202020204"/>
            </a:endParaRPr>
          </a:p>
        </p:txBody>
      </p:sp>
      <p:graphicFrame>
        <p:nvGraphicFramePr>
          <p:cNvPr id="6" name="Table 3">
            <a:extLst>
              <a:ext uri="{FF2B5EF4-FFF2-40B4-BE49-F238E27FC236}">
                <a16:creationId xmlns:a16="http://schemas.microsoft.com/office/drawing/2014/main" id="{B8C43222-8F86-49F7-AF3F-20A2D5114416}"/>
              </a:ext>
            </a:extLst>
          </p:cNvPr>
          <p:cNvGraphicFramePr>
            <a:graphicFrameLocks noGrp="1"/>
          </p:cNvGraphicFramePr>
          <p:nvPr/>
        </p:nvGraphicFramePr>
        <p:xfrm>
          <a:off x="1217440" y="700873"/>
          <a:ext cx="4315778" cy="280607"/>
        </p:xfrm>
        <a:graphic>
          <a:graphicData uri="http://schemas.openxmlformats.org/drawingml/2006/table">
            <a:tbl>
              <a:tblPr firstRow="1" firstCol="1" bandRow="1"/>
              <a:tblGrid>
                <a:gridCol w="875348">
                  <a:extLst>
                    <a:ext uri="{9D8B030D-6E8A-4147-A177-3AD203B41FA5}">
                      <a16:colId xmlns:a16="http://schemas.microsoft.com/office/drawing/2014/main" val="1470563752"/>
                    </a:ext>
                  </a:extLst>
                </a:gridCol>
                <a:gridCol w="3440430">
                  <a:extLst>
                    <a:ext uri="{9D8B030D-6E8A-4147-A177-3AD203B41FA5}">
                      <a16:colId xmlns:a16="http://schemas.microsoft.com/office/drawing/2014/main" val="856097189"/>
                    </a:ext>
                  </a:extLst>
                </a:gridCol>
              </a:tblGrid>
              <a:tr h="140303">
                <a:tc>
                  <a:txBody>
                    <a:bodyPr/>
                    <a:lstStyle/>
                    <a:p>
                      <a:pPr>
                        <a:lnSpc>
                          <a:spcPct val="107000"/>
                        </a:lnSpc>
                        <a:spcAft>
                          <a:spcPts val="800"/>
                        </a:spcAft>
                      </a:pPr>
                      <a:r>
                        <a:rPr lang="en-US" sz="900" b="1">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Strategy</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800"/>
                        </a:spcAft>
                      </a:pPr>
                      <a:r>
                        <a:rPr lang="en-US" sz="9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Long EUR</a:t>
                      </a:r>
                      <a:r>
                        <a:rPr lang="en-US" sz="900" b="1" baseline="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 IG Credit</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61929549"/>
                  </a:ext>
                </a:extLst>
              </a:tr>
              <a:tr h="140303">
                <a:tc>
                  <a:txBody>
                    <a:bodyPr/>
                    <a:lstStyle/>
                    <a:p>
                      <a:pPr>
                        <a:lnSpc>
                          <a:spcPct val="107000"/>
                        </a:lnSpc>
                        <a:spcAft>
                          <a:spcPts val="800"/>
                        </a:spcAft>
                      </a:pPr>
                      <a:r>
                        <a:rPr lang="en-US" sz="900" b="1">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Group</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nSpc>
                          <a:spcPct val="107000"/>
                        </a:lnSpc>
                        <a:spcAft>
                          <a:spcPts val="800"/>
                        </a:spcAft>
                      </a:pPr>
                      <a:r>
                        <a:rPr lang="en-US" sz="900" b="1"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DM Credit</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56998835"/>
                  </a:ext>
                </a:extLst>
              </a:tr>
            </a:tbl>
          </a:graphicData>
        </a:graphic>
      </p:graphicFrame>
      <p:graphicFrame>
        <p:nvGraphicFramePr>
          <p:cNvPr id="7" name="Table 6">
            <a:extLst>
              <a:ext uri="{FF2B5EF4-FFF2-40B4-BE49-F238E27FC236}">
                <a16:creationId xmlns:a16="http://schemas.microsoft.com/office/drawing/2014/main" id="{7EB5667D-EE0F-459D-AAD6-FF8504AD68C3}"/>
              </a:ext>
            </a:extLst>
          </p:cNvPr>
          <p:cNvGraphicFramePr>
            <a:graphicFrameLocks noGrp="1"/>
          </p:cNvGraphicFramePr>
          <p:nvPr/>
        </p:nvGraphicFramePr>
        <p:xfrm>
          <a:off x="1215059" y="987443"/>
          <a:ext cx="4318159" cy="542707"/>
        </p:xfrm>
        <a:graphic>
          <a:graphicData uri="http://schemas.openxmlformats.org/drawingml/2006/table">
            <a:tbl>
              <a:tblPr firstRow="1" firstCol="1" bandRow="1"/>
              <a:tblGrid>
                <a:gridCol w="781050">
                  <a:extLst>
                    <a:ext uri="{9D8B030D-6E8A-4147-A177-3AD203B41FA5}">
                      <a16:colId xmlns:a16="http://schemas.microsoft.com/office/drawing/2014/main" val="3698038277"/>
                    </a:ext>
                  </a:extLst>
                </a:gridCol>
                <a:gridCol w="657225">
                  <a:extLst>
                    <a:ext uri="{9D8B030D-6E8A-4147-A177-3AD203B41FA5}">
                      <a16:colId xmlns:a16="http://schemas.microsoft.com/office/drawing/2014/main" val="2495631001"/>
                    </a:ext>
                  </a:extLst>
                </a:gridCol>
                <a:gridCol w="600075">
                  <a:extLst>
                    <a:ext uri="{9D8B030D-6E8A-4147-A177-3AD203B41FA5}">
                      <a16:colId xmlns:a16="http://schemas.microsoft.com/office/drawing/2014/main" val="1852329518"/>
                    </a:ext>
                  </a:extLst>
                </a:gridCol>
                <a:gridCol w="600075">
                  <a:extLst>
                    <a:ext uri="{9D8B030D-6E8A-4147-A177-3AD203B41FA5}">
                      <a16:colId xmlns:a16="http://schemas.microsoft.com/office/drawing/2014/main" val="3128131671"/>
                    </a:ext>
                  </a:extLst>
                </a:gridCol>
                <a:gridCol w="802481">
                  <a:extLst>
                    <a:ext uri="{9D8B030D-6E8A-4147-A177-3AD203B41FA5}">
                      <a16:colId xmlns:a16="http://schemas.microsoft.com/office/drawing/2014/main" val="3547622954"/>
                    </a:ext>
                  </a:extLst>
                </a:gridCol>
                <a:gridCol w="877253">
                  <a:extLst>
                    <a:ext uri="{9D8B030D-6E8A-4147-A177-3AD203B41FA5}">
                      <a16:colId xmlns:a16="http://schemas.microsoft.com/office/drawing/2014/main" val="2272102566"/>
                    </a:ext>
                  </a:extLst>
                </a:gridCol>
              </a:tblGrid>
              <a:tr h="251079">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Assets</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Ticker</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Size / Duration</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Horizon (Date)</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Upside Decision Level (in bp)</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Times New Roman" panose="02020603050405020304" pitchFamily="18" charset="0"/>
                          <a:cs typeface="Calibri" panose="020F0502020204030204" pitchFamily="34" charset="0"/>
                        </a:rPr>
                        <a:t>Downside Decision Level (in bp)</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798660062"/>
                  </a:ext>
                </a:extLst>
              </a:tr>
              <a:tr h="291628">
                <a:tc>
                  <a:txBody>
                    <a:bodyPr/>
                    <a:lstStyle/>
                    <a:p>
                      <a:pPr algn="ctr">
                        <a:lnSpc>
                          <a:spcPct val="107000"/>
                        </a:lnSpc>
                        <a:spcAft>
                          <a:spcPts val="800"/>
                        </a:spcAft>
                      </a:pPr>
                      <a:r>
                        <a:rPr lang="en-US" sz="80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EUR</a:t>
                      </a:r>
                      <a:r>
                        <a:rPr lang="en-US" sz="800" baseline="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IG</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US" sz="800" dirty="0" err="1">
                          <a:solidFill>
                            <a:srgbClr val="000000"/>
                          </a:solidFill>
                          <a:effectLst/>
                          <a:latin typeface="Calibri" panose="020F0502020204030204" pitchFamily="34" charset="0"/>
                          <a:ea typeface="DengXian" panose="02010600030101010101" pitchFamily="2" charset="-122"/>
                          <a:cs typeface="Calibri" panose="020F0502020204030204" pitchFamily="34" charset="0"/>
                        </a:rPr>
                        <a:t>iTraxx</a:t>
                      </a:r>
                      <a:r>
                        <a:rPr lang="en-US" sz="800" baseline="0" dirty="0">
                          <a:solidFill>
                            <a:srgbClr val="000000"/>
                          </a:solidFill>
                          <a:effectLst/>
                          <a:latin typeface="Calibri" panose="020F0502020204030204" pitchFamily="34" charset="0"/>
                          <a:ea typeface="DengXian" panose="02010600030101010101" pitchFamily="2" charset="-122"/>
                          <a:cs typeface="Calibri" panose="020F0502020204030204" pitchFamily="34" charset="0"/>
                        </a:rPr>
                        <a:t> Main</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US" sz="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GB" sz="800" baseline="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rPr>
                        <a:t>Feb 2025</a:t>
                      </a:r>
                      <a:endParaRPr lang="en-GB" sz="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US" sz="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07000"/>
                        </a:lnSpc>
                        <a:spcAft>
                          <a:spcPts val="800"/>
                        </a:spcAft>
                      </a:pPr>
                      <a:r>
                        <a:rPr lang="en-US" sz="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33338" marR="3333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49528829"/>
                  </a:ext>
                </a:extLst>
              </a:tr>
            </a:tbl>
          </a:graphicData>
        </a:graphic>
      </p:graphicFrame>
      <p:graphicFrame>
        <p:nvGraphicFramePr>
          <p:cNvPr id="8" name="Table 7">
            <a:extLst>
              <a:ext uri="{FF2B5EF4-FFF2-40B4-BE49-F238E27FC236}">
                <a16:creationId xmlns:a16="http://schemas.microsoft.com/office/drawing/2014/main" id="{E38C3D67-605F-4CB3-A334-74E19343A07C}"/>
              </a:ext>
            </a:extLst>
          </p:cNvPr>
          <p:cNvGraphicFramePr>
            <a:graphicFrameLocks noGrp="1"/>
          </p:cNvGraphicFramePr>
          <p:nvPr/>
        </p:nvGraphicFramePr>
        <p:xfrm>
          <a:off x="1217440" y="1588631"/>
          <a:ext cx="4315778" cy="128588"/>
        </p:xfrm>
        <a:graphic>
          <a:graphicData uri="http://schemas.openxmlformats.org/drawingml/2006/table">
            <a:tbl>
              <a:tblPr firstRow="1" firstCol="1" bandRow="1"/>
              <a:tblGrid>
                <a:gridCol w="4315778">
                  <a:extLst>
                    <a:ext uri="{9D8B030D-6E8A-4147-A177-3AD203B41FA5}">
                      <a16:colId xmlns:a16="http://schemas.microsoft.com/office/drawing/2014/main" val="3331332002"/>
                    </a:ext>
                  </a:extLst>
                </a:gridCol>
              </a:tblGrid>
              <a:tr h="128588">
                <a:tc>
                  <a:txBody>
                    <a:bodyPr/>
                    <a:lstStyle/>
                    <a:p>
                      <a:pPr marL="449580">
                        <a:lnSpc>
                          <a:spcPct val="107000"/>
                        </a:lnSpc>
                        <a:spcAft>
                          <a:spcPts val="800"/>
                        </a:spcAft>
                      </a:pPr>
                      <a:r>
                        <a:rPr lang="en-US" sz="800" b="1"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Upside Catalyst</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3483798874"/>
                  </a:ext>
                </a:extLst>
              </a:tr>
            </a:tbl>
          </a:graphicData>
        </a:graphic>
      </p:graphicFrame>
      <p:sp>
        <p:nvSpPr>
          <p:cNvPr id="9" name="TextBox 12">
            <a:extLst>
              <a:ext uri="{FF2B5EF4-FFF2-40B4-BE49-F238E27FC236}">
                <a16:creationId xmlns:a16="http://schemas.microsoft.com/office/drawing/2014/main" id="{2B5B59FA-2903-4129-BEF9-7478B52EB2FE}"/>
              </a:ext>
            </a:extLst>
          </p:cNvPr>
          <p:cNvSpPr txBox="1"/>
          <p:nvPr/>
        </p:nvSpPr>
        <p:spPr>
          <a:xfrm>
            <a:off x="1217440" y="1722912"/>
            <a:ext cx="4324588" cy="808170"/>
          </a:xfrm>
          <a:prstGeom prst="rect">
            <a:avLst/>
          </a:prstGeom>
          <a:noFill/>
        </p:spPr>
        <p:txBody>
          <a:bodyPr wrap="square">
            <a:spAutoFit/>
          </a:bodyPr>
          <a:lstStyle/>
          <a:p>
            <a:pPr marL="257175" indent="-257175">
              <a:spcAft>
                <a:spcPts val="600"/>
              </a:spcAft>
              <a:buFont typeface="Symbol" panose="05050102010706020507" pitchFamily="18" charset="2"/>
              <a:buChar char=""/>
            </a:pPr>
            <a:r>
              <a:rPr lang="fr-FR" sz="788" dirty="0" err="1">
                <a:latin typeface="Calibri" panose="020F0502020204030204" pitchFamily="34" charset="0"/>
                <a:cs typeface="Calibri" panose="020F0502020204030204" pitchFamily="34" charset="0"/>
              </a:rPr>
              <a:t>Growth</a:t>
            </a:r>
            <a:r>
              <a:rPr lang="fr-FR" sz="788" dirty="0">
                <a:latin typeface="Calibri" panose="020F0502020204030204" pitchFamily="34" charset="0"/>
                <a:cs typeface="Calibri" panose="020F0502020204030204" pitchFamily="34" charset="0"/>
              </a:rPr>
              <a:t> </a:t>
            </a:r>
            <a:r>
              <a:rPr lang="fr-FR" sz="788" dirty="0" err="1">
                <a:latin typeface="Calibri" panose="020F0502020204030204" pitchFamily="34" charset="0"/>
                <a:cs typeface="Calibri" panose="020F0502020204030204" pitchFamily="34" charset="0"/>
              </a:rPr>
              <a:t>moderating</a:t>
            </a:r>
            <a:r>
              <a:rPr lang="fr-FR" sz="788" dirty="0">
                <a:latin typeface="Calibri" panose="020F0502020204030204" pitchFamily="34" charset="0"/>
                <a:cs typeface="Calibri" panose="020F0502020204030204" pitchFamily="34" charset="0"/>
              </a:rPr>
              <a:t> in the US (no </a:t>
            </a:r>
            <a:r>
              <a:rPr lang="fr-FR" sz="788" dirty="0" err="1">
                <a:latin typeface="Calibri" panose="020F0502020204030204" pitchFamily="34" charset="0"/>
                <a:cs typeface="Calibri" panose="020F0502020204030204" pitchFamily="34" charset="0"/>
              </a:rPr>
              <a:t>recession</a:t>
            </a:r>
            <a:r>
              <a:rPr lang="fr-FR" sz="788" dirty="0">
                <a:latin typeface="Calibri" panose="020F0502020204030204" pitchFamily="34" charset="0"/>
                <a:cs typeface="Calibri" panose="020F0502020204030204" pitchFamily="34" charset="0"/>
              </a:rPr>
              <a:t>) / </a:t>
            </a:r>
            <a:r>
              <a:rPr lang="fr-FR" sz="788" dirty="0" err="1">
                <a:latin typeface="Calibri" panose="020F0502020204030204" pitchFamily="34" charset="0"/>
                <a:cs typeface="Calibri" panose="020F0502020204030204" pitchFamily="34" charset="0"/>
              </a:rPr>
              <a:t>improving</a:t>
            </a:r>
            <a:r>
              <a:rPr lang="fr-FR" sz="788" dirty="0">
                <a:latin typeface="Calibri" panose="020F0502020204030204" pitchFamily="34" charset="0"/>
                <a:cs typeface="Calibri" panose="020F0502020204030204" pitchFamily="34" charset="0"/>
              </a:rPr>
              <a:t> in Europe</a:t>
            </a:r>
          </a:p>
          <a:p>
            <a:pPr marL="257175" indent="-257175">
              <a:spcAft>
                <a:spcPts val="600"/>
              </a:spcAft>
              <a:buFont typeface="Symbol" panose="05050102010706020507" pitchFamily="18" charset="2"/>
              <a:buChar char=""/>
            </a:pPr>
            <a:r>
              <a:rPr lang="en-GB" sz="788" dirty="0">
                <a:latin typeface="Calibri" panose="020F0502020204030204" pitchFamily="34" charset="0"/>
                <a:ea typeface="DengXian" panose="02010600030101010101" pitchFamily="2" charset="-122"/>
                <a:cs typeface="Times New Roman" panose="02020603050405020304" pitchFamily="18" charset="0"/>
              </a:rPr>
              <a:t>Fundamentals strong : corporates full of ammunition in case of a sudden macro shock</a:t>
            </a:r>
          </a:p>
          <a:p>
            <a:pPr marL="257175" indent="-257175">
              <a:spcAft>
                <a:spcPts val="600"/>
              </a:spcAft>
              <a:buFont typeface="Symbol" panose="05050102010706020507" pitchFamily="18" charset="2"/>
              <a:buChar char=""/>
            </a:pPr>
            <a:r>
              <a:rPr lang="en-GB" sz="788" dirty="0">
                <a:latin typeface="Calibri" panose="020F0502020204030204" pitchFamily="34" charset="0"/>
                <a:ea typeface="DengXian" panose="02010600030101010101" pitchFamily="2" charset="-122"/>
                <a:cs typeface="Times New Roman" panose="02020603050405020304" pitchFamily="18" charset="0"/>
              </a:rPr>
              <a:t>Credit benefits from a “boring” growth &amp; slowly decelerating inflation backdrop</a:t>
            </a:r>
          </a:p>
          <a:p>
            <a:pPr marL="257175" indent="-257175">
              <a:spcAft>
                <a:spcPts val="600"/>
              </a:spcAft>
              <a:buFont typeface="Symbol" panose="05050102010706020507" pitchFamily="18" charset="2"/>
              <a:buChar char=""/>
            </a:pPr>
            <a:r>
              <a:rPr lang="en-GB" sz="788" dirty="0">
                <a:latin typeface="Calibri" panose="020F0502020204030204" pitchFamily="34" charset="0"/>
                <a:ea typeface="DengXian" panose="02010600030101010101" pitchFamily="2" charset="-122"/>
                <a:cs typeface="Times New Roman" panose="02020603050405020304" pitchFamily="18" charset="0"/>
              </a:rPr>
              <a:t>Still Supportive </a:t>
            </a:r>
            <a:r>
              <a:rPr lang="en-GB" sz="788" dirty="0" err="1">
                <a:latin typeface="Calibri" panose="020F0502020204030204" pitchFamily="34" charset="0"/>
                <a:ea typeface="DengXian" panose="02010600030101010101" pitchFamily="2" charset="-122"/>
                <a:cs typeface="Times New Roman" panose="02020603050405020304" pitchFamily="18" charset="0"/>
              </a:rPr>
              <a:t>technicals</a:t>
            </a:r>
            <a:endParaRPr lang="en-GB" sz="788" dirty="0">
              <a:latin typeface="Calibri" panose="020F0502020204030204" pitchFamily="34" charset="0"/>
              <a:ea typeface="DengXian" panose="02010600030101010101" pitchFamily="2" charset="-122"/>
              <a:cs typeface="Times New Roman" panose="02020603050405020304" pitchFamily="18" charset="0"/>
            </a:endParaRPr>
          </a:p>
        </p:txBody>
      </p:sp>
      <p:graphicFrame>
        <p:nvGraphicFramePr>
          <p:cNvPr id="13" name="Table 14">
            <a:extLst>
              <a:ext uri="{FF2B5EF4-FFF2-40B4-BE49-F238E27FC236}">
                <a16:creationId xmlns:a16="http://schemas.microsoft.com/office/drawing/2014/main" id="{A0DC68FA-6822-4150-B9DF-6AD623AA13F8}"/>
              </a:ext>
            </a:extLst>
          </p:cNvPr>
          <p:cNvGraphicFramePr>
            <a:graphicFrameLocks noGrp="1"/>
          </p:cNvGraphicFramePr>
          <p:nvPr/>
        </p:nvGraphicFramePr>
        <p:xfrm>
          <a:off x="1273493" y="3799944"/>
          <a:ext cx="4318159" cy="163604"/>
        </p:xfrm>
        <a:graphic>
          <a:graphicData uri="http://schemas.openxmlformats.org/drawingml/2006/table">
            <a:tbl>
              <a:tblPr firstRow="1" firstCol="1" bandRow="1"/>
              <a:tblGrid>
                <a:gridCol w="4318159">
                  <a:extLst>
                    <a:ext uri="{9D8B030D-6E8A-4147-A177-3AD203B41FA5}">
                      <a16:colId xmlns:a16="http://schemas.microsoft.com/office/drawing/2014/main" val="1010198202"/>
                    </a:ext>
                  </a:extLst>
                </a:gridCol>
              </a:tblGrid>
              <a:tr h="163604">
                <a:tc>
                  <a:txBody>
                    <a:bodyPr/>
                    <a:lstStyle/>
                    <a:p>
                      <a:pPr marL="449580">
                        <a:lnSpc>
                          <a:spcPct val="107000"/>
                        </a:lnSpc>
                        <a:spcAft>
                          <a:spcPts val="800"/>
                        </a:spcAft>
                      </a:pPr>
                      <a:r>
                        <a:rPr lang="en-US" sz="800" b="1"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Scenarios</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1932072736"/>
                  </a:ext>
                </a:extLst>
              </a:tr>
            </a:tbl>
          </a:graphicData>
        </a:graphic>
      </p:graphicFrame>
      <p:graphicFrame>
        <p:nvGraphicFramePr>
          <p:cNvPr id="14" name="Table 15">
            <a:extLst>
              <a:ext uri="{FF2B5EF4-FFF2-40B4-BE49-F238E27FC236}">
                <a16:creationId xmlns:a16="http://schemas.microsoft.com/office/drawing/2014/main" id="{63B11167-867D-4F70-9046-DA4EC89B6431}"/>
              </a:ext>
            </a:extLst>
          </p:cNvPr>
          <p:cNvGraphicFramePr>
            <a:graphicFrameLocks noGrp="1"/>
          </p:cNvGraphicFramePr>
          <p:nvPr/>
        </p:nvGraphicFramePr>
        <p:xfrm>
          <a:off x="1273492" y="3963548"/>
          <a:ext cx="4315778" cy="842391"/>
        </p:xfrm>
        <a:graphic>
          <a:graphicData uri="http://schemas.openxmlformats.org/drawingml/2006/table">
            <a:tbl>
              <a:tblPr firstRow="1" firstCol="1" bandRow="1"/>
              <a:tblGrid>
                <a:gridCol w="2157889">
                  <a:extLst>
                    <a:ext uri="{9D8B030D-6E8A-4147-A177-3AD203B41FA5}">
                      <a16:colId xmlns:a16="http://schemas.microsoft.com/office/drawing/2014/main" val="3773322704"/>
                    </a:ext>
                  </a:extLst>
                </a:gridCol>
                <a:gridCol w="2157889">
                  <a:extLst>
                    <a:ext uri="{9D8B030D-6E8A-4147-A177-3AD203B41FA5}">
                      <a16:colId xmlns:a16="http://schemas.microsoft.com/office/drawing/2014/main" val="4139779727"/>
                    </a:ext>
                  </a:extLst>
                </a:gridCol>
              </a:tblGrid>
              <a:tr h="128588">
                <a:tc>
                  <a:txBody>
                    <a:bodyPr/>
                    <a:lstStyle/>
                    <a:p>
                      <a:pPr algn="ctr">
                        <a:lnSpc>
                          <a:spcPct val="107000"/>
                        </a:lnSpc>
                        <a:spcAft>
                          <a:spcPts val="800"/>
                        </a:spcAft>
                      </a:pPr>
                      <a:r>
                        <a:rPr lang="en-US" sz="800" b="1">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Favorable scenarios</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9B2B6"/>
                    </a:solidFill>
                  </a:tcPr>
                </a:tc>
                <a:tc>
                  <a:txBody>
                    <a:bodyPr/>
                    <a:lstStyle/>
                    <a:p>
                      <a:pPr algn="ctr">
                        <a:lnSpc>
                          <a:spcPct val="107000"/>
                        </a:lnSpc>
                        <a:spcAft>
                          <a:spcPts val="800"/>
                        </a:spcAft>
                      </a:pPr>
                      <a:r>
                        <a:rPr lang="en-US" sz="800" b="1">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Unfavorable scenarios</a:t>
                      </a:r>
                      <a:endParaRPr lang="en-GB" sz="80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6325E"/>
                    </a:solidFill>
                  </a:tcPr>
                </a:tc>
                <a:extLst>
                  <a:ext uri="{0D108BD9-81ED-4DB2-BD59-A6C34878D82A}">
                    <a16:rowId xmlns:a16="http://schemas.microsoft.com/office/drawing/2014/main" val="3912005619"/>
                  </a:ext>
                </a:extLst>
              </a:tr>
              <a:tr h="713804">
                <a:tc>
                  <a:txBody>
                    <a:bodyPr/>
                    <a:lstStyle/>
                    <a:p>
                      <a:pPr marL="342900" lvl="0" indent="-342900" algn="l">
                        <a:lnSpc>
                          <a:spcPct val="115000"/>
                        </a:lnSpc>
                        <a:spcAft>
                          <a:spcPts val="0"/>
                        </a:spcAft>
                        <a:buClr>
                          <a:srgbClr val="1F6163"/>
                        </a:buClr>
                        <a:buFont typeface="Symbol" panose="05050102010706020507" pitchFamily="18" charset="2"/>
                        <a:buChar char=""/>
                      </a:pPr>
                      <a:r>
                        <a:rPr lang="fr-FR" sz="800" dirty="0">
                          <a:effectLst/>
                          <a:latin typeface="Calibri" panose="020F0502020204030204" pitchFamily="34" charset="0"/>
                          <a:ea typeface="DengXian" panose="02010600030101010101" pitchFamily="2" charset="-122"/>
                        </a:rPr>
                        <a:t>Slow </a:t>
                      </a:r>
                      <a:r>
                        <a:rPr lang="fr-FR" sz="800" dirty="0" err="1">
                          <a:effectLst/>
                          <a:latin typeface="Calibri" panose="020F0502020204030204" pitchFamily="34" charset="0"/>
                          <a:ea typeface="DengXian" panose="02010600030101010101" pitchFamily="2" charset="-122"/>
                        </a:rPr>
                        <a:t>disinflationary</a:t>
                      </a:r>
                      <a:r>
                        <a:rPr lang="fr-FR" sz="800" dirty="0">
                          <a:effectLst/>
                          <a:latin typeface="Calibri" panose="020F0502020204030204" pitchFamily="34" charset="0"/>
                          <a:ea typeface="DengXian" panose="02010600030101010101" pitchFamily="2" charset="-122"/>
                        </a:rPr>
                        <a:t> trend </a:t>
                      </a:r>
                      <a:r>
                        <a:rPr lang="fr-FR" sz="800" dirty="0" err="1">
                          <a:effectLst/>
                          <a:latin typeface="Calibri" panose="020F0502020204030204" pitchFamily="34" charset="0"/>
                          <a:ea typeface="DengXian" panose="02010600030101010101" pitchFamily="2" charset="-122"/>
                        </a:rPr>
                        <a:t>persisting</a:t>
                      </a:r>
                      <a:endParaRPr lang="fr-FR" sz="900" dirty="0">
                        <a:effectLst/>
                        <a:latin typeface="Times New Roman" panose="02020603050405020304" pitchFamily="18" charset="0"/>
                        <a:ea typeface="DengXian" panose="02010600030101010101" pitchFamily="2" charset="-122"/>
                      </a:endParaRPr>
                    </a:p>
                    <a:p>
                      <a:pPr marL="342900" lvl="0" indent="-342900" algn="l">
                        <a:lnSpc>
                          <a:spcPct val="115000"/>
                        </a:lnSpc>
                        <a:spcAft>
                          <a:spcPts val="0"/>
                        </a:spcAft>
                        <a:buClr>
                          <a:srgbClr val="1F6163"/>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Positive growth surprises</a:t>
                      </a:r>
                    </a:p>
                    <a:p>
                      <a:pPr marL="342900" lvl="0" indent="-342900" algn="l">
                        <a:lnSpc>
                          <a:spcPct val="115000"/>
                        </a:lnSpc>
                        <a:spcAft>
                          <a:spcPts val="0"/>
                        </a:spcAft>
                        <a:buClr>
                          <a:srgbClr val="1F6163"/>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Supportive </a:t>
                      </a:r>
                      <a:r>
                        <a:rPr lang="en-US" sz="800" dirty="0" err="1">
                          <a:effectLst/>
                          <a:latin typeface="Calibri" panose="020F0502020204030204" pitchFamily="34" charset="0"/>
                          <a:ea typeface="DengXian" panose="02010600030101010101" pitchFamily="2" charset="-122"/>
                        </a:rPr>
                        <a:t>technicals</a:t>
                      </a:r>
                      <a:endParaRPr lang="en-US" sz="800" dirty="0">
                        <a:effectLst/>
                        <a:latin typeface="Calibri" panose="020F0502020204030204" pitchFamily="34" charset="0"/>
                        <a:ea typeface="DengXian" panose="02010600030101010101" pitchFamily="2" charset="-122"/>
                      </a:endParaRPr>
                    </a:p>
                    <a:p>
                      <a:pPr marL="342900" lvl="0" indent="-342900" algn="l">
                        <a:lnSpc>
                          <a:spcPct val="115000"/>
                        </a:lnSpc>
                        <a:spcAft>
                          <a:spcPts val="0"/>
                        </a:spcAft>
                        <a:buClr>
                          <a:srgbClr val="1F6163"/>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More visibility on the FED policy lowering the market volatility </a:t>
                      </a:r>
                      <a:endParaRPr lang="fr-FR" sz="900" dirty="0">
                        <a:effectLst/>
                        <a:latin typeface="Times New Roman" panose="02020603050405020304" pitchFamily="18" charset="0"/>
                        <a:ea typeface="DengXian" panose="02010600030101010101" pitchFamily="2" charset="-122"/>
                      </a:endParaRPr>
                    </a:p>
                  </a:txBody>
                  <a:tcPr marL="67151" marR="671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FDFE1"/>
                    </a:solidFill>
                  </a:tcPr>
                </a:tc>
                <a:tc>
                  <a:txBody>
                    <a:bodyPr/>
                    <a:lstStyle/>
                    <a:p>
                      <a:pPr marL="342900" lvl="0" indent="-342900" algn="l">
                        <a:lnSpc>
                          <a:spcPct val="115000"/>
                        </a:lnSpc>
                        <a:spcAft>
                          <a:spcPts val="0"/>
                        </a:spcAft>
                        <a:buClr>
                          <a:srgbClr val="9D1334"/>
                        </a:buClr>
                        <a:buFont typeface="Symbol" panose="05050102010706020507" pitchFamily="18" charset="2"/>
                        <a:buChar char=""/>
                      </a:pPr>
                      <a:r>
                        <a:rPr lang="fr-FR" sz="800" dirty="0" err="1">
                          <a:effectLst/>
                          <a:latin typeface="Calibri" panose="020F0502020204030204" pitchFamily="34" charset="0"/>
                          <a:ea typeface="DengXian" panose="02010600030101010101" pitchFamily="2" charset="-122"/>
                        </a:rPr>
                        <a:t>Weaker</a:t>
                      </a:r>
                      <a:r>
                        <a:rPr lang="fr-FR" sz="800" dirty="0">
                          <a:effectLst/>
                          <a:latin typeface="Calibri" panose="020F0502020204030204" pitchFamily="34" charset="0"/>
                          <a:ea typeface="DengXian" panose="02010600030101010101" pitchFamily="2" charset="-122"/>
                        </a:rPr>
                        <a:t> </a:t>
                      </a:r>
                      <a:r>
                        <a:rPr lang="fr-FR" sz="800" dirty="0" err="1">
                          <a:effectLst/>
                          <a:latin typeface="Calibri" panose="020F0502020204030204" pitchFamily="34" charset="0"/>
                          <a:ea typeface="DengXian" panose="02010600030101010101" pitchFamily="2" charset="-122"/>
                        </a:rPr>
                        <a:t>growth</a:t>
                      </a:r>
                      <a:r>
                        <a:rPr lang="fr-FR" sz="800" dirty="0">
                          <a:effectLst/>
                          <a:latin typeface="Calibri" panose="020F0502020204030204" pitchFamily="34" charset="0"/>
                          <a:ea typeface="DengXian" panose="02010600030101010101" pitchFamily="2" charset="-122"/>
                        </a:rPr>
                        <a:t> and / or </a:t>
                      </a:r>
                      <a:r>
                        <a:rPr lang="fr-FR" sz="800" dirty="0" err="1">
                          <a:effectLst/>
                          <a:latin typeface="Calibri" panose="020F0502020204030204" pitchFamily="34" charset="0"/>
                          <a:ea typeface="DengXian" panose="02010600030101010101" pitchFamily="2" charset="-122"/>
                        </a:rPr>
                        <a:t>sharp</a:t>
                      </a:r>
                      <a:r>
                        <a:rPr lang="fr-FR" sz="800" dirty="0">
                          <a:effectLst/>
                          <a:latin typeface="Calibri" panose="020F0502020204030204" pitchFamily="34" charset="0"/>
                          <a:ea typeface="DengXian" panose="02010600030101010101" pitchFamily="2" charset="-122"/>
                        </a:rPr>
                        <a:t> </a:t>
                      </a:r>
                      <a:r>
                        <a:rPr lang="fr-FR" sz="800" dirty="0" err="1">
                          <a:effectLst/>
                          <a:latin typeface="Calibri" panose="020F0502020204030204" pitchFamily="34" charset="0"/>
                          <a:ea typeface="DengXian" panose="02010600030101010101" pitchFamily="2" charset="-122"/>
                        </a:rPr>
                        <a:t>fall</a:t>
                      </a:r>
                      <a:r>
                        <a:rPr lang="fr-FR" sz="800" dirty="0">
                          <a:effectLst/>
                          <a:latin typeface="Calibri" panose="020F0502020204030204" pitchFamily="34" charset="0"/>
                          <a:ea typeface="DengXian" panose="02010600030101010101" pitchFamily="2" charset="-122"/>
                        </a:rPr>
                        <a:t> of inflation </a:t>
                      </a:r>
                      <a:r>
                        <a:rPr lang="fr-FR" sz="800" dirty="0" err="1">
                          <a:effectLst/>
                          <a:latin typeface="Calibri" panose="020F0502020204030204" pitchFamily="34" charset="0"/>
                          <a:ea typeface="DengXian" panose="02010600030101010101" pitchFamily="2" charset="-122"/>
                        </a:rPr>
                        <a:t>leading</a:t>
                      </a:r>
                      <a:r>
                        <a:rPr lang="fr-FR" sz="800" dirty="0">
                          <a:effectLst/>
                          <a:latin typeface="Calibri" panose="020F0502020204030204" pitchFamily="34" charset="0"/>
                          <a:ea typeface="DengXian" panose="02010600030101010101" pitchFamily="2" charset="-122"/>
                        </a:rPr>
                        <a:t> to </a:t>
                      </a:r>
                      <a:r>
                        <a:rPr lang="fr-FR" sz="800" dirty="0" err="1">
                          <a:effectLst/>
                          <a:latin typeface="Calibri" panose="020F0502020204030204" pitchFamily="34" charset="0"/>
                          <a:ea typeface="DengXian" panose="02010600030101010101" pitchFamily="2" charset="-122"/>
                        </a:rPr>
                        <a:t>lower</a:t>
                      </a:r>
                      <a:r>
                        <a:rPr lang="fr-FR" sz="800" dirty="0">
                          <a:effectLst/>
                          <a:latin typeface="Calibri" panose="020F0502020204030204" pitchFamily="34" charset="0"/>
                          <a:ea typeface="DengXian" panose="02010600030101010101" pitchFamily="2" charset="-122"/>
                        </a:rPr>
                        <a:t> rates </a:t>
                      </a:r>
                      <a:endParaRPr lang="fr-FR" sz="900" dirty="0">
                        <a:effectLst/>
                        <a:latin typeface="Times New Roman" panose="02020603050405020304" pitchFamily="18" charset="0"/>
                        <a:ea typeface="DengXian" panose="02010600030101010101" pitchFamily="2" charset="-122"/>
                      </a:endParaRPr>
                    </a:p>
                    <a:p>
                      <a:pPr marL="342900" lvl="0" indent="-342900" algn="l">
                        <a:lnSpc>
                          <a:spcPct val="115000"/>
                        </a:lnSpc>
                        <a:spcAft>
                          <a:spcPts val="0"/>
                        </a:spcAft>
                        <a:buClr>
                          <a:srgbClr val="9D1334"/>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Negative geopolitical shock</a:t>
                      </a:r>
                      <a:endParaRPr lang="fr-FR" sz="900" dirty="0">
                        <a:effectLst/>
                        <a:latin typeface="Times New Roman" panose="02020603050405020304" pitchFamily="18" charset="0"/>
                        <a:ea typeface="DengXian" panose="02010600030101010101" pitchFamily="2" charset="-122"/>
                      </a:endParaRPr>
                    </a:p>
                    <a:p>
                      <a:pPr marL="342900" lvl="0" indent="-342900" algn="l">
                        <a:lnSpc>
                          <a:spcPct val="115000"/>
                        </a:lnSpc>
                        <a:spcAft>
                          <a:spcPts val="0"/>
                        </a:spcAft>
                        <a:buClr>
                          <a:srgbClr val="9D1334"/>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Debt sustainability crisis</a:t>
                      </a:r>
                    </a:p>
                    <a:p>
                      <a:pPr marL="342900" lvl="0" indent="-342900" algn="l">
                        <a:lnSpc>
                          <a:spcPct val="115000"/>
                        </a:lnSpc>
                        <a:spcAft>
                          <a:spcPts val="0"/>
                        </a:spcAft>
                        <a:buClr>
                          <a:srgbClr val="9D1334"/>
                        </a:buClr>
                        <a:buFont typeface="Symbol" panose="05050102010706020507" pitchFamily="18" charset="2"/>
                        <a:buChar char=""/>
                      </a:pPr>
                      <a:r>
                        <a:rPr lang="en-US" sz="800" dirty="0">
                          <a:effectLst/>
                          <a:latin typeface="Calibri" panose="020F0502020204030204" pitchFamily="34" charset="0"/>
                          <a:ea typeface="DengXian" panose="02010600030101010101" pitchFamily="2" charset="-122"/>
                        </a:rPr>
                        <a:t>Fading </a:t>
                      </a:r>
                      <a:r>
                        <a:rPr lang="en-US" sz="800" dirty="0" err="1">
                          <a:effectLst/>
                          <a:latin typeface="Calibri" panose="020F0502020204030204" pitchFamily="34" charset="0"/>
                          <a:ea typeface="DengXian" panose="02010600030101010101" pitchFamily="2" charset="-122"/>
                        </a:rPr>
                        <a:t>technicals</a:t>
                      </a:r>
                      <a:endParaRPr lang="fr-FR" sz="900" dirty="0">
                        <a:effectLst/>
                        <a:latin typeface="Times New Roman" panose="02020603050405020304" pitchFamily="18" charset="0"/>
                        <a:ea typeface="DengXian" panose="02010600030101010101" pitchFamily="2" charset="-122"/>
                      </a:endParaRPr>
                    </a:p>
                  </a:txBody>
                  <a:tcPr marL="67151" marR="671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D6DF"/>
                    </a:solidFill>
                  </a:tcPr>
                </a:tc>
                <a:extLst>
                  <a:ext uri="{0D108BD9-81ED-4DB2-BD59-A6C34878D82A}">
                    <a16:rowId xmlns:a16="http://schemas.microsoft.com/office/drawing/2014/main" val="1517169542"/>
                  </a:ext>
                </a:extLst>
              </a:tr>
            </a:tbl>
          </a:graphicData>
        </a:graphic>
      </p:graphicFrame>
      <p:graphicFrame>
        <p:nvGraphicFramePr>
          <p:cNvPr id="15" name="Table 9">
            <a:extLst>
              <a:ext uri="{FF2B5EF4-FFF2-40B4-BE49-F238E27FC236}">
                <a16:creationId xmlns:a16="http://schemas.microsoft.com/office/drawing/2014/main" id="{683B707C-AB47-43A8-A33C-8E18B3F1C881}"/>
              </a:ext>
            </a:extLst>
          </p:cNvPr>
          <p:cNvGraphicFramePr>
            <a:graphicFrameLocks noGrp="1"/>
          </p:cNvGraphicFramePr>
          <p:nvPr/>
        </p:nvGraphicFramePr>
        <p:xfrm>
          <a:off x="1271111" y="2665628"/>
          <a:ext cx="4315778" cy="128588"/>
        </p:xfrm>
        <a:graphic>
          <a:graphicData uri="http://schemas.openxmlformats.org/drawingml/2006/table">
            <a:tbl>
              <a:tblPr firstRow="1" firstCol="1" bandRow="1"/>
              <a:tblGrid>
                <a:gridCol w="4315778">
                  <a:extLst>
                    <a:ext uri="{9D8B030D-6E8A-4147-A177-3AD203B41FA5}">
                      <a16:colId xmlns:a16="http://schemas.microsoft.com/office/drawing/2014/main" val="3971574256"/>
                    </a:ext>
                  </a:extLst>
                </a:gridCol>
              </a:tblGrid>
              <a:tr h="128588">
                <a:tc>
                  <a:txBody>
                    <a:bodyPr/>
                    <a:lstStyle/>
                    <a:p>
                      <a:pPr marL="449580">
                        <a:lnSpc>
                          <a:spcPct val="107000"/>
                        </a:lnSpc>
                        <a:spcAft>
                          <a:spcPts val="800"/>
                        </a:spcAft>
                      </a:pPr>
                      <a:r>
                        <a:rPr lang="en-US" sz="800" b="1" dirty="0">
                          <a:solidFill>
                            <a:srgbClr val="FFFFFF"/>
                          </a:solidFill>
                          <a:effectLst/>
                          <a:latin typeface="Calibri" panose="020F0502020204030204" pitchFamily="34" charset="0"/>
                          <a:ea typeface="DengXian" panose="02010600030101010101" pitchFamily="2" charset="-122"/>
                          <a:cs typeface="Times New Roman" panose="02020603050405020304" pitchFamily="18" charset="0"/>
                        </a:rPr>
                        <a:t>Downside Catalyst</a:t>
                      </a:r>
                      <a:endParaRPr lang="en-GB" sz="800" dirty="0">
                        <a:effectLst/>
                        <a:latin typeface="Calibri" panose="020F0502020204030204" pitchFamily="34" charset="0"/>
                        <a:ea typeface="DengXian" panose="02010600030101010101" pitchFamily="2" charset="-122"/>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2949052155"/>
                  </a:ext>
                </a:extLst>
              </a:tr>
            </a:tbl>
          </a:graphicData>
        </a:graphic>
      </p:graphicFrame>
      <p:sp>
        <p:nvSpPr>
          <p:cNvPr id="16" name="TextBox 13">
            <a:extLst>
              <a:ext uri="{FF2B5EF4-FFF2-40B4-BE49-F238E27FC236}">
                <a16:creationId xmlns:a16="http://schemas.microsoft.com/office/drawing/2014/main" id="{36B39FD5-D800-47AF-A89E-7A20CFA191F7}"/>
              </a:ext>
            </a:extLst>
          </p:cNvPr>
          <p:cNvSpPr txBox="1"/>
          <p:nvPr/>
        </p:nvSpPr>
        <p:spPr>
          <a:xfrm>
            <a:off x="1208630" y="2796295"/>
            <a:ext cx="4324588" cy="929422"/>
          </a:xfrm>
          <a:prstGeom prst="rect">
            <a:avLst/>
          </a:prstGeom>
          <a:noFill/>
        </p:spPr>
        <p:txBody>
          <a:bodyPr wrap="square">
            <a:spAutoFit/>
          </a:bodyPr>
          <a:lstStyle/>
          <a:p>
            <a:pPr marL="257175" indent="-257175">
              <a:spcAft>
                <a:spcPts val="600"/>
              </a:spcAft>
              <a:buFont typeface="Symbol" panose="05050102010706020507" pitchFamily="18" charset="2"/>
              <a:buChar char=""/>
            </a:pPr>
            <a:r>
              <a:rPr lang="fr-FR" sz="788" dirty="0">
                <a:latin typeface="Calibri" panose="020F0502020204030204" pitchFamily="34" charset="0"/>
                <a:cs typeface="Calibri" panose="020F0502020204030204" pitchFamily="34" charset="0"/>
              </a:rPr>
              <a:t>Sharp </a:t>
            </a:r>
            <a:r>
              <a:rPr lang="fr-FR" sz="788" dirty="0" err="1">
                <a:latin typeface="Calibri" panose="020F0502020204030204" pitchFamily="34" charset="0"/>
                <a:cs typeface="Calibri" panose="020F0502020204030204" pitchFamily="34" charset="0"/>
              </a:rPr>
              <a:t>deceleration</a:t>
            </a:r>
            <a:r>
              <a:rPr lang="fr-FR" sz="788" dirty="0">
                <a:latin typeface="Calibri" panose="020F0502020204030204" pitchFamily="34" charset="0"/>
                <a:cs typeface="Calibri" panose="020F0502020204030204" pitchFamily="34" charset="0"/>
              </a:rPr>
              <a:t> of US </a:t>
            </a:r>
            <a:r>
              <a:rPr lang="fr-FR" sz="788" dirty="0" err="1">
                <a:latin typeface="Calibri" panose="020F0502020204030204" pitchFamily="34" charset="0"/>
                <a:cs typeface="Calibri" panose="020F0502020204030204" pitchFamily="34" charset="0"/>
              </a:rPr>
              <a:t>growth</a:t>
            </a:r>
            <a:r>
              <a:rPr lang="fr-FR" sz="788" dirty="0">
                <a:latin typeface="Calibri" panose="020F0502020204030204" pitchFamily="34" charset="0"/>
                <a:cs typeface="Calibri" panose="020F0502020204030204" pitchFamily="34" charset="0"/>
              </a:rPr>
              <a:t> (monitor the consumer)</a:t>
            </a:r>
          </a:p>
          <a:p>
            <a:pPr marL="257175" indent="-257175">
              <a:spcAft>
                <a:spcPts val="600"/>
              </a:spcAft>
              <a:buFont typeface="Symbol" panose="05050102010706020507" pitchFamily="18" charset="2"/>
              <a:buChar char=""/>
            </a:pPr>
            <a:r>
              <a:rPr lang="fr-FR" sz="788" dirty="0">
                <a:latin typeface="Calibri" panose="020F0502020204030204" pitchFamily="34" charset="0"/>
                <a:cs typeface="Calibri" panose="020F0502020204030204" pitchFamily="34" charset="0"/>
              </a:rPr>
              <a:t>Return of </a:t>
            </a:r>
            <a:r>
              <a:rPr lang="fr-FR" sz="788" dirty="0" err="1">
                <a:latin typeface="Calibri" panose="020F0502020204030204" pitchFamily="34" charset="0"/>
                <a:cs typeface="Calibri" panose="020F0502020204030204" pitchFamily="34" charset="0"/>
              </a:rPr>
              <a:t>volatility</a:t>
            </a:r>
            <a:r>
              <a:rPr lang="fr-FR" sz="788" dirty="0">
                <a:latin typeface="Calibri" panose="020F0502020204030204" pitchFamily="34" charset="0"/>
                <a:cs typeface="Calibri" panose="020F0502020204030204" pitchFamily="34" charset="0"/>
              </a:rPr>
              <a:t> (</a:t>
            </a:r>
            <a:r>
              <a:rPr lang="fr-FR" sz="788" dirty="0" err="1">
                <a:latin typeface="Calibri" panose="020F0502020204030204" pitchFamily="34" charset="0"/>
                <a:cs typeface="Calibri" panose="020F0502020204030204" pitchFamily="34" charset="0"/>
              </a:rPr>
              <a:t>such</a:t>
            </a:r>
            <a:r>
              <a:rPr lang="fr-FR" sz="788" dirty="0">
                <a:latin typeface="Calibri" panose="020F0502020204030204" pitchFamily="34" charset="0"/>
                <a:cs typeface="Calibri" panose="020F0502020204030204" pitchFamily="34" charset="0"/>
              </a:rPr>
              <a:t> as the carry yen </a:t>
            </a:r>
            <a:r>
              <a:rPr lang="fr-FR" sz="788" dirty="0" err="1">
                <a:latin typeface="Calibri" panose="020F0502020204030204" pitchFamily="34" charset="0"/>
                <a:cs typeface="Calibri" panose="020F0502020204030204" pitchFamily="34" charset="0"/>
              </a:rPr>
              <a:t>unwound</a:t>
            </a:r>
            <a:r>
              <a:rPr lang="fr-FR" sz="788" dirty="0">
                <a:latin typeface="Calibri" panose="020F0502020204030204" pitchFamily="34" charset="0"/>
                <a:cs typeface="Calibri" panose="020F0502020204030204" pitchFamily="34" charset="0"/>
              </a:rPr>
              <a:t> / </a:t>
            </a:r>
            <a:r>
              <a:rPr lang="fr-FR" sz="788" dirty="0" err="1">
                <a:latin typeface="Calibri" panose="020F0502020204030204" pitchFamily="34" charset="0"/>
                <a:cs typeface="Calibri" panose="020F0502020204030204" pitchFamily="34" charset="0"/>
              </a:rPr>
              <a:t>fear</a:t>
            </a:r>
            <a:r>
              <a:rPr lang="fr-FR" sz="788" dirty="0">
                <a:latin typeface="Calibri" panose="020F0502020204030204" pitchFamily="34" charset="0"/>
                <a:cs typeface="Calibri" panose="020F0502020204030204" pitchFamily="34" charset="0"/>
              </a:rPr>
              <a:t> of US </a:t>
            </a:r>
            <a:r>
              <a:rPr lang="fr-FR" sz="788" dirty="0" err="1">
                <a:latin typeface="Calibri" panose="020F0502020204030204" pitchFamily="34" charset="0"/>
                <a:cs typeface="Calibri" panose="020F0502020204030204" pitchFamily="34" charset="0"/>
              </a:rPr>
              <a:t>recession</a:t>
            </a:r>
            <a:r>
              <a:rPr lang="fr-FR" sz="788" dirty="0">
                <a:latin typeface="Calibri" panose="020F0502020204030204" pitchFamily="34" charset="0"/>
                <a:cs typeface="Calibri" panose="020F0502020204030204" pitchFamily="34" charset="0"/>
              </a:rPr>
              <a:t> </a:t>
            </a:r>
            <a:r>
              <a:rPr lang="fr-FR" sz="788" dirty="0" err="1">
                <a:latin typeface="Calibri" panose="020F0502020204030204" pitchFamily="34" charset="0"/>
                <a:cs typeface="Calibri" panose="020F0502020204030204" pitchFamily="34" charset="0"/>
              </a:rPr>
              <a:t>episode</a:t>
            </a:r>
            <a:r>
              <a:rPr lang="fr-FR" sz="788" dirty="0">
                <a:latin typeface="Calibri" panose="020F0502020204030204" pitchFamily="34" charset="0"/>
                <a:cs typeface="Calibri" panose="020F0502020204030204" pitchFamily="34" charset="0"/>
              </a:rPr>
              <a:t>)</a:t>
            </a:r>
          </a:p>
          <a:p>
            <a:pPr marL="257175" indent="-257175">
              <a:spcAft>
                <a:spcPts val="600"/>
              </a:spcAft>
              <a:buFont typeface="Symbol" panose="05050102010706020507" pitchFamily="18" charset="2"/>
              <a:buChar char=""/>
            </a:pPr>
            <a:r>
              <a:rPr lang="en-US" sz="788" dirty="0">
                <a:latin typeface="Calibri" panose="020F0502020204030204" pitchFamily="34" charset="0"/>
                <a:cs typeface="Calibri" panose="020F0502020204030204" pitchFamily="34" charset="0"/>
              </a:rPr>
              <a:t>Increasing political and geopolitical tensions</a:t>
            </a:r>
            <a:endParaRPr lang="en-GB" sz="788" dirty="0">
              <a:latin typeface="Calibri" panose="020F0502020204030204" pitchFamily="34" charset="0"/>
              <a:ea typeface="DengXian" panose="02010600030101010101" pitchFamily="2" charset="-122"/>
              <a:cs typeface="Times New Roman" panose="02020603050405020304" pitchFamily="18" charset="0"/>
            </a:endParaRPr>
          </a:p>
          <a:p>
            <a:pPr marL="257175" indent="-257175">
              <a:spcAft>
                <a:spcPts val="600"/>
              </a:spcAft>
              <a:buFont typeface="Symbol" panose="05050102010706020507" pitchFamily="18" charset="2"/>
              <a:buChar char=""/>
            </a:pPr>
            <a:r>
              <a:rPr lang="en-GB" sz="788" dirty="0">
                <a:latin typeface="Calibri" panose="020F0502020204030204" pitchFamily="34" charset="0"/>
                <a:ea typeface="DengXian" panose="02010600030101010101" pitchFamily="2" charset="-122"/>
                <a:cs typeface="Times New Roman" panose="02020603050405020304" pitchFamily="18" charset="0"/>
              </a:rPr>
              <a:t>Idiosyncratic stories potentially leading to liquidity risk (very low probability as the recent default cycle was more broad based than specific of a sector)</a:t>
            </a:r>
          </a:p>
        </p:txBody>
      </p:sp>
      <p:sp>
        <p:nvSpPr>
          <p:cNvPr id="18" name="Espace réservé du pied de page 3">
            <a:extLst>
              <a:ext uri="{FF2B5EF4-FFF2-40B4-BE49-F238E27FC236}">
                <a16:creationId xmlns:a16="http://schemas.microsoft.com/office/drawing/2014/main" id="{01D7BDBF-B00F-4443-9F3F-3C49DE6E7FFA}"/>
              </a:ext>
            </a:extLst>
          </p:cNvPr>
          <p:cNvSpPr>
            <a:spLocks noGrp="1"/>
          </p:cNvSpPr>
          <p:nvPr>
            <p:ph type="ftr" sz="quarter" idx="11"/>
          </p:nvPr>
        </p:nvSpPr>
        <p:spPr>
          <a:xfrm>
            <a:off x="597539" y="4860000"/>
            <a:ext cx="3909147" cy="135000"/>
          </a:xfrm>
        </p:spPr>
        <p:txBody>
          <a:bodyPr/>
          <a:lstStyle/>
          <a:p>
            <a:r>
              <a:rPr lang="en-US"/>
              <a:t>Credit Group  l  March 2025</a:t>
            </a:r>
            <a:endParaRPr lang="fr-FR" dirty="0"/>
          </a:p>
        </p:txBody>
      </p:sp>
    </p:spTree>
    <p:extLst>
      <p:ext uri="{BB962C8B-B14F-4D97-AF65-F5344CB8AC3E}">
        <p14:creationId xmlns:p14="http://schemas.microsoft.com/office/powerpoint/2010/main" val="32004833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6300" y="305292"/>
            <a:ext cx="6129807" cy="291600"/>
          </a:xfrm>
        </p:spPr>
        <p:txBody>
          <a:bodyPr>
            <a:normAutofit/>
          </a:bodyPr>
          <a:lstStyle/>
          <a:p>
            <a:r>
              <a:rPr lang="fr-FR" dirty="0"/>
              <a:t>Valuations</a:t>
            </a:r>
          </a:p>
        </p:txBody>
      </p:sp>
      <p:sp>
        <p:nvSpPr>
          <p:cNvPr id="7" name="Espace réservé du numéro de diapositive 6"/>
          <p:cNvSpPr>
            <a:spLocks noGrp="1"/>
          </p:cNvSpPr>
          <p:nvPr>
            <p:ph type="sldNum" sz="quarter" idx="12"/>
          </p:nvPr>
        </p:nvSpPr>
        <p:spPr/>
        <p:txBody>
          <a:bodyPr/>
          <a:lstStyle/>
          <a:p>
            <a:fld id="{2B1C6FFC-D040-034F-8B69-20295064E64D}" type="slidenum">
              <a:rPr lang="fr-FR" smtClean="0"/>
              <a:t>127</a:t>
            </a:fld>
            <a:endParaRPr lang="fr-FR"/>
          </a:p>
        </p:txBody>
      </p:sp>
      <p:sp>
        <p:nvSpPr>
          <p:cNvPr id="16" name="Rectangle 15"/>
          <p:cNvSpPr/>
          <p:nvPr/>
        </p:nvSpPr>
        <p:spPr>
          <a:xfrm rot="16200000">
            <a:off x="-443181" y="3870894"/>
            <a:ext cx="1099868" cy="213504"/>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Valuation </a:t>
            </a:r>
          </a:p>
        </p:txBody>
      </p:sp>
      <p:sp>
        <p:nvSpPr>
          <p:cNvPr id="17" name="Footer Placeholder 4">
            <a:extLst>
              <a:ext uri="{FF2B5EF4-FFF2-40B4-BE49-F238E27FC236}">
                <a16:creationId xmlns:a16="http://schemas.microsoft.com/office/drawing/2014/main" id="{18D651CF-1C81-42EC-B81B-7907867A0F67}"/>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3" name="Image 2">
            <a:extLst>
              <a:ext uri="{FF2B5EF4-FFF2-40B4-BE49-F238E27FC236}">
                <a16:creationId xmlns:a16="http://schemas.microsoft.com/office/drawing/2014/main" id="{0B2EE32B-E78C-4925-5037-250803974B6E}"/>
              </a:ext>
            </a:extLst>
          </p:cNvPr>
          <p:cNvPicPr>
            <a:picLocks noChangeAspect="1"/>
          </p:cNvPicPr>
          <p:nvPr/>
        </p:nvPicPr>
        <p:blipFill>
          <a:blip r:embed="rId3"/>
          <a:stretch>
            <a:fillRect/>
          </a:stretch>
        </p:blipFill>
        <p:spPr>
          <a:xfrm>
            <a:off x="213506" y="596893"/>
            <a:ext cx="2992008" cy="2197370"/>
          </a:xfrm>
          <a:prstGeom prst="rect">
            <a:avLst/>
          </a:prstGeom>
        </p:spPr>
      </p:pic>
      <p:pic>
        <p:nvPicPr>
          <p:cNvPr id="6" name="Image 5">
            <a:extLst>
              <a:ext uri="{FF2B5EF4-FFF2-40B4-BE49-F238E27FC236}">
                <a16:creationId xmlns:a16="http://schemas.microsoft.com/office/drawing/2014/main" id="{13594646-B849-A932-7CE9-DBF2C44AC8F7}"/>
              </a:ext>
            </a:extLst>
          </p:cNvPr>
          <p:cNvPicPr>
            <a:picLocks noChangeAspect="1"/>
          </p:cNvPicPr>
          <p:nvPr/>
        </p:nvPicPr>
        <p:blipFill>
          <a:blip r:embed="rId4"/>
          <a:stretch>
            <a:fillRect/>
          </a:stretch>
        </p:blipFill>
        <p:spPr>
          <a:xfrm>
            <a:off x="3205514" y="558048"/>
            <a:ext cx="3545736" cy="2208654"/>
          </a:xfrm>
          <a:prstGeom prst="rect">
            <a:avLst/>
          </a:prstGeom>
        </p:spPr>
      </p:pic>
      <p:pic>
        <p:nvPicPr>
          <p:cNvPr id="9" name="Image 8">
            <a:extLst>
              <a:ext uri="{FF2B5EF4-FFF2-40B4-BE49-F238E27FC236}">
                <a16:creationId xmlns:a16="http://schemas.microsoft.com/office/drawing/2014/main" id="{BCCC2671-C80F-1442-0A65-E432DCCA7A42}"/>
              </a:ext>
            </a:extLst>
          </p:cNvPr>
          <p:cNvPicPr>
            <a:picLocks noChangeAspect="1"/>
          </p:cNvPicPr>
          <p:nvPr/>
        </p:nvPicPr>
        <p:blipFill>
          <a:blip r:embed="rId5"/>
          <a:stretch>
            <a:fillRect/>
          </a:stretch>
        </p:blipFill>
        <p:spPr>
          <a:xfrm>
            <a:off x="197113" y="2880357"/>
            <a:ext cx="3008401" cy="1795749"/>
          </a:xfrm>
          <a:prstGeom prst="rect">
            <a:avLst/>
          </a:prstGeom>
        </p:spPr>
      </p:pic>
      <p:pic>
        <p:nvPicPr>
          <p:cNvPr id="12" name="Image 11">
            <a:extLst>
              <a:ext uri="{FF2B5EF4-FFF2-40B4-BE49-F238E27FC236}">
                <a16:creationId xmlns:a16="http://schemas.microsoft.com/office/drawing/2014/main" id="{90D11E54-E865-DACB-278B-265545C153D0}"/>
              </a:ext>
            </a:extLst>
          </p:cNvPr>
          <p:cNvPicPr>
            <a:picLocks noChangeAspect="1"/>
          </p:cNvPicPr>
          <p:nvPr/>
        </p:nvPicPr>
        <p:blipFill>
          <a:blip r:embed="rId6"/>
          <a:stretch>
            <a:fillRect/>
          </a:stretch>
        </p:blipFill>
        <p:spPr>
          <a:xfrm>
            <a:off x="3217376" y="2880357"/>
            <a:ext cx="3533874" cy="1795749"/>
          </a:xfrm>
          <a:prstGeom prst="rect">
            <a:avLst/>
          </a:prstGeom>
        </p:spPr>
      </p:pic>
      <p:cxnSp>
        <p:nvCxnSpPr>
          <p:cNvPr id="5" name="Straight Arrow Connector 4">
            <a:extLst>
              <a:ext uri="{FF2B5EF4-FFF2-40B4-BE49-F238E27FC236}">
                <a16:creationId xmlns:a16="http://schemas.microsoft.com/office/drawing/2014/main" id="{09849CD3-3FA0-4357-8D05-A89CB8D3E313}"/>
              </a:ext>
            </a:extLst>
          </p:cNvPr>
          <p:cNvCxnSpPr/>
          <p:nvPr/>
        </p:nvCxnSpPr>
        <p:spPr>
          <a:xfrm flipH="1">
            <a:off x="5899043" y="1371601"/>
            <a:ext cx="621869" cy="13367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C41F0C-7A2F-423C-B04C-AC82115EABC8}"/>
              </a:ext>
            </a:extLst>
          </p:cNvPr>
          <p:cNvCxnSpPr/>
          <p:nvPr/>
        </p:nvCxnSpPr>
        <p:spPr>
          <a:xfrm flipH="1">
            <a:off x="2595508" y="1662376"/>
            <a:ext cx="621869" cy="133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45A3F2-3F1B-4FBA-BD14-724D07774E30}"/>
              </a:ext>
            </a:extLst>
          </p:cNvPr>
          <p:cNvCxnSpPr/>
          <p:nvPr/>
        </p:nvCxnSpPr>
        <p:spPr>
          <a:xfrm flipH="1">
            <a:off x="2483433" y="3763918"/>
            <a:ext cx="621869" cy="133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9AEA97-CC16-42BB-BE0E-E8CF54144560}"/>
              </a:ext>
            </a:extLst>
          </p:cNvPr>
          <p:cNvCxnSpPr/>
          <p:nvPr/>
        </p:nvCxnSpPr>
        <p:spPr>
          <a:xfrm flipH="1">
            <a:off x="6039019" y="3747774"/>
            <a:ext cx="621869" cy="1336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69523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normAutofit/>
          </a:bodyPr>
          <a:lstStyle/>
          <a:p>
            <a:r>
              <a:rPr lang="fr-FR" dirty="0"/>
              <a:t>Cash and </a:t>
            </a:r>
            <a:r>
              <a:rPr lang="fr-FR" dirty="0" err="1"/>
              <a:t>Syntetic</a:t>
            </a:r>
            <a:r>
              <a:rPr lang="fr-FR" dirty="0"/>
              <a:t> valuations</a:t>
            </a:r>
          </a:p>
        </p:txBody>
      </p:sp>
      <p:sp>
        <p:nvSpPr>
          <p:cNvPr id="7" name="Espace réservé du numéro de diapositive 6"/>
          <p:cNvSpPr>
            <a:spLocks noGrp="1"/>
          </p:cNvSpPr>
          <p:nvPr>
            <p:ph type="sldNum" sz="quarter" idx="12"/>
          </p:nvPr>
        </p:nvSpPr>
        <p:spPr/>
        <p:txBody>
          <a:bodyPr/>
          <a:lstStyle/>
          <a:p>
            <a:fld id="{2B1C6FFC-D040-034F-8B69-20295064E64D}" type="slidenum">
              <a:rPr lang="fr-FR" smtClean="0"/>
              <a:t>128</a:t>
            </a:fld>
            <a:endParaRPr lang="fr-FR" dirty="0"/>
          </a:p>
        </p:txBody>
      </p:sp>
      <p:sp>
        <p:nvSpPr>
          <p:cNvPr id="6" name="Footer Placeholder 4">
            <a:extLst>
              <a:ext uri="{FF2B5EF4-FFF2-40B4-BE49-F238E27FC236}">
                <a16:creationId xmlns:a16="http://schemas.microsoft.com/office/drawing/2014/main" id="{A819555B-D3BF-460C-AFE7-270A0965450C}"/>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8" name="Picture 7">
            <a:extLst>
              <a:ext uri="{FF2B5EF4-FFF2-40B4-BE49-F238E27FC236}">
                <a16:creationId xmlns:a16="http://schemas.microsoft.com/office/drawing/2014/main" id="{EB8659F7-C57A-4D6D-8870-1AFDECACDED7}"/>
              </a:ext>
            </a:extLst>
          </p:cNvPr>
          <p:cNvPicPr>
            <a:picLocks noChangeAspect="1"/>
          </p:cNvPicPr>
          <p:nvPr/>
        </p:nvPicPr>
        <p:blipFill>
          <a:blip r:embed="rId2"/>
          <a:stretch>
            <a:fillRect/>
          </a:stretch>
        </p:blipFill>
        <p:spPr>
          <a:xfrm>
            <a:off x="1229092" y="1112070"/>
            <a:ext cx="3623815" cy="3012904"/>
          </a:xfrm>
          <a:prstGeom prst="rect">
            <a:avLst/>
          </a:prstGeom>
        </p:spPr>
      </p:pic>
      <p:sp>
        <p:nvSpPr>
          <p:cNvPr id="3" name="Rectangle 2">
            <a:extLst>
              <a:ext uri="{FF2B5EF4-FFF2-40B4-BE49-F238E27FC236}">
                <a16:creationId xmlns:a16="http://schemas.microsoft.com/office/drawing/2014/main" id="{112FAFEA-0194-443D-B0F4-D963B886BDE0}"/>
              </a:ext>
            </a:extLst>
          </p:cNvPr>
          <p:cNvSpPr/>
          <p:nvPr/>
        </p:nvSpPr>
        <p:spPr>
          <a:xfrm>
            <a:off x="3330198" y="1795867"/>
            <a:ext cx="871781" cy="2034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9" name="Rectangle 8">
            <a:extLst>
              <a:ext uri="{FF2B5EF4-FFF2-40B4-BE49-F238E27FC236}">
                <a16:creationId xmlns:a16="http://schemas.microsoft.com/office/drawing/2014/main" id="{76FF4525-2C53-48EA-B77E-AE4A23AE0231}"/>
              </a:ext>
            </a:extLst>
          </p:cNvPr>
          <p:cNvSpPr/>
          <p:nvPr/>
        </p:nvSpPr>
        <p:spPr>
          <a:xfrm>
            <a:off x="2592091" y="1795867"/>
            <a:ext cx="736169" cy="2034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10" name="Straight Arrow Connector 9">
            <a:extLst>
              <a:ext uri="{FF2B5EF4-FFF2-40B4-BE49-F238E27FC236}">
                <a16:creationId xmlns:a16="http://schemas.microsoft.com/office/drawing/2014/main" id="{2915E27F-4D68-4DB8-A9EC-239A71DB359B}"/>
              </a:ext>
            </a:extLst>
          </p:cNvPr>
          <p:cNvCxnSpPr>
            <a:cxnSpLocks/>
          </p:cNvCxnSpPr>
          <p:nvPr/>
        </p:nvCxnSpPr>
        <p:spPr>
          <a:xfrm flipV="1">
            <a:off x="3477436" y="3183515"/>
            <a:ext cx="0" cy="113033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FBC0B5-66DF-40A2-8630-159AEBA5EB9E}"/>
              </a:ext>
            </a:extLst>
          </p:cNvPr>
          <p:cNvCxnSpPr>
            <a:cxnSpLocks/>
          </p:cNvCxnSpPr>
          <p:nvPr/>
        </p:nvCxnSpPr>
        <p:spPr>
          <a:xfrm flipV="1">
            <a:off x="2743203" y="3344309"/>
            <a:ext cx="0" cy="96954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18936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1" y="385738"/>
            <a:ext cx="6413492" cy="440936"/>
          </a:xfrm>
        </p:spPr>
        <p:txBody>
          <a:bodyPr>
            <a:noAutofit/>
          </a:bodyPr>
          <a:lstStyle/>
          <a:p>
            <a:r>
              <a:rPr lang="en-US" sz="1350" dirty="0">
                <a:ea typeface="+mn-ea"/>
              </a:rPr>
              <a:t>Credit spreads cheaper than govt spreads</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129</a:t>
            </a:fld>
            <a:endParaRPr lang="fr-FR" sz="600" dirty="0">
              <a:solidFill>
                <a:srgbClr val="003C64"/>
              </a:solidFill>
              <a:latin typeface="Arial"/>
            </a:endParaRPr>
          </a:p>
        </p:txBody>
      </p:sp>
      <p:sp>
        <p:nvSpPr>
          <p:cNvPr id="7" name="Rectangle 6">
            <a:extLst>
              <a:ext uri="{FF2B5EF4-FFF2-40B4-BE49-F238E27FC236}">
                <a16:creationId xmlns:a16="http://schemas.microsoft.com/office/drawing/2014/main" id="{B638F7FD-9BDD-4621-B435-45DA4F32607B}"/>
              </a:ext>
            </a:extLst>
          </p:cNvPr>
          <p:cNvSpPr/>
          <p:nvPr/>
        </p:nvSpPr>
        <p:spPr>
          <a:xfrm rot="16200000">
            <a:off x="-443181" y="3870894"/>
            <a:ext cx="1099868" cy="213504"/>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Valuation </a:t>
            </a:r>
          </a:p>
        </p:txBody>
      </p:sp>
      <p:pic>
        <p:nvPicPr>
          <p:cNvPr id="8" name="Picture 7">
            <a:extLst>
              <a:ext uri="{FF2B5EF4-FFF2-40B4-BE49-F238E27FC236}">
                <a16:creationId xmlns:a16="http://schemas.microsoft.com/office/drawing/2014/main" id="{35B2DF79-986A-4F13-96DD-EBF551D0962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12" y="647104"/>
            <a:ext cx="4147319" cy="2734946"/>
          </a:xfrm>
          <a:prstGeom prst="rect">
            <a:avLst/>
          </a:prstGeom>
          <a:noFill/>
          <a:ln>
            <a:noFill/>
          </a:ln>
        </p:spPr>
      </p:pic>
      <p:pic>
        <p:nvPicPr>
          <p:cNvPr id="6" name="Picture 5">
            <a:extLst>
              <a:ext uri="{FF2B5EF4-FFF2-40B4-BE49-F238E27FC236}">
                <a16:creationId xmlns:a16="http://schemas.microsoft.com/office/drawing/2014/main" id="{378AF45A-F672-4F78-9714-A81B9948AF1E}"/>
              </a:ext>
            </a:extLst>
          </p:cNvPr>
          <p:cNvPicPr>
            <a:picLocks noChangeAspect="1"/>
          </p:cNvPicPr>
          <p:nvPr/>
        </p:nvPicPr>
        <p:blipFill rotWithShape="1">
          <a:blip r:embed="rId4"/>
          <a:srcRect r="49111"/>
          <a:stretch/>
        </p:blipFill>
        <p:spPr>
          <a:xfrm>
            <a:off x="4153131" y="2730109"/>
            <a:ext cx="2704870" cy="1923335"/>
          </a:xfrm>
          <a:prstGeom prst="rect">
            <a:avLst/>
          </a:prstGeom>
        </p:spPr>
      </p:pic>
      <p:cxnSp>
        <p:nvCxnSpPr>
          <p:cNvPr id="9" name="Straight Arrow Connector 8">
            <a:extLst>
              <a:ext uri="{FF2B5EF4-FFF2-40B4-BE49-F238E27FC236}">
                <a16:creationId xmlns:a16="http://schemas.microsoft.com/office/drawing/2014/main" id="{CB973983-ACC4-48AD-9265-163B6D62E36E}"/>
              </a:ext>
            </a:extLst>
          </p:cNvPr>
          <p:cNvCxnSpPr/>
          <p:nvPr/>
        </p:nvCxnSpPr>
        <p:spPr>
          <a:xfrm flipH="1">
            <a:off x="3934633" y="2069719"/>
            <a:ext cx="621869" cy="13367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B9F5BC1-3096-4E69-921C-C12D5704BADC}"/>
              </a:ext>
            </a:extLst>
          </p:cNvPr>
          <p:cNvCxnSpPr>
            <a:cxnSpLocks/>
          </p:cNvCxnSpPr>
          <p:nvPr/>
        </p:nvCxnSpPr>
        <p:spPr>
          <a:xfrm flipH="1" flipV="1">
            <a:off x="6596466" y="4226868"/>
            <a:ext cx="40684" cy="61873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897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1" y="53155"/>
            <a:ext cx="5813354" cy="291600"/>
          </a:xfrm>
        </p:spPr>
        <p:txBody>
          <a:bodyPr>
            <a:normAutofit/>
          </a:bodyPr>
          <a:lstStyle/>
          <a:p>
            <a:r>
              <a:rPr lang="en-GB" dirty="0"/>
              <a:t>Profits reality check: Top line mixed</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13</a:t>
            </a:fld>
            <a:endParaRPr lang="en-GB"/>
          </a:p>
        </p:txBody>
      </p:sp>
      <p:sp>
        <p:nvSpPr>
          <p:cNvPr id="8" name="Content Placeholder 2">
            <a:extLst>
              <a:ext uri="{FF2B5EF4-FFF2-40B4-BE49-F238E27FC236}">
                <a16:creationId xmlns:a16="http://schemas.microsoft.com/office/drawing/2014/main" id="{E746E23B-4D81-453A-ABB4-BA8BD62B08AE}"/>
              </a:ext>
            </a:extLst>
          </p:cNvPr>
          <p:cNvSpPr>
            <a:spLocks noGrp="1"/>
          </p:cNvSpPr>
          <p:nvPr>
            <p:ph sz="half" idx="1"/>
          </p:nvPr>
        </p:nvSpPr>
        <p:spPr>
          <a:xfrm>
            <a:off x="4872162" y="858724"/>
            <a:ext cx="1848678" cy="2784365"/>
          </a:xfrm>
        </p:spPr>
        <p:txBody>
          <a:bodyPr/>
          <a:lstStyle/>
          <a:p>
            <a:pPr marL="4763" indent="0" algn="just">
              <a:buNone/>
            </a:pPr>
            <a:r>
              <a:rPr lang="en-GB" b="1" dirty="0"/>
              <a:t>Main takeaways</a:t>
            </a:r>
          </a:p>
          <a:p>
            <a:pPr marL="4763" indent="0" algn="just">
              <a:buNone/>
            </a:pPr>
            <a:endParaRPr lang="en-GB" b="1" dirty="0"/>
          </a:p>
          <a:p>
            <a:pPr marL="176213" indent="-171450" algn="just">
              <a:buFont typeface="+mj-lt"/>
              <a:buAutoNum type="arabicPeriod"/>
            </a:pPr>
            <a:r>
              <a:rPr lang="en-US" sz="900" b="1" dirty="0"/>
              <a:t>Labor market</a:t>
            </a:r>
            <a:r>
              <a:rPr lang="en-US" sz="900" dirty="0"/>
              <a:t> leads top line as unemployment rate remains low.</a:t>
            </a:r>
          </a:p>
          <a:p>
            <a:pPr marL="176213" indent="-171450" algn="just">
              <a:buFont typeface="+mj-lt"/>
              <a:buAutoNum type="arabicPeriod"/>
            </a:pPr>
            <a:r>
              <a:rPr lang="en-US" sz="900" b="1" dirty="0"/>
              <a:t>GDP weak but for one off reasons. Consumption and in general growth</a:t>
            </a:r>
            <a:r>
              <a:rPr lang="en-US" sz="900" dirty="0"/>
              <a:t> remain round median and is expected to moderate further. Capex deteriorated recently</a:t>
            </a:r>
          </a:p>
          <a:p>
            <a:pPr marL="176213" indent="-171450" algn="just">
              <a:buFont typeface="+mj-lt"/>
              <a:buAutoNum type="arabicPeriod"/>
            </a:pPr>
            <a:r>
              <a:rPr lang="en-US" sz="900" b="1" dirty="0"/>
              <a:t>Manufacturing and global trade</a:t>
            </a:r>
            <a:r>
              <a:rPr lang="en-US" sz="900" dirty="0"/>
              <a:t> still at weak levels and vulnerable to external and geopolitical shocks.</a:t>
            </a:r>
          </a:p>
          <a:p>
            <a:pPr marL="176213" indent="-171450" algn="just">
              <a:buFont typeface="+mj-lt"/>
              <a:buAutoNum type="arabicPeriod"/>
            </a:pPr>
            <a:r>
              <a:rPr lang="en-US" sz="900" b="1" dirty="0"/>
              <a:t>USD</a:t>
            </a:r>
            <a:r>
              <a:rPr lang="en-US" sz="900" dirty="0"/>
              <a:t> depreciation should help revenues abroad.</a:t>
            </a:r>
          </a:p>
        </p:txBody>
      </p:sp>
      <p:pic>
        <p:nvPicPr>
          <p:cNvPr id="4" name="Picture 3">
            <a:extLst>
              <a:ext uri="{FF2B5EF4-FFF2-40B4-BE49-F238E27FC236}">
                <a16:creationId xmlns:a16="http://schemas.microsoft.com/office/drawing/2014/main" id="{F0FA6B4B-3A16-474E-A01F-322EFC9D8285}"/>
              </a:ext>
            </a:extLst>
          </p:cNvPr>
          <p:cNvPicPr>
            <a:picLocks noChangeAspect="1"/>
          </p:cNvPicPr>
          <p:nvPr/>
        </p:nvPicPr>
        <p:blipFill>
          <a:blip r:embed="rId2"/>
          <a:stretch>
            <a:fillRect/>
          </a:stretch>
        </p:blipFill>
        <p:spPr>
          <a:xfrm>
            <a:off x="405001" y="344755"/>
            <a:ext cx="4336817" cy="4272965"/>
          </a:xfrm>
          <a:prstGeom prst="rect">
            <a:avLst/>
          </a:prstGeom>
        </p:spPr>
      </p:pic>
    </p:spTree>
    <p:extLst>
      <p:ext uri="{BB962C8B-B14F-4D97-AF65-F5344CB8AC3E}">
        <p14:creationId xmlns:p14="http://schemas.microsoft.com/office/powerpoint/2010/main" val="13569993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normAutofit/>
          </a:bodyPr>
          <a:lstStyle/>
          <a:p>
            <a:r>
              <a:rPr lang="fr-FR" dirty="0" err="1"/>
              <a:t>Where</a:t>
            </a:r>
            <a:r>
              <a:rPr lang="fr-FR" dirty="0"/>
              <a:t> do spreads stand relative to </a:t>
            </a:r>
            <a:r>
              <a:rPr lang="fr-FR" dirty="0" err="1"/>
              <a:t>historical</a:t>
            </a:r>
            <a:r>
              <a:rPr lang="fr-FR" dirty="0"/>
              <a:t> standards?</a:t>
            </a:r>
          </a:p>
        </p:txBody>
      </p:sp>
      <p:sp>
        <p:nvSpPr>
          <p:cNvPr id="7" name="Espace réservé du numéro de diapositive 6"/>
          <p:cNvSpPr>
            <a:spLocks noGrp="1"/>
          </p:cNvSpPr>
          <p:nvPr>
            <p:ph type="sldNum" sz="quarter" idx="12"/>
          </p:nvPr>
        </p:nvSpPr>
        <p:spPr/>
        <p:txBody>
          <a:bodyPr/>
          <a:lstStyle/>
          <a:p>
            <a:fld id="{2B1C6FFC-D040-034F-8B69-20295064E64D}" type="slidenum">
              <a:rPr lang="fr-FR" smtClean="0"/>
              <a:t>130</a:t>
            </a:fld>
            <a:endParaRPr lang="fr-FR" dirty="0"/>
          </a:p>
        </p:txBody>
      </p:sp>
      <p:sp>
        <p:nvSpPr>
          <p:cNvPr id="5" name="Rectangle 4"/>
          <p:cNvSpPr/>
          <p:nvPr/>
        </p:nvSpPr>
        <p:spPr>
          <a:xfrm rot="16200000">
            <a:off x="-443181" y="3870894"/>
            <a:ext cx="1099868" cy="213504"/>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Valuation </a:t>
            </a:r>
          </a:p>
        </p:txBody>
      </p:sp>
      <p:sp>
        <p:nvSpPr>
          <p:cNvPr id="6" name="Footer Placeholder 4">
            <a:extLst>
              <a:ext uri="{FF2B5EF4-FFF2-40B4-BE49-F238E27FC236}">
                <a16:creationId xmlns:a16="http://schemas.microsoft.com/office/drawing/2014/main" id="{A819555B-D3BF-460C-AFE7-270A0965450C}"/>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4" name="Image 3">
            <a:extLst>
              <a:ext uri="{FF2B5EF4-FFF2-40B4-BE49-F238E27FC236}">
                <a16:creationId xmlns:a16="http://schemas.microsoft.com/office/drawing/2014/main" id="{EC087A4B-EA9E-562E-2AD4-22DB8FD3C6F0}"/>
              </a:ext>
            </a:extLst>
          </p:cNvPr>
          <p:cNvPicPr>
            <a:picLocks noChangeAspect="1"/>
          </p:cNvPicPr>
          <p:nvPr/>
        </p:nvPicPr>
        <p:blipFill>
          <a:blip r:embed="rId2"/>
          <a:stretch>
            <a:fillRect/>
          </a:stretch>
        </p:blipFill>
        <p:spPr>
          <a:xfrm>
            <a:off x="452785" y="814321"/>
            <a:ext cx="5952429" cy="3670388"/>
          </a:xfrm>
          <a:prstGeom prst="rect">
            <a:avLst/>
          </a:prstGeom>
        </p:spPr>
      </p:pic>
    </p:spTree>
    <p:extLst>
      <p:ext uri="{BB962C8B-B14F-4D97-AF65-F5344CB8AC3E}">
        <p14:creationId xmlns:p14="http://schemas.microsoft.com/office/powerpoint/2010/main" val="38152729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DTCC Positioning</a:t>
            </a:r>
            <a:endParaRPr lang="en-GB" noProof="0" dirty="0">
              <a:highlight>
                <a:srgbClr val="FFFF00"/>
              </a:highlight>
            </a:endParaRP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131</a:t>
            </a:fld>
            <a:endParaRPr lang="fr-FR" dirty="0"/>
          </a:p>
        </p:txBody>
      </p:sp>
      <p:pic>
        <p:nvPicPr>
          <p:cNvPr id="6" name="Picture 5">
            <a:extLst>
              <a:ext uri="{FF2B5EF4-FFF2-40B4-BE49-F238E27FC236}">
                <a16:creationId xmlns:a16="http://schemas.microsoft.com/office/drawing/2014/main" id="{F6A49792-2035-497D-BD77-BC48C92AC3BE}"/>
              </a:ext>
            </a:extLst>
          </p:cNvPr>
          <p:cNvPicPr>
            <a:picLocks noChangeAspect="1"/>
          </p:cNvPicPr>
          <p:nvPr/>
        </p:nvPicPr>
        <p:blipFill>
          <a:blip r:embed="rId2"/>
          <a:stretch>
            <a:fillRect/>
          </a:stretch>
        </p:blipFill>
        <p:spPr>
          <a:xfrm>
            <a:off x="714859" y="806848"/>
            <a:ext cx="2432914" cy="4053152"/>
          </a:xfrm>
          <a:prstGeom prst="rect">
            <a:avLst/>
          </a:prstGeom>
        </p:spPr>
      </p:pic>
      <p:pic>
        <p:nvPicPr>
          <p:cNvPr id="8" name="Picture 7">
            <a:extLst>
              <a:ext uri="{FF2B5EF4-FFF2-40B4-BE49-F238E27FC236}">
                <a16:creationId xmlns:a16="http://schemas.microsoft.com/office/drawing/2014/main" id="{32EB525A-18F0-4BB2-A699-B3517509D5BF}"/>
              </a:ext>
            </a:extLst>
          </p:cNvPr>
          <p:cNvPicPr>
            <a:picLocks noChangeAspect="1"/>
          </p:cNvPicPr>
          <p:nvPr/>
        </p:nvPicPr>
        <p:blipFill>
          <a:blip r:embed="rId3"/>
          <a:stretch>
            <a:fillRect/>
          </a:stretch>
        </p:blipFill>
        <p:spPr>
          <a:xfrm>
            <a:off x="3549508" y="782942"/>
            <a:ext cx="2378594" cy="3989735"/>
          </a:xfrm>
          <a:prstGeom prst="rect">
            <a:avLst/>
          </a:prstGeom>
        </p:spPr>
      </p:pic>
      <p:sp>
        <p:nvSpPr>
          <p:cNvPr id="9" name="Oval 8">
            <a:extLst>
              <a:ext uri="{FF2B5EF4-FFF2-40B4-BE49-F238E27FC236}">
                <a16:creationId xmlns:a16="http://schemas.microsoft.com/office/drawing/2014/main" id="{11F520D8-FDF6-40FA-97FC-3CA6DB2B4175}"/>
              </a:ext>
            </a:extLst>
          </p:cNvPr>
          <p:cNvSpPr/>
          <p:nvPr/>
        </p:nvSpPr>
        <p:spPr>
          <a:xfrm>
            <a:off x="2940804" y="1540144"/>
            <a:ext cx="284782" cy="360336"/>
          </a:xfrm>
          <a:prstGeom prst="ellipse">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0" name="Oval 9">
            <a:extLst>
              <a:ext uri="{FF2B5EF4-FFF2-40B4-BE49-F238E27FC236}">
                <a16:creationId xmlns:a16="http://schemas.microsoft.com/office/drawing/2014/main" id="{EDDF1F63-8421-4647-9B16-6665DB0CE710}"/>
              </a:ext>
            </a:extLst>
          </p:cNvPr>
          <p:cNvSpPr/>
          <p:nvPr/>
        </p:nvSpPr>
        <p:spPr>
          <a:xfrm>
            <a:off x="2940804" y="3427063"/>
            <a:ext cx="284782" cy="360336"/>
          </a:xfrm>
          <a:prstGeom prst="ellipse">
            <a:avLst/>
          </a:prstGeom>
          <a:noFill/>
          <a:ln w="28575">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1" name="Oval 10">
            <a:extLst>
              <a:ext uri="{FF2B5EF4-FFF2-40B4-BE49-F238E27FC236}">
                <a16:creationId xmlns:a16="http://schemas.microsoft.com/office/drawing/2014/main" id="{1C42CEA9-74DB-4EF5-92FC-0D8B63471EE9}"/>
              </a:ext>
            </a:extLst>
          </p:cNvPr>
          <p:cNvSpPr/>
          <p:nvPr/>
        </p:nvSpPr>
        <p:spPr>
          <a:xfrm>
            <a:off x="5740185" y="2007097"/>
            <a:ext cx="284782" cy="36033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2" name="Oval 11">
            <a:extLst>
              <a:ext uri="{FF2B5EF4-FFF2-40B4-BE49-F238E27FC236}">
                <a16:creationId xmlns:a16="http://schemas.microsoft.com/office/drawing/2014/main" id="{1B6DC494-CC22-4AE0-920F-245174E7FAB4}"/>
              </a:ext>
            </a:extLst>
          </p:cNvPr>
          <p:cNvSpPr/>
          <p:nvPr/>
        </p:nvSpPr>
        <p:spPr>
          <a:xfrm>
            <a:off x="5740184" y="3946322"/>
            <a:ext cx="284782" cy="36033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
        <p:nvSpPr>
          <p:cNvPr id="13" name="TextBox 12">
            <a:extLst>
              <a:ext uri="{FF2B5EF4-FFF2-40B4-BE49-F238E27FC236}">
                <a16:creationId xmlns:a16="http://schemas.microsoft.com/office/drawing/2014/main" id="{4B4EF60B-0CC6-4CFE-92E1-41277CF316AA}"/>
              </a:ext>
            </a:extLst>
          </p:cNvPr>
          <p:cNvSpPr txBox="1"/>
          <p:nvPr/>
        </p:nvSpPr>
        <p:spPr>
          <a:xfrm>
            <a:off x="151109" y="2777809"/>
            <a:ext cx="425116" cy="300082"/>
          </a:xfrm>
          <a:prstGeom prst="rect">
            <a:avLst/>
          </a:prstGeom>
          <a:noFill/>
        </p:spPr>
        <p:txBody>
          <a:bodyPr wrap="none" rtlCol="0">
            <a:spAutoFit/>
          </a:bodyPr>
          <a:lstStyle/>
          <a:p>
            <a:r>
              <a:rPr lang="it-IT" sz="1350" b="1" dirty="0">
                <a:solidFill>
                  <a:srgbClr val="92D050"/>
                </a:solidFill>
              </a:rPr>
              <a:t>EU</a:t>
            </a:r>
          </a:p>
        </p:txBody>
      </p:sp>
      <p:sp>
        <p:nvSpPr>
          <p:cNvPr id="14" name="TextBox 13">
            <a:extLst>
              <a:ext uri="{FF2B5EF4-FFF2-40B4-BE49-F238E27FC236}">
                <a16:creationId xmlns:a16="http://schemas.microsoft.com/office/drawing/2014/main" id="{AFECF667-B916-4DB4-B4EF-D3D570AAD885}"/>
              </a:ext>
            </a:extLst>
          </p:cNvPr>
          <p:cNvSpPr txBox="1"/>
          <p:nvPr/>
        </p:nvSpPr>
        <p:spPr>
          <a:xfrm>
            <a:off x="6143141" y="2777809"/>
            <a:ext cx="425116" cy="300082"/>
          </a:xfrm>
          <a:prstGeom prst="rect">
            <a:avLst/>
          </a:prstGeom>
          <a:noFill/>
        </p:spPr>
        <p:txBody>
          <a:bodyPr wrap="none" rtlCol="0">
            <a:spAutoFit/>
          </a:bodyPr>
          <a:lstStyle/>
          <a:p>
            <a:r>
              <a:rPr lang="it-IT" sz="1350" b="1" dirty="0">
                <a:solidFill>
                  <a:srgbClr val="FF0000"/>
                </a:solidFill>
              </a:rPr>
              <a:t>US</a:t>
            </a:r>
          </a:p>
        </p:txBody>
      </p:sp>
    </p:spTree>
    <p:extLst>
      <p:ext uri="{BB962C8B-B14F-4D97-AF65-F5344CB8AC3E}">
        <p14:creationId xmlns:p14="http://schemas.microsoft.com/office/powerpoint/2010/main" val="18977761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CTAs positioning</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132</a:t>
            </a:fld>
            <a:endParaRPr lang="fr-FR" dirty="0"/>
          </a:p>
        </p:txBody>
      </p:sp>
      <p:pic>
        <p:nvPicPr>
          <p:cNvPr id="4" name="Picture 3">
            <a:extLst>
              <a:ext uri="{FF2B5EF4-FFF2-40B4-BE49-F238E27FC236}">
                <a16:creationId xmlns:a16="http://schemas.microsoft.com/office/drawing/2014/main" id="{4F7F97E5-D0EB-4F54-8BB7-D11D162084C4}"/>
              </a:ext>
            </a:extLst>
          </p:cNvPr>
          <p:cNvPicPr>
            <a:picLocks noChangeAspect="1"/>
          </p:cNvPicPr>
          <p:nvPr/>
        </p:nvPicPr>
        <p:blipFill>
          <a:blip r:embed="rId2"/>
          <a:stretch>
            <a:fillRect/>
          </a:stretch>
        </p:blipFill>
        <p:spPr>
          <a:xfrm>
            <a:off x="1223086" y="1303922"/>
            <a:ext cx="3986588" cy="2369539"/>
          </a:xfrm>
          <a:prstGeom prst="rect">
            <a:avLst/>
          </a:prstGeom>
        </p:spPr>
      </p:pic>
    </p:spTree>
    <p:extLst>
      <p:ext uri="{BB962C8B-B14F-4D97-AF65-F5344CB8AC3E}">
        <p14:creationId xmlns:p14="http://schemas.microsoft.com/office/powerpoint/2010/main" val="28794640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Cash Bonds Beta</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133</a:t>
            </a:fld>
            <a:endParaRPr lang="fr-FR" dirty="0"/>
          </a:p>
        </p:txBody>
      </p:sp>
      <p:pic>
        <p:nvPicPr>
          <p:cNvPr id="6" name="Picture 5">
            <a:extLst>
              <a:ext uri="{FF2B5EF4-FFF2-40B4-BE49-F238E27FC236}">
                <a16:creationId xmlns:a16="http://schemas.microsoft.com/office/drawing/2014/main" id="{4DF98DBB-11D5-45B2-A5E7-9499CCCE900E}"/>
              </a:ext>
            </a:extLst>
          </p:cNvPr>
          <p:cNvPicPr>
            <a:picLocks noChangeAspect="1"/>
          </p:cNvPicPr>
          <p:nvPr/>
        </p:nvPicPr>
        <p:blipFill>
          <a:blip r:embed="rId2"/>
          <a:stretch>
            <a:fillRect/>
          </a:stretch>
        </p:blipFill>
        <p:spPr>
          <a:xfrm>
            <a:off x="155213" y="1452967"/>
            <a:ext cx="6547574" cy="2066270"/>
          </a:xfrm>
          <a:prstGeom prst="rect">
            <a:avLst/>
          </a:prstGeom>
        </p:spPr>
      </p:pic>
    </p:spTree>
    <p:extLst>
      <p:ext uri="{BB962C8B-B14F-4D97-AF65-F5344CB8AC3E}">
        <p14:creationId xmlns:p14="http://schemas.microsoft.com/office/powerpoint/2010/main" val="13464607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Decompression after unusual compression</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134</a:t>
            </a:fld>
            <a:endParaRPr lang="fr-FR" dirty="0"/>
          </a:p>
        </p:txBody>
      </p:sp>
      <p:pic>
        <p:nvPicPr>
          <p:cNvPr id="6" name="Picture 5">
            <a:extLst>
              <a:ext uri="{FF2B5EF4-FFF2-40B4-BE49-F238E27FC236}">
                <a16:creationId xmlns:a16="http://schemas.microsoft.com/office/drawing/2014/main" id="{362C79D5-2ABF-471D-B947-0F85BE203721}"/>
              </a:ext>
            </a:extLst>
          </p:cNvPr>
          <p:cNvPicPr>
            <a:picLocks noChangeAspect="1"/>
          </p:cNvPicPr>
          <p:nvPr/>
        </p:nvPicPr>
        <p:blipFill>
          <a:blip r:embed="rId2"/>
          <a:stretch>
            <a:fillRect/>
          </a:stretch>
        </p:blipFill>
        <p:spPr>
          <a:xfrm>
            <a:off x="139531" y="1086268"/>
            <a:ext cx="6583468" cy="3111227"/>
          </a:xfrm>
          <a:prstGeom prst="rect">
            <a:avLst/>
          </a:prstGeom>
        </p:spPr>
      </p:pic>
      <p:sp>
        <p:nvSpPr>
          <p:cNvPr id="7" name="Arrow: Curved Up 6">
            <a:extLst>
              <a:ext uri="{FF2B5EF4-FFF2-40B4-BE49-F238E27FC236}">
                <a16:creationId xmlns:a16="http://schemas.microsoft.com/office/drawing/2014/main" id="{7ECFFA46-1C5E-4CC3-B125-E8262A5AC4D6}"/>
              </a:ext>
            </a:extLst>
          </p:cNvPr>
          <p:cNvSpPr/>
          <p:nvPr/>
        </p:nvSpPr>
        <p:spPr>
          <a:xfrm>
            <a:off x="4719086" y="3211083"/>
            <a:ext cx="430152" cy="342548"/>
          </a:xfrm>
          <a:prstGeom prst="curvedUp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solidFill>
                <a:schemeClr val="tx1"/>
              </a:solidFill>
            </a:endParaRPr>
          </a:p>
        </p:txBody>
      </p:sp>
    </p:spTree>
    <p:extLst>
      <p:ext uri="{BB962C8B-B14F-4D97-AF65-F5344CB8AC3E}">
        <p14:creationId xmlns:p14="http://schemas.microsoft.com/office/powerpoint/2010/main" val="29863144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Flows</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135</a:t>
            </a:fld>
            <a:endParaRPr lang="fr-FR" dirty="0"/>
          </a:p>
        </p:txBody>
      </p:sp>
      <p:pic>
        <p:nvPicPr>
          <p:cNvPr id="6" name="Picture 5">
            <a:extLst>
              <a:ext uri="{FF2B5EF4-FFF2-40B4-BE49-F238E27FC236}">
                <a16:creationId xmlns:a16="http://schemas.microsoft.com/office/drawing/2014/main" id="{EF4D2A89-0893-4D28-A8B4-FE52238C9261}"/>
              </a:ext>
            </a:extLst>
          </p:cNvPr>
          <p:cNvPicPr>
            <a:picLocks noChangeAspect="1"/>
          </p:cNvPicPr>
          <p:nvPr/>
        </p:nvPicPr>
        <p:blipFill>
          <a:blip r:embed="rId2"/>
          <a:stretch>
            <a:fillRect/>
          </a:stretch>
        </p:blipFill>
        <p:spPr>
          <a:xfrm>
            <a:off x="254635" y="1966804"/>
            <a:ext cx="6198365" cy="1183607"/>
          </a:xfrm>
          <a:prstGeom prst="rect">
            <a:avLst/>
          </a:prstGeom>
        </p:spPr>
      </p:pic>
      <p:sp>
        <p:nvSpPr>
          <p:cNvPr id="7" name="Rectangle 6">
            <a:extLst>
              <a:ext uri="{FF2B5EF4-FFF2-40B4-BE49-F238E27FC236}">
                <a16:creationId xmlns:a16="http://schemas.microsoft.com/office/drawing/2014/main" id="{4623203D-11B4-464C-8DE5-FE5FF1628241}"/>
              </a:ext>
            </a:extLst>
          </p:cNvPr>
          <p:cNvSpPr/>
          <p:nvPr/>
        </p:nvSpPr>
        <p:spPr>
          <a:xfrm>
            <a:off x="5811253" y="2261937"/>
            <a:ext cx="547437" cy="9685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cxnSp>
        <p:nvCxnSpPr>
          <p:cNvPr id="8" name="Straight Arrow Connector 7">
            <a:extLst>
              <a:ext uri="{FF2B5EF4-FFF2-40B4-BE49-F238E27FC236}">
                <a16:creationId xmlns:a16="http://schemas.microsoft.com/office/drawing/2014/main" id="{3A83A495-E635-49B2-97F6-17ACCE3444B4}"/>
              </a:ext>
            </a:extLst>
          </p:cNvPr>
          <p:cNvCxnSpPr/>
          <p:nvPr/>
        </p:nvCxnSpPr>
        <p:spPr>
          <a:xfrm flipH="1">
            <a:off x="6236131" y="2395876"/>
            <a:ext cx="621869" cy="13367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2598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0" y="249408"/>
            <a:ext cx="6431731" cy="466518"/>
          </a:xfrm>
        </p:spPr>
        <p:txBody>
          <a:bodyPr>
            <a:noAutofit/>
          </a:bodyPr>
          <a:lstStyle/>
          <a:p>
            <a:r>
              <a:rPr lang="en-US" sz="1500" dirty="0">
                <a:ea typeface="+mn-ea"/>
              </a:rPr>
              <a:t>Flows almost flat in April for EUR IG, on opposite trends in curve segments, negative for HY, though recently improving</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136</a:t>
            </a:fld>
            <a:endParaRPr lang="fr-FR" sz="600" dirty="0">
              <a:solidFill>
                <a:srgbClr val="003C64"/>
              </a:solidFill>
              <a:latin typeface="Arial"/>
            </a:endParaRPr>
          </a:p>
        </p:txBody>
      </p:sp>
      <p:sp>
        <p:nvSpPr>
          <p:cNvPr id="17" name="TextBox 16">
            <a:extLst>
              <a:ext uri="{FF2B5EF4-FFF2-40B4-BE49-F238E27FC236}">
                <a16:creationId xmlns:a16="http://schemas.microsoft.com/office/drawing/2014/main" id="{749E359C-E173-4BE6-8F57-59C4753C9CB9}"/>
              </a:ext>
            </a:extLst>
          </p:cNvPr>
          <p:cNvSpPr txBox="1"/>
          <p:nvPr/>
        </p:nvSpPr>
        <p:spPr>
          <a:xfrm>
            <a:off x="738800" y="4554416"/>
            <a:ext cx="3517261" cy="173124"/>
          </a:xfrm>
          <a:prstGeom prst="rect">
            <a:avLst/>
          </a:prstGeom>
          <a:noFill/>
        </p:spPr>
        <p:txBody>
          <a:bodyPr wrap="square" rtlCol="0">
            <a:spAutoFit/>
          </a:bodyPr>
          <a:lstStyle/>
          <a:p>
            <a:pPr defTabSz="685800">
              <a:defRPr/>
            </a:pPr>
            <a:r>
              <a:rPr lang="it-IT" sz="525" dirty="0">
                <a:solidFill>
                  <a:srgbClr val="003C64"/>
                </a:solidFill>
                <a:latin typeface="Arial"/>
              </a:rPr>
              <a:t>Source: EPFR, Barclays</a:t>
            </a:r>
            <a:endParaRPr lang="en-GB" sz="525" dirty="0">
              <a:solidFill>
                <a:srgbClr val="003C64"/>
              </a:solidFill>
              <a:latin typeface="Arial"/>
            </a:endParaRPr>
          </a:p>
        </p:txBody>
      </p:sp>
      <p:sp>
        <p:nvSpPr>
          <p:cNvPr id="11" name="Rectangle 10">
            <a:extLst>
              <a:ext uri="{FF2B5EF4-FFF2-40B4-BE49-F238E27FC236}">
                <a16:creationId xmlns:a16="http://schemas.microsoft.com/office/drawing/2014/main" id="{8E2FB80E-D866-455F-A4BC-26276DCDB2EC}"/>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6" name="Picture 5">
            <a:extLst>
              <a:ext uri="{FF2B5EF4-FFF2-40B4-BE49-F238E27FC236}">
                <a16:creationId xmlns:a16="http://schemas.microsoft.com/office/drawing/2014/main" id="{B0454D87-B684-4172-BA57-E01E8A791695}"/>
              </a:ext>
            </a:extLst>
          </p:cNvPr>
          <p:cNvPicPr>
            <a:picLocks noChangeAspect="1"/>
          </p:cNvPicPr>
          <p:nvPr/>
        </p:nvPicPr>
        <p:blipFill>
          <a:blip r:embed="rId3"/>
          <a:stretch>
            <a:fillRect/>
          </a:stretch>
        </p:blipFill>
        <p:spPr>
          <a:xfrm>
            <a:off x="1072285" y="745095"/>
            <a:ext cx="4937760" cy="1890076"/>
          </a:xfrm>
          <a:prstGeom prst="rect">
            <a:avLst/>
          </a:prstGeom>
        </p:spPr>
      </p:pic>
      <p:pic>
        <p:nvPicPr>
          <p:cNvPr id="13" name="Picture 12">
            <a:extLst>
              <a:ext uri="{FF2B5EF4-FFF2-40B4-BE49-F238E27FC236}">
                <a16:creationId xmlns:a16="http://schemas.microsoft.com/office/drawing/2014/main" id="{14243309-3E57-4E4A-883F-F93722EE071E}"/>
              </a:ext>
            </a:extLst>
          </p:cNvPr>
          <p:cNvPicPr>
            <a:picLocks noChangeAspect="1"/>
          </p:cNvPicPr>
          <p:nvPr/>
        </p:nvPicPr>
        <p:blipFill>
          <a:blip r:embed="rId4"/>
          <a:stretch>
            <a:fillRect/>
          </a:stretch>
        </p:blipFill>
        <p:spPr>
          <a:xfrm>
            <a:off x="1068285" y="2685473"/>
            <a:ext cx="4937760" cy="1818641"/>
          </a:xfrm>
          <a:prstGeom prst="rect">
            <a:avLst/>
          </a:prstGeom>
        </p:spPr>
      </p:pic>
    </p:spTree>
    <p:extLst>
      <p:ext uri="{BB962C8B-B14F-4D97-AF65-F5344CB8AC3E}">
        <p14:creationId xmlns:p14="http://schemas.microsoft.com/office/powerpoint/2010/main" val="35000228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0" y="249408"/>
            <a:ext cx="6431731" cy="466518"/>
          </a:xfrm>
        </p:spPr>
        <p:txBody>
          <a:bodyPr>
            <a:noAutofit/>
          </a:bodyPr>
          <a:lstStyle/>
          <a:p>
            <a:r>
              <a:rPr lang="en-US" sz="1500" dirty="0">
                <a:ea typeface="+mn-ea"/>
              </a:rPr>
              <a:t>EU flows</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137</a:t>
            </a:fld>
            <a:endParaRPr lang="fr-FR" sz="600" dirty="0">
              <a:solidFill>
                <a:srgbClr val="003C64"/>
              </a:solidFill>
              <a:latin typeface="Arial"/>
            </a:endParaRPr>
          </a:p>
        </p:txBody>
      </p:sp>
      <p:sp>
        <p:nvSpPr>
          <p:cNvPr id="17" name="TextBox 16">
            <a:extLst>
              <a:ext uri="{FF2B5EF4-FFF2-40B4-BE49-F238E27FC236}">
                <a16:creationId xmlns:a16="http://schemas.microsoft.com/office/drawing/2014/main" id="{749E359C-E173-4BE6-8F57-59C4753C9CB9}"/>
              </a:ext>
            </a:extLst>
          </p:cNvPr>
          <p:cNvSpPr txBox="1"/>
          <p:nvPr/>
        </p:nvSpPr>
        <p:spPr>
          <a:xfrm>
            <a:off x="738800" y="4554416"/>
            <a:ext cx="3517261" cy="173124"/>
          </a:xfrm>
          <a:prstGeom prst="rect">
            <a:avLst/>
          </a:prstGeom>
          <a:noFill/>
        </p:spPr>
        <p:txBody>
          <a:bodyPr wrap="square" rtlCol="0">
            <a:spAutoFit/>
          </a:bodyPr>
          <a:lstStyle/>
          <a:p>
            <a:pPr defTabSz="685800">
              <a:defRPr/>
            </a:pPr>
            <a:r>
              <a:rPr lang="it-IT" sz="525" dirty="0">
                <a:solidFill>
                  <a:srgbClr val="003C64"/>
                </a:solidFill>
                <a:latin typeface="Arial"/>
              </a:rPr>
              <a:t>Source: EPFR, Barclays</a:t>
            </a:r>
            <a:endParaRPr lang="en-GB" sz="525" dirty="0">
              <a:solidFill>
                <a:srgbClr val="003C64"/>
              </a:solidFill>
              <a:latin typeface="Arial"/>
            </a:endParaRPr>
          </a:p>
        </p:txBody>
      </p:sp>
      <p:sp>
        <p:nvSpPr>
          <p:cNvPr id="11" name="Rectangle 10">
            <a:extLst>
              <a:ext uri="{FF2B5EF4-FFF2-40B4-BE49-F238E27FC236}">
                <a16:creationId xmlns:a16="http://schemas.microsoft.com/office/drawing/2014/main" id="{8E2FB80E-D866-455F-A4BC-26276DCDB2EC}"/>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9" name="Picture 8">
            <a:extLst>
              <a:ext uri="{FF2B5EF4-FFF2-40B4-BE49-F238E27FC236}">
                <a16:creationId xmlns:a16="http://schemas.microsoft.com/office/drawing/2014/main" id="{3F569FDC-27D3-4198-82E1-E2F9DBF8469C}"/>
              </a:ext>
            </a:extLst>
          </p:cNvPr>
          <p:cNvPicPr>
            <a:picLocks noChangeAspect="1"/>
          </p:cNvPicPr>
          <p:nvPr/>
        </p:nvPicPr>
        <p:blipFill>
          <a:blip r:embed="rId3"/>
          <a:stretch>
            <a:fillRect/>
          </a:stretch>
        </p:blipFill>
        <p:spPr>
          <a:xfrm>
            <a:off x="207037" y="1281746"/>
            <a:ext cx="6593681" cy="2178844"/>
          </a:xfrm>
          <a:prstGeom prst="rect">
            <a:avLst/>
          </a:prstGeom>
        </p:spPr>
      </p:pic>
    </p:spTree>
    <p:extLst>
      <p:ext uri="{BB962C8B-B14F-4D97-AF65-F5344CB8AC3E}">
        <p14:creationId xmlns:p14="http://schemas.microsoft.com/office/powerpoint/2010/main" val="704188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0" y="249408"/>
            <a:ext cx="6431731" cy="466518"/>
          </a:xfrm>
        </p:spPr>
        <p:txBody>
          <a:bodyPr>
            <a:noAutofit/>
          </a:bodyPr>
          <a:lstStyle/>
          <a:p>
            <a:r>
              <a:rPr lang="en-US" sz="1500" dirty="0">
                <a:ea typeface="+mn-ea"/>
              </a:rPr>
              <a:t>Modest outflows in the end</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138</a:t>
            </a:fld>
            <a:endParaRPr lang="fr-FR" sz="600" dirty="0">
              <a:solidFill>
                <a:srgbClr val="003C64"/>
              </a:solidFill>
              <a:latin typeface="Arial"/>
            </a:endParaRPr>
          </a:p>
        </p:txBody>
      </p:sp>
      <p:sp>
        <p:nvSpPr>
          <p:cNvPr id="17" name="TextBox 16">
            <a:extLst>
              <a:ext uri="{FF2B5EF4-FFF2-40B4-BE49-F238E27FC236}">
                <a16:creationId xmlns:a16="http://schemas.microsoft.com/office/drawing/2014/main" id="{749E359C-E173-4BE6-8F57-59C4753C9CB9}"/>
              </a:ext>
            </a:extLst>
          </p:cNvPr>
          <p:cNvSpPr txBox="1"/>
          <p:nvPr/>
        </p:nvSpPr>
        <p:spPr>
          <a:xfrm>
            <a:off x="738800" y="4554416"/>
            <a:ext cx="3517261" cy="173124"/>
          </a:xfrm>
          <a:prstGeom prst="rect">
            <a:avLst/>
          </a:prstGeom>
          <a:noFill/>
        </p:spPr>
        <p:txBody>
          <a:bodyPr wrap="square" rtlCol="0">
            <a:spAutoFit/>
          </a:bodyPr>
          <a:lstStyle/>
          <a:p>
            <a:pPr defTabSz="685800">
              <a:defRPr/>
            </a:pPr>
            <a:r>
              <a:rPr lang="it-IT" sz="525" dirty="0">
                <a:solidFill>
                  <a:srgbClr val="003C64"/>
                </a:solidFill>
                <a:latin typeface="Arial"/>
              </a:rPr>
              <a:t>Source: EPFR, Barclays</a:t>
            </a:r>
            <a:endParaRPr lang="en-GB" sz="525" dirty="0">
              <a:solidFill>
                <a:srgbClr val="003C64"/>
              </a:solidFill>
              <a:latin typeface="Arial"/>
            </a:endParaRPr>
          </a:p>
        </p:txBody>
      </p:sp>
      <p:sp>
        <p:nvSpPr>
          <p:cNvPr id="11" name="Rectangle 10">
            <a:extLst>
              <a:ext uri="{FF2B5EF4-FFF2-40B4-BE49-F238E27FC236}">
                <a16:creationId xmlns:a16="http://schemas.microsoft.com/office/drawing/2014/main" id="{8E2FB80E-D866-455F-A4BC-26276DCDB2EC}"/>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3" name="Picture 2">
            <a:extLst>
              <a:ext uri="{FF2B5EF4-FFF2-40B4-BE49-F238E27FC236}">
                <a16:creationId xmlns:a16="http://schemas.microsoft.com/office/drawing/2014/main" id="{07421CEE-2CC3-4A13-B316-E63BD40784EE}"/>
              </a:ext>
            </a:extLst>
          </p:cNvPr>
          <p:cNvPicPr>
            <a:picLocks noChangeAspect="1"/>
          </p:cNvPicPr>
          <p:nvPr/>
        </p:nvPicPr>
        <p:blipFill>
          <a:blip r:embed="rId3"/>
          <a:stretch>
            <a:fillRect/>
          </a:stretch>
        </p:blipFill>
        <p:spPr>
          <a:xfrm>
            <a:off x="456301" y="1577705"/>
            <a:ext cx="5931569" cy="1719524"/>
          </a:xfrm>
          <a:prstGeom prst="rect">
            <a:avLst/>
          </a:prstGeom>
        </p:spPr>
      </p:pic>
      <p:cxnSp>
        <p:nvCxnSpPr>
          <p:cNvPr id="10" name="Straight Arrow Connector 9">
            <a:extLst>
              <a:ext uri="{FF2B5EF4-FFF2-40B4-BE49-F238E27FC236}">
                <a16:creationId xmlns:a16="http://schemas.microsoft.com/office/drawing/2014/main" id="{5F6E28F3-FCEC-4F3E-9596-E2268E240C5B}"/>
              </a:ext>
            </a:extLst>
          </p:cNvPr>
          <p:cNvCxnSpPr>
            <a:cxnSpLocks/>
          </p:cNvCxnSpPr>
          <p:nvPr/>
        </p:nvCxnSpPr>
        <p:spPr>
          <a:xfrm flipV="1">
            <a:off x="5360069" y="2594867"/>
            <a:ext cx="653479" cy="100257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2836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50134" y="387655"/>
            <a:ext cx="6201412" cy="457837"/>
          </a:xfrm>
        </p:spPr>
        <p:txBody>
          <a:bodyPr>
            <a:noAutofit/>
          </a:bodyPr>
          <a:lstStyle/>
          <a:p>
            <a:r>
              <a:rPr lang="en-US" sz="1500" dirty="0">
                <a:ea typeface="+mn-ea"/>
              </a:rPr>
              <a:t>US IG and US HY flows</a:t>
            </a:r>
          </a:p>
        </p:txBody>
      </p:sp>
      <p:sp>
        <p:nvSpPr>
          <p:cNvPr id="4" name="Slide Number Placeholder 3"/>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a:rPr>
              <a:pPr defTabSz="685800">
                <a:defRPr/>
              </a:pPr>
              <a:t>139</a:t>
            </a:fld>
            <a:endParaRPr lang="fr-FR" sz="600" dirty="0">
              <a:solidFill>
                <a:srgbClr val="003C64"/>
              </a:solidFill>
              <a:latin typeface="Arial"/>
            </a:endParaRPr>
          </a:p>
        </p:txBody>
      </p:sp>
      <p:sp>
        <p:nvSpPr>
          <p:cNvPr id="21" name="TextBox 20"/>
          <p:cNvSpPr txBox="1"/>
          <p:nvPr/>
        </p:nvSpPr>
        <p:spPr>
          <a:xfrm>
            <a:off x="598465" y="4479685"/>
            <a:ext cx="3588050"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EPFR.</a:t>
            </a:r>
            <a:endParaRPr lang="en-GB" sz="525" dirty="0">
              <a:solidFill>
                <a:srgbClr val="003C64"/>
              </a:solidFill>
              <a:latin typeface="Arial"/>
            </a:endParaRPr>
          </a:p>
        </p:txBody>
      </p:sp>
      <p:sp>
        <p:nvSpPr>
          <p:cNvPr id="9" name="Rectangle 8">
            <a:extLst>
              <a:ext uri="{FF2B5EF4-FFF2-40B4-BE49-F238E27FC236}">
                <a16:creationId xmlns:a16="http://schemas.microsoft.com/office/drawing/2014/main" id="{BB13E593-D634-4237-9EB0-C45FBC9AF339}"/>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8" name="Picture 7">
            <a:extLst>
              <a:ext uri="{FF2B5EF4-FFF2-40B4-BE49-F238E27FC236}">
                <a16:creationId xmlns:a16="http://schemas.microsoft.com/office/drawing/2014/main" id="{65C1CA58-F5AA-4186-BA1C-50A082032761}"/>
              </a:ext>
            </a:extLst>
          </p:cNvPr>
          <p:cNvPicPr>
            <a:picLocks noChangeAspect="1"/>
          </p:cNvPicPr>
          <p:nvPr/>
        </p:nvPicPr>
        <p:blipFill>
          <a:blip r:embed="rId3"/>
          <a:stretch>
            <a:fillRect/>
          </a:stretch>
        </p:blipFill>
        <p:spPr>
          <a:xfrm>
            <a:off x="402523" y="905127"/>
            <a:ext cx="4118442" cy="1640141"/>
          </a:xfrm>
          <a:prstGeom prst="rect">
            <a:avLst/>
          </a:prstGeom>
        </p:spPr>
      </p:pic>
      <p:pic>
        <p:nvPicPr>
          <p:cNvPr id="10" name="Picture 9">
            <a:extLst>
              <a:ext uri="{FF2B5EF4-FFF2-40B4-BE49-F238E27FC236}">
                <a16:creationId xmlns:a16="http://schemas.microsoft.com/office/drawing/2014/main" id="{131941BC-EC9A-4D8F-935F-546E419F8690}"/>
              </a:ext>
            </a:extLst>
          </p:cNvPr>
          <p:cNvPicPr>
            <a:picLocks noChangeAspect="1"/>
          </p:cNvPicPr>
          <p:nvPr/>
        </p:nvPicPr>
        <p:blipFill>
          <a:blip r:embed="rId4"/>
          <a:stretch>
            <a:fillRect/>
          </a:stretch>
        </p:blipFill>
        <p:spPr>
          <a:xfrm>
            <a:off x="1694227" y="2779909"/>
            <a:ext cx="2905850" cy="1748488"/>
          </a:xfrm>
          <a:prstGeom prst="rect">
            <a:avLst/>
          </a:prstGeom>
        </p:spPr>
      </p:pic>
    </p:spTree>
    <p:extLst>
      <p:ext uri="{BB962C8B-B14F-4D97-AF65-F5344CB8AC3E}">
        <p14:creationId xmlns:p14="http://schemas.microsoft.com/office/powerpoint/2010/main" val="226565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1" y="53155"/>
            <a:ext cx="5813354" cy="291600"/>
          </a:xfrm>
        </p:spPr>
        <p:txBody>
          <a:bodyPr>
            <a:normAutofit/>
          </a:bodyPr>
          <a:lstStyle/>
          <a:p>
            <a:r>
              <a:rPr lang="en-GB" dirty="0"/>
              <a:t>Profits reality check: Bottom line</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14</a:t>
            </a:fld>
            <a:endParaRPr lang="en-GB"/>
          </a:p>
        </p:txBody>
      </p:sp>
      <p:sp>
        <p:nvSpPr>
          <p:cNvPr id="8" name="Content Placeholder 2">
            <a:extLst>
              <a:ext uri="{FF2B5EF4-FFF2-40B4-BE49-F238E27FC236}">
                <a16:creationId xmlns:a16="http://schemas.microsoft.com/office/drawing/2014/main" id="{CD5C45C9-38B0-494E-9406-49524DA008D9}"/>
              </a:ext>
            </a:extLst>
          </p:cNvPr>
          <p:cNvSpPr>
            <a:spLocks noGrp="1"/>
          </p:cNvSpPr>
          <p:nvPr>
            <p:ph sz="half" idx="1"/>
          </p:nvPr>
        </p:nvSpPr>
        <p:spPr>
          <a:xfrm>
            <a:off x="3282399" y="344755"/>
            <a:ext cx="3438442" cy="2784365"/>
          </a:xfrm>
        </p:spPr>
        <p:txBody>
          <a:bodyPr/>
          <a:lstStyle/>
          <a:p>
            <a:pPr marL="4763" indent="0" algn="just">
              <a:buNone/>
            </a:pPr>
            <a:r>
              <a:rPr lang="en-GB" b="1" dirty="0"/>
              <a:t>Main takeaways</a:t>
            </a:r>
          </a:p>
          <a:p>
            <a:pPr marL="176213" indent="-171450" algn="just">
              <a:buFont typeface="+mj-lt"/>
              <a:buAutoNum type="arabicPeriod"/>
            </a:pPr>
            <a:r>
              <a:rPr lang="en-US" sz="900" b="1" dirty="0"/>
              <a:t>Labor costs</a:t>
            </a:r>
            <a:r>
              <a:rPr lang="en-US" sz="900" dirty="0"/>
              <a:t> under control and below 2%.</a:t>
            </a:r>
          </a:p>
          <a:p>
            <a:pPr marL="176213" indent="-171450" algn="just">
              <a:buFont typeface="+mj-lt"/>
              <a:buAutoNum type="arabicPeriod"/>
            </a:pPr>
            <a:r>
              <a:rPr lang="en-US" sz="900" b="1" dirty="0"/>
              <a:t>Producer prices</a:t>
            </a:r>
            <a:r>
              <a:rPr lang="en-US" sz="900" dirty="0"/>
              <a:t> moved down recently; to check in the next months with tariffs impact.</a:t>
            </a:r>
          </a:p>
          <a:p>
            <a:pPr marL="176213" indent="-171450" algn="just">
              <a:buFont typeface="+mj-lt"/>
              <a:buAutoNum type="arabicPeriod"/>
            </a:pPr>
            <a:r>
              <a:rPr lang="en-US" sz="900" dirty="0"/>
              <a:t>Credit conditions deteriorated recently but still not ad alert levels</a:t>
            </a:r>
          </a:p>
          <a:p>
            <a:pPr marL="176213" indent="-171450" algn="just">
              <a:buFont typeface="+mj-lt"/>
              <a:buAutoNum type="arabicPeriod"/>
            </a:pPr>
            <a:r>
              <a:rPr lang="en-US" sz="900" b="1" dirty="0"/>
              <a:t>Profits markup combining top and bottom line</a:t>
            </a:r>
            <a:r>
              <a:rPr lang="en-US" sz="900" dirty="0"/>
              <a:t> still mildly supportive and in line with 2025 positive growth (high single digit number)</a:t>
            </a:r>
          </a:p>
          <a:p>
            <a:pPr marL="176213" indent="-171450" algn="just">
              <a:buFont typeface="+mj-lt"/>
              <a:buAutoNum type="arabicPeriod"/>
            </a:pPr>
            <a:r>
              <a:rPr lang="en-US" sz="900" b="1" dirty="0"/>
              <a:t>To check next months:</a:t>
            </a:r>
            <a:r>
              <a:rPr lang="en-US" sz="900" dirty="0"/>
              <a:t> PPI, Credit spread. Second leg of downward revisions likely.</a:t>
            </a:r>
          </a:p>
        </p:txBody>
      </p:sp>
      <p:pic>
        <p:nvPicPr>
          <p:cNvPr id="3" name="Picture 2">
            <a:extLst>
              <a:ext uri="{FF2B5EF4-FFF2-40B4-BE49-F238E27FC236}">
                <a16:creationId xmlns:a16="http://schemas.microsoft.com/office/drawing/2014/main" id="{932C3399-F69C-450B-B7F7-3DE1A3E15759}"/>
              </a:ext>
            </a:extLst>
          </p:cNvPr>
          <p:cNvPicPr>
            <a:picLocks noChangeAspect="1"/>
          </p:cNvPicPr>
          <p:nvPr/>
        </p:nvPicPr>
        <p:blipFill>
          <a:blip r:embed="rId2"/>
          <a:stretch>
            <a:fillRect/>
          </a:stretch>
        </p:blipFill>
        <p:spPr>
          <a:xfrm>
            <a:off x="3353270" y="2350780"/>
            <a:ext cx="3296698" cy="2139881"/>
          </a:xfrm>
          <a:prstGeom prst="rect">
            <a:avLst/>
          </a:prstGeom>
        </p:spPr>
      </p:pic>
      <p:pic>
        <p:nvPicPr>
          <p:cNvPr id="9" name="Picture 8">
            <a:extLst>
              <a:ext uri="{FF2B5EF4-FFF2-40B4-BE49-F238E27FC236}">
                <a16:creationId xmlns:a16="http://schemas.microsoft.com/office/drawing/2014/main" id="{F53DE452-9115-4C05-BC34-1124A5A2BDE0}"/>
              </a:ext>
            </a:extLst>
          </p:cNvPr>
          <p:cNvPicPr>
            <a:picLocks noChangeAspect="1"/>
          </p:cNvPicPr>
          <p:nvPr/>
        </p:nvPicPr>
        <p:blipFill>
          <a:blip r:embed="rId3"/>
          <a:stretch>
            <a:fillRect/>
          </a:stretch>
        </p:blipFill>
        <p:spPr>
          <a:xfrm>
            <a:off x="144218" y="372292"/>
            <a:ext cx="3067308" cy="4153989"/>
          </a:xfrm>
          <a:prstGeom prst="rect">
            <a:avLst/>
          </a:prstGeom>
        </p:spPr>
      </p:pic>
    </p:spTree>
    <p:extLst>
      <p:ext uri="{BB962C8B-B14F-4D97-AF65-F5344CB8AC3E}">
        <p14:creationId xmlns:p14="http://schemas.microsoft.com/office/powerpoint/2010/main" val="1505022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a:t>OIS: </a:t>
            </a:r>
            <a:r>
              <a:rPr lang="fr-FR" dirty="0" err="1"/>
              <a:t>Corporate</a:t>
            </a:r>
            <a:r>
              <a:rPr lang="fr-FR" dirty="0"/>
              <a:t> Bond Valuation</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140</a:t>
            </a:fld>
            <a:endParaRPr lang="fr-FR" dirty="0"/>
          </a:p>
        </p:txBody>
      </p:sp>
      <p:sp>
        <p:nvSpPr>
          <p:cNvPr id="17" name="Rectangle 16"/>
          <p:cNvSpPr/>
          <p:nvPr/>
        </p:nvSpPr>
        <p:spPr>
          <a:xfrm>
            <a:off x="2006213" y="4184132"/>
            <a:ext cx="366882" cy="2883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5</a:t>
            </a:r>
          </a:p>
        </p:txBody>
      </p:sp>
      <p:pic>
        <p:nvPicPr>
          <p:cNvPr id="19" name="Image 18"/>
          <p:cNvPicPr>
            <a:picLocks noChangeAspect="1"/>
          </p:cNvPicPr>
          <p:nvPr/>
        </p:nvPicPr>
        <p:blipFill rotWithShape="1">
          <a:blip r:embed="rId2"/>
          <a:srcRect l="67" t="7584" r="96351" b="18628"/>
          <a:stretch/>
        </p:blipFill>
        <p:spPr>
          <a:xfrm>
            <a:off x="369620" y="1232061"/>
            <a:ext cx="227558" cy="2681405"/>
          </a:xfrm>
          <a:prstGeom prst="rect">
            <a:avLst/>
          </a:prstGeom>
        </p:spPr>
      </p:pic>
      <p:sp>
        <p:nvSpPr>
          <p:cNvPr id="20" name="Rectangle 19"/>
          <p:cNvSpPr/>
          <p:nvPr/>
        </p:nvSpPr>
        <p:spPr>
          <a:xfrm rot="16200000">
            <a:off x="-443181" y="3870894"/>
            <a:ext cx="1099868" cy="213504"/>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Valuation </a:t>
            </a:r>
          </a:p>
        </p:txBody>
      </p:sp>
      <p:sp>
        <p:nvSpPr>
          <p:cNvPr id="9" name="Footer Placeholder 4">
            <a:extLst>
              <a:ext uri="{FF2B5EF4-FFF2-40B4-BE49-F238E27FC236}">
                <a16:creationId xmlns:a16="http://schemas.microsoft.com/office/drawing/2014/main" id="{85480876-8B78-4946-89A0-A2F041A01D7C}"/>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4" name="Image 3">
            <a:extLst>
              <a:ext uri="{FF2B5EF4-FFF2-40B4-BE49-F238E27FC236}">
                <a16:creationId xmlns:a16="http://schemas.microsoft.com/office/drawing/2014/main" id="{B912B149-B973-818B-DDFB-3CAA0BFFBFA1}"/>
              </a:ext>
            </a:extLst>
          </p:cNvPr>
          <p:cNvPicPr>
            <a:picLocks noChangeAspect="1"/>
          </p:cNvPicPr>
          <p:nvPr/>
        </p:nvPicPr>
        <p:blipFill>
          <a:blip r:embed="rId3"/>
          <a:stretch>
            <a:fillRect/>
          </a:stretch>
        </p:blipFill>
        <p:spPr>
          <a:xfrm>
            <a:off x="885825" y="1225153"/>
            <a:ext cx="5086350" cy="2693194"/>
          </a:xfrm>
          <a:prstGeom prst="rect">
            <a:avLst/>
          </a:prstGeom>
        </p:spPr>
      </p:pic>
    </p:spTree>
    <p:extLst>
      <p:ext uri="{BB962C8B-B14F-4D97-AF65-F5344CB8AC3E}">
        <p14:creationId xmlns:p14="http://schemas.microsoft.com/office/powerpoint/2010/main" val="27030416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141</a:t>
            </a:fld>
            <a:endParaRPr lang="fr-FR" dirty="0">
              <a:solidFill>
                <a:srgbClr val="003C64"/>
              </a:solidFill>
              <a:latin typeface="Arial" panose="020B0604020202020204"/>
            </a:endParaRPr>
          </a:p>
        </p:txBody>
      </p:sp>
      <p:sp>
        <p:nvSpPr>
          <p:cNvPr id="17" name="Titre 1"/>
          <p:cNvSpPr>
            <a:spLocks noGrp="1"/>
          </p:cNvSpPr>
          <p:nvPr>
            <p:ph type="title"/>
          </p:nvPr>
        </p:nvSpPr>
        <p:spPr>
          <a:xfrm>
            <a:off x="388801" y="258785"/>
            <a:ext cx="6047999" cy="481568"/>
          </a:xfrm>
        </p:spPr>
        <p:txBody>
          <a:bodyPr>
            <a:noAutofit/>
          </a:bodyPr>
          <a:lstStyle/>
          <a:p>
            <a:r>
              <a:rPr lang="en-US" sz="1350" dirty="0"/>
              <a:t>Following liberation day announcement, Moody’s </a:t>
            </a:r>
            <a:r>
              <a:rPr lang="en-US" sz="1350" i="1" dirty="0"/>
              <a:t>“now expects the one-year-ahead global default rate to range from 3% to 7%”.</a:t>
            </a:r>
            <a:endParaRPr lang="fr-FR" sz="825" b="0" i="1" dirty="0"/>
          </a:p>
        </p:txBody>
      </p:sp>
      <p:sp>
        <p:nvSpPr>
          <p:cNvPr id="6" name="Titre 1">
            <a:extLst>
              <a:ext uri="{FF2B5EF4-FFF2-40B4-BE49-F238E27FC236}">
                <a16:creationId xmlns:a16="http://schemas.microsoft.com/office/drawing/2014/main" id="{74617D38-769A-4DDB-854A-360539F96361}"/>
              </a:ext>
            </a:extLst>
          </p:cNvPr>
          <p:cNvSpPr txBox="1">
            <a:spLocks/>
          </p:cNvSpPr>
          <p:nvPr/>
        </p:nvSpPr>
        <p:spPr>
          <a:xfrm>
            <a:off x="405001" y="823749"/>
            <a:ext cx="6047999" cy="266570"/>
          </a:xfrm>
          <a:prstGeom prst="rect">
            <a:avLst/>
          </a:prstGeom>
        </p:spPr>
        <p:txBody>
          <a:bodyPr vert="horz" lIns="0" tIns="0" rIns="0" bIns="0" rtlCol="0" anchor="t" anchorCtr="0">
            <a:noAutofit/>
          </a:bodyPr>
          <a:lstStyle>
            <a:lvl1pPr algn="l" defTabSz="914355" rtl="0" eaLnBrk="1" latinLnBrk="0" hangingPunct="1">
              <a:lnSpc>
                <a:spcPct val="90000"/>
              </a:lnSpc>
              <a:spcBef>
                <a:spcPct val="0"/>
              </a:spcBef>
              <a:buNone/>
              <a:defRPr sz="2100" b="1" kern="1200" spc="51" baseline="0">
                <a:solidFill>
                  <a:schemeClr val="tx1"/>
                </a:solidFill>
                <a:latin typeface="+mj-lt"/>
                <a:ea typeface="+mj-ea"/>
                <a:cs typeface="+mj-cs"/>
              </a:defRPr>
            </a:lvl1pPr>
          </a:lstStyle>
          <a:p>
            <a:pPr marL="128588" indent="-128588">
              <a:buFont typeface="Arial" panose="020B0604020202020204" pitchFamily="34" charset="0"/>
              <a:buChar char="•"/>
            </a:pPr>
            <a:r>
              <a:rPr lang="en-US" sz="900" b="0" dirty="0"/>
              <a:t>Moody’s revised its baseline scenario after US tariffs announcement</a:t>
            </a:r>
          </a:p>
        </p:txBody>
      </p:sp>
      <p:pic>
        <p:nvPicPr>
          <p:cNvPr id="2" name="Picture 1">
            <a:extLst>
              <a:ext uri="{FF2B5EF4-FFF2-40B4-BE49-F238E27FC236}">
                <a16:creationId xmlns:a16="http://schemas.microsoft.com/office/drawing/2014/main" id="{67478D89-0987-480A-9A24-7C7432493262}"/>
              </a:ext>
            </a:extLst>
          </p:cNvPr>
          <p:cNvPicPr>
            <a:picLocks noChangeAspect="1"/>
          </p:cNvPicPr>
          <p:nvPr/>
        </p:nvPicPr>
        <p:blipFill>
          <a:blip r:embed="rId2"/>
          <a:stretch>
            <a:fillRect/>
          </a:stretch>
        </p:blipFill>
        <p:spPr>
          <a:xfrm>
            <a:off x="696933" y="1090318"/>
            <a:ext cx="4807514" cy="2964635"/>
          </a:xfrm>
          <a:prstGeom prst="rect">
            <a:avLst/>
          </a:prstGeom>
        </p:spPr>
      </p:pic>
    </p:spTree>
    <p:extLst>
      <p:ext uri="{BB962C8B-B14F-4D97-AF65-F5344CB8AC3E}">
        <p14:creationId xmlns:p14="http://schemas.microsoft.com/office/powerpoint/2010/main" val="40239311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142</a:t>
            </a:fld>
            <a:endParaRPr lang="fr-FR" sz="600" dirty="0">
              <a:solidFill>
                <a:srgbClr val="003C64"/>
              </a:solidFill>
              <a:latin typeface="Arial" panose="020B0604020202020204"/>
            </a:endParaRPr>
          </a:p>
        </p:txBody>
      </p:sp>
      <p:sp>
        <p:nvSpPr>
          <p:cNvPr id="17" name="Titre 1">
            <a:extLst>
              <a:ext uri="{FF2B5EF4-FFF2-40B4-BE49-F238E27FC236}">
                <a16:creationId xmlns:a16="http://schemas.microsoft.com/office/drawing/2014/main" id="{EE4EDECC-35D9-418E-A36D-A8660B6AC608}"/>
              </a:ext>
            </a:extLst>
          </p:cNvPr>
          <p:cNvSpPr>
            <a:spLocks noGrp="1"/>
          </p:cNvSpPr>
          <p:nvPr>
            <p:ph type="title"/>
          </p:nvPr>
        </p:nvSpPr>
        <p:spPr>
          <a:xfrm>
            <a:off x="353700" y="281383"/>
            <a:ext cx="6320150" cy="471734"/>
          </a:xfrm>
        </p:spPr>
        <p:txBody>
          <a:bodyPr>
            <a:noAutofit/>
          </a:bodyPr>
          <a:lstStyle/>
          <a:p>
            <a:r>
              <a:rPr lang="en-US" sz="1350" dirty="0"/>
              <a:t>Global HY default slightly lower in March, as US down to 5.8% from 6.1%</a:t>
            </a:r>
            <a:endParaRPr lang="fr-FR" sz="825" dirty="0"/>
          </a:p>
        </p:txBody>
      </p:sp>
      <p:sp>
        <p:nvSpPr>
          <p:cNvPr id="19" name="Rettangolo 3">
            <a:extLst>
              <a:ext uri="{FF2B5EF4-FFF2-40B4-BE49-F238E27FC236}">
                <a16:creationId xmlns:a16="http://schemas.microsoft.com/office/drawing/2014/main" id="{27593A8B-F8C3-44B5-8469-FD7D91CA8F1D}"/>
              </a:ext>
            </a:extLst>
          </p:cNvPr>
          <p:cNvSpPr/>
          <p:nvPr/>
        </p:nvSpPr>
        <p:spPr>
          <a:xfrm>
            <a:off x="3930132" y="1150181"/>
            <a:ext cx="2581639" cy="900246"/>
          </a:xfrm>
          <a:prstGeom prst="rect">
            <a:avLst/>
          </a:prstGeom>
        </p:spPr>
        <p:txBody>
          <a:bodyPr wrap="square">
            <a:spAutoFit/>
          </a:bodyPr>
          <a:lstStyle/>
          <a:p>
            <a:pPr marL="214313" indent="-214313" defTabSz="685800">
              <a:buFont typeface="Arial" panose="020B0604020202020204" pitchFamily="34" charset="0"/>
              <a:buChar char="•"/>
              <a:defRPr/>
            </a:pPr>
            <a:endParaRPr lang="en-US"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dirty="0">
                <a:solidFill>
                  <a:srgbClr val="003C64"/>
                </a:solidFill>
                <a:latin typeface="Arial" panose="020B0604020202020204"/>
              </a:rPr>
              <a:t>In Mar Global HY DR was down to 4.5% from 4.7% in Feb, with Europe  stable at 2.5% and US down to 5.8% from 6.1%</a:t>
            </a:r>
          </a:p>
        </p:txBody>
      </p:sp>
      <p:sp>
        <p:nvSpPr>
          <p:cNvPr id="20" name="Rettangolo 3">
            <a:extLst>
              <a:ext uri="{FF2B5EF4-FFF2-40B4-BE49-F238E27FC236}">
                <a16:creationId xmlns:a16="http://schemas.microsoft.com/office/drawing/2014/main" id="{FB2040E3-4875-47CF-AAEC-BE909DC89259}"/>
              </a:ext>
            </a:extLst>
          </p:cNvPr>
          <p:cNvSpPr/>
          <p:nvPr/>
        </p:nvSpPr>
        <p:spPr>
          <a:xfrm>
            <a:off x="381788" y="3258420"/>
            <a:ext cx="3209822" cy="1061829"/>
          </a:xfrm>
          <a:prstGeom prst="rect">
            <a:avLst/>
          </a:prstGeom>
        </p:spPr>
        <p:txBody>
          <a:bodyPr wrap="square">
            <a:spAutoFit/>
          </a:bodyPr>
          <a:lstStyle/>
          <a:p>
            <a:pPr marL="214313" indent="-214313" defTabSz="685800">
              <a:buFont typeface="Arial" panose="020B0604020202020204" pitchFamily="34" charset="0"/>
              <a:buChar char="•"/>
              <a:defRPr/>
            </a:pPr>
            <a:r>
              <a:rPr lang="en-US" sz="1050" dirty="0">
                <a:solidFill>
                  <a:srgbClr val="003C64"/>
                </a:solidFill>
                <a:latin typeface="Arial" panose="020B0604020202020204"/>
              </a:rPr>
              <a:t>Low rated names still concentrating defaults in this cycle, as CCC at 10% in US, while BB and B close to flat levels.</a:t>
            </a:r>
          </a:p>
          <a:p>
            <a:pPr marL="214313" indent="-214313" defTabSz="685800">
              <a:buFont typeface="Arial" panose="020B0604020202020204" pitchFamily="34" charset="0"/>
              <a:buChar char="•"/>
              <a:defRPr/>
            </a:pPr>
            <a:endParaRPr lang="en-US"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dirty="0">
                <a:solidFill>
                  <a:srgbClr val="003C64"/>
                </a:solidFill>
                <a:latin typeface="Arial" panose="020B0604020202020204"/>
              </a:rPr>
              <a:t>CCCs concentrate defaults in Europe but at half the levels in US.</a:t>
            </a:r>
          </a:p>
        </p:txBody>
      </p:sp>
      <p:cxnSp>
        <p:nvCxnSpPr>
          <p:cNvPr id="15" name="Straight Arrow Connector 14">
            <a:extLst>
              <a:ext uri="{FF2B5EF4-FFF2-40B4-BE49-F238E27FC236}">
                <a16:creationId xmlns:a16="http://schemas.microsoft.com/office/drawing/2014/main" id="{A7DC12BC-DA0C-478E-878A-6D4167303512}"/>
              </a:ext>
            </a:extLst>
          </p:cNvPr>
          <p:cNvCxnSpPr>
            <a:cxnSpLocks/>
          </p:cNvCxnSpPr>
          <p:nvPr/>
        </p:nvCxnSpPr>
        <p:spPr>
          <a:xfrm>
            <a:off x="2491273" y="3839066"/>
            <a:ext cx="1343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BD67B2B-A968-47FE-8E29-6B85D1A82AD1}"/>
              </a:ext>
            </a:extLst>
          </p:cNvPr>
          <p:cNvPicPr>
            <a:picLocks noChangeAspect="1"/>
          </p:cNvPicPr>
          <p:nvPr/>
        </p:nvPicPr>
        <p:blipFill>
          <a:blip r:embed="rId2"/>
          <a:stretch>
            <a:fillRect/>
          </a:stretch>
        </p:blipFill>
        <p:spPr>
          <a:xfrm>
            <a:off x="381788" y="753118"/>
            <a:ext cx="3287553" cy="2034716"/>
          </a:xfrm>
          <a:prstGeom prst="rect">
            <a:avLst/>
          </a:prstGeom>
        </p:spPr>
      </p:pic>
      <p:pic>
        <p:nvPicPr>
          <p:cNvPr id="7" name="Picture 6">
            <a:extLst>
              <a:ext uri="{FF2B5EF4-FFF2-40B4-BE49-F238E27FC236}">
                <a16:creationId xmlns:a16="http://schemas.microsoft.com/office/drawing/2014/main" id="{9772A854-913E-4293-BA53-A83C79F55060}"/>
              </a:ext>
            </a:extLst>
          </p:cNvPr>
          <p:cNvPicPr>
            <a:picLocks noChangeAspect="1"/>
          </p:cNvPicPr>
          <p:nvPr/>
        </p:nvPicPr>
        <p:blipFill>
          <a:blip r:embed="rId3"/>
          <a:stretch>
            <a:fillRect/>
          </a:stretch>
        </p:blipFill>
        <p:spPr>
          <a:xfrm>
            <a:off x="3834816" y="2651801"/>
            <a:ext cx="2776213" cy="1858271"/>
          </a:xfrm>
          <a:prstGeom prst="rect">
            <a:avLst/>
          </a:prstGeom>
        </p:spPr>
      </p:pic>
      <p:sp>
        <p:nvSpPr>
          <p:cNvPr id="14" name="Rectangle 13">
            <a:extLst>
              <a:ext uri="{FF2B5EF4-FFF2-40B4-BE49-F238E27FC236}">
                <a16:creationId xmlns:a16="http://schemas.microsoft.com/office/drawing/2014/main" id="{2AED74F2-4ACC-4F81-BA3C-AC9CE655ECE9}"/>
              </a:ext>
            </a:extLst>
          </p:cNvPr>
          <p:cNvSpPr/>
          <p:nvPr/>
        </p:nvSpPr>
        <p:spPr>
          <a:xfrm>
            <a:off x="3845916" y="3489499"/>
            <a:ext cx="2773375" cy="462156"/>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dirty="0">
              <a:solidFill>
                <a:srgbClr val="FFFFFF"/>
              </a:solidFill>
              <a:latin typeface="Arial" panose="020B0604020202020204"/>
            </a:endParaRPr>
          </a:p>
        </p:txBody>
      </p:sp>
    </p:spTree>
    <p:extLst>
      <p:ext uri="{BB962C8B-B14F-4D97-AF65-F5344CB8AC3E}">
        <p14:creationId xmlns:p14="http://schemas.microsoft.com/office/powerpoint/2010/main" val="39671688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90"/>
            <a:ext cx="6176899" cy="519367"/>
          </a:xfrm>
        </p:spPr>
        <p:txBody>
          <a:bodyPr>
            <a:noAutofit/>
          </a:bodyPr>
          <a:lstStyle/>
          <a:p>
            <a:pPr>
              <a:lnSpc>
                <a:spcPct val="100000"/>
              </a:lnSpc>
              <a:spcBef>
                <a:spcPts val="0"/>
              </a:spcBef>
              <a:defRPr/>
            </a:pPr>
            <a:r>
              <a:rPr lang="en-GB" sz="1350" spc="0" dirty="0">
                <a:solidFill>
                  <a:srgbClr val="003C64"/>
                </a:solidFill>
              </a:rPr>
              <a:t>US HY distress ratios ticked up in April and March in US, despite still quite low by historical standards, Europe slightly rising, too in April</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143</a:t>
            </a:fld>
            <a:endParaRPr lang="fr-FR" sz="600" dirty="0">
              <a:solidFill>
                <a:srgbClr val="003C64"/>
              </a:solidFill>
              <a:latin typeface="Arial" panose="020B0604020202020204"/>
            </a:endParaRPr>
          </a:p>
        </p:txBody>
      </p:sp>
      <p:cxnSp>
        <p:nvCxnSpPr>
          <p:cNvPr id="12" name="Straight Arrow Connector 11">
            <a:extLst>
              <a:ext uri="{FF2B5EF4-FFF2-40B4-BE49-F238E27FC236}">
                <a16:creationId xmlns:a16="http://schemas.microsoft.com/office/drawing/2014/main" id="{C02D0F60-E754-4358-98D2-75CF2F2DE304}"/>
              </a:ext>
            </a:extLst>
          </p:cNvPr>
          <p:cNvCxnSpPr>
            <a:cxnSpLocks/>
          </p:cNvCxnSpPr>
          <p:nvPr/>
        </p:nvCxnSpPr>
        <p:spPr>
          <a:xfrm flipV="1">
            <a:off x="3334897" y="3095897"/>
            <a:ext cx="890938" cy="84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2586384-A848-4030-830C-D0C8943E32F0}"/>
              </a:ext>
            </a:extLst>
          </p:cNvPr>
          <p:cNvPicPr>
            <a:picLocks noChangeAspect="1"/>
          </p:cNvPicPr>
          <p:nvPr/>
        </p:nvPicPr>
        <p:blipFill>
          <a:blip r:embed="rId2"/>
          <a:stretch>
            <a:fillRect/>
          </a:stretch>
        </p:blipFill>
        <p:spPr>
          <a:xfrm>
            <a:off x="626682" y="2530546"/>
            <a:ext cx="2656281" cy="1976273"/>
          </a:xfrm>
          <a:prstGeom prst="rect">
            <a:avLst/>
          </a:prstGeom>
        </p:spPr>
      </p:pic>
      <p:pic>
        <p:nvPicPr>
          <p:cNvPr id="4" name="Picture 3">
            <a:extLst>
              <a:ext uri="{FF2B5EF4-FFF2-40B4-BE49-F238E27FC236}">
                <a16:creationId xmlns:a16="http://schemas.microsoft.com/office/drawing/2014/main" id="{CD39F59E-C767-4932-9CFC-253BC950F001}"/>
              </a:ext>
            </a:extLst>
          </p:cNvPr>
          <p:cNvPicPr>
            <a:picLocks noChangeAspect="1"/>
          </p:cNvPicPr>
          <p:nvPr/>
        </p:nvPicPr>
        <p:blipFill>
          <a:blip r:embed="rId3"/>
          <a:stretch>
            <a:fillRect/>
          </a:stretch>
        </p:blipFill>
        <p:spPr>
          <a:xfrm>
            <a:off x="3663340" y="763656"/>
            <a:ext cx="2753721" cy="1976274"/>
          </a:xfrm>
          <a:prstGeom prst="rect">
            <a:avLst/>
          </a:prstGeom>
        </p:spPr>
      </p:pic>
      <p:sp>
        <p:nvSpPr>
          <p:cNvPr id="11" name="Rectangle 10">
            <a:extLst>
              <a:ext uri="{FF2B5EF4-FFF2-40B4-BE49-F238E27FC236}">
                <a16:creationId xmlns:a16="http://schemas.microsoft.com/office/drawing/2014/main" id="{71AD56DC-3D51-46AB-9ACE-7DAA02E4E451}"/>
              </a:ext>
            </a:extLst>
          </p:cNvPr>
          <p:cNvSpPr/>
          <p:nvPr/>
        </p:nvSpPr>
        <p:spPr>
          <a:xfrm>
            <a:off x="2864493" y="3825583"/>
            <a:ext cx="418470" cy="61308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23585069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144</a:t>
            </a:fld>
            <a:endParaRPr lang="fr-FR" dirty="0">
              <a:solidFill>
                <a:srgbClr val="003C64"/>
              </a:solidFill>
              <a:latin typeface="Arial" panose="020B0604020202020204"/>
            </a:endParaRPr>
          </a:p>
        </p:txBody>
      </p:sp>
      <p:sp>
        <p:nvSpPr>
          <p:cNvPr id="17" name="Titre 1"/>
          <p:cNvSpPr>
            <a:spLocks noGrp="1"/>
          </p:cNvSpPr>
          <p:nvPr>
            <p:ph type="title"/>
          </p:nvPr>
        </p:nvSpPr>
        <p:spPr>
          <a:xfrm>
            <a:off x="388801" y="258785"/>
            <a:ext cx="6047999" cy="481568"/>
          </a:xfrm>
        </p:spPr>
        <p:txBody>
          <a:bodyPr>
            <a:noAutofit/>
          </a:bodyPr>
          <a:lstStyle/>
          <a:p>
            <a:r>
              <a:rPr lang="en-US" sz="1350" dirty="0"/>
              <a:t>Maturity Walls</a:t>
            </a:r>
            <a:endParaRPr lang="fr-FR" sz="825" b="0" i="1" dirty="0"/>
          </a:p>
        </p:txBody>
      </p:sp>
      <p:pic>
        <p:nvPicPr>
          <p:cNvPr id="10" name="Picture 9">
            <a:extLst>
              <a:ext uri="{FF2B5EF4-FFF2-40B4-BE49-F238E27FC236}">
                <a16:creationId xmlns:a16="http://schemas.microsoft.com/office/drawing/2014/main" id="{451F4FBE-4F8B-40E5-9435-7D78428DBBE7}"/>
              </a:ext>
            </a:extLst>
          </p:cNvPr>
          <p:cNvPicPr>
            <a:picLocks noChangeAspect="1"/>
          </p:cNvPicPr>
          <p:nvPr/>
        </p:nvPicPr>
        <p:blipFill>
          <a:blip r:embed="rId2"/>
          <a:stretch>
            <a:fillRect/>
          </a:stretch>
        </p:blipFill>
        <p:spPr>
          <a:xfrm>
            <a:off x="1144937" y="928567"/>
            <a:ext cx="4891471" cy="3649655"/>
          </a:xfrm>
          <a:prstGeom prst="rect">
            <a:avLst/>
          </a:prstGeom>
        </p:spPr>
      </p:pic>
    </p:spTree>
    <p:extLst>
      <p:ext uri="{BB962C8B-B14F-4D97-AF65-F5344CB8AC3E}">
        <p14:creationId xmlns:p14="http://schemas.microsoft.com/office/powerpoint/2010/main" val="2098972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dirty="0"/>
              <a:t>NIP</a:t>
            </a:r>
            <a:endParaRPr lang="en-GB" noProof="0"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145</a:t>
            </a:fld>
            <a:endParaRPr lang="fr-FR" dirty="0"/>
          </a:p>
        </p:txBody>
      </p:sp>
      <p:pic>
        <p:nvPicPr>
          <p:cNvPr id="4" name="Picture 3">
            <a:extLst>
              <a:ext uri="{FF2B5EF4-FFF2-40B4-BE49-F238E27FC236}">
                <a16:creationId xmlns:a16="http://schemas.microsoft.com/office/drawing/2014/main" id="{EC33E7EC-DCD7-4B92-8043-F1369BEFF12E}"/>
              </a:ext>
            </a:extLst>
          </p:cNvPr>
          <p:cNvPicPr>
            <a:picLocks noChangeAspect="1"/>
          </p:cNvPicPr>
          <p:nvPr/>
        </p:nvPicPr>
        <p:blipFill>
          <a:blip r:embed="rId2"/>
          <a:stretch>
            <a:fillRect/>
          </a:stretch>
        </p:blipFill>
        <p:spPr>
          <a:xfrm>
            <a:off x="456301" y="1555931"/>
            <a:ext cx="5650992" cy="2186428"/>
          </a:xfrm>
          <a:prstGeom prst="rect">
            <a:avLst/>
          </a:prstGeom>
        </p:spPr>
      </p:pic>
    </p:spTree>
    <p:extLst>
      <p:ext uri="{BB962C8B-B14F-4D97-AF65-F5344CB8AC3E}">
        <p14:creationId xmlns:p14="http://schemas.microsoft.com/office/powerpoint/2010/main" val="281125439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96601" y="2624401"/>
            <a:ext cx="5829067" cy="376743"/>
          </a:xfrm>
        </p:spPr>
        <p:txBody>
          <a:bodyPr>
            <a:normAutofit/>
          </a:bodyPr>
          <a:lstStyle/>
          <a:p>
            <a:r>
              <a:rPr lang="fr-FR" dirty="0"/>
              <a:t>Flows</a:t>
            </a:r>
          </a:p>
        </p:txBody>
      </p:sp>
      <p:sp>
        <p:nvSpPr>
          <p:cNvPr id="4" name="Espace réservé du numéro de diapositive 3"/>
          <p:cNvSpPr>
            <a:spLocks noGrp="1"/>
          </p:cNvSpPr>
          <p:nvPr>
            <p:ph type="sldNum" sz="quarter" idx="12"/>
          </p:nvPr>
        </p:nvSpPr>
        <p:spPr/>
        <p:txBody>
          <a:bodyPr/>
          <a:lstStyle/>
          <a:p>
            <a:fld id="{2B1C6FFC-D040-034F-8B69-20295064E64D}" type="slidenum">
              <a:rPr lang="fr-FR" smtClean="0"/>
              <a:t>146</a:t>
            </a:fld>
            <a:endParaRPr lang="fr-FR"/>
          </a:p>
        </p:txBody>
      </p:sp>
    </p:spTree>
    <p:extLst>
      <p:ext uri="{BB962C8B-B14F-4D97-AF65-F5344CB8AC3E}">
        <p14:creationId xmlns:p14="http://schemas.microsoft.com/office/powerpoint/2010/main" val="2002291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0" y="249408"/>
            <a:ext cx="6431731" cy="466518"/>
          </a:xfrm>
        </p:spPr>
        <p:txBody>
          <a:bodyPr>
            <a:noAutofit/>
          </a:bodyPr>
          <a:lstStyle/>
          <a:p>
            <a:r>
              <a:rPr lang="en-US" sz="1500" dirty="0">
                <a:ea typeface="+mn-ea"/>
              </a:rPr>
              <a:t>Flows almost flat in April for EUR IG, on opposite trends in curve segments, negative for HY, though recently improving</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147</a:t>
            </a:fld>
            <a:endParaRPr lang="fr-FR" sz="600" dirty="0">
              <a:solidFill>
                <a:srgbClr val="003C64"/>
              </a:solidFill>
              <a:latin typeface="Arial"/>
            </a:endParaRPr>
          </a:p>
        </p:txBody>
      </p:sp>
      <p:sp>
        <p:nvSpPr>
          <p:cNvPr id="17" name="TextBox 16">
            <a:extLst>
              <a:ext uri="{FF2B5EF4-FFF2-40B4-BE49-F238E27FC236}">
                <a16:creationId xmlns:a16="http://schemas.microsoft.com/office/drawing/2014/main" id="{749E359C-E173-4BE6-8F57-59C4753C9CB9}"/>
              </a:ext>
            </a:extLst>
          </p:cNvPr>
          <p:cNvSpPr txBox="1"/>
          <p:nvPr/>
        </p:nvSpPr>
        <p:spPr>
          <a:xfrm>
            <a:off x="738800" y="4554416"/>
            <a:ext cx="3517261" cy="173124"/>
          </a:xfrm>
          <a:prstGeom prst="rect">
            <a:avLst/>
          </a:prstGeom>
          <a:noFill/>
        </p:spPr>
        <p:txBody>
          <a:bodyPr wrap="square" rtlCol="0">
            <a:spAutoFit/>
          </a:bodyPr>
          <a:lstStyle/>
          <a:p>
            <a:pPr defTabSz="685800">
              <a:defRPr/>
            </a:pPr>
            <a:r>
              <a:rPr lang="it-IT" sz="525" dirty="0">
                <a:solidFill>
                  <a:srgbClr val="003C64"/>
                </a:solidFill>
                <a:latin typeface="Arial"/>
              </a:rPr>
              <a:t>Source: EPFR, Barclays</a:t>
            </a:r>
            <a:endParaRPr lang="en-GB" sz="525" dirty="0">
              <a:solidFill>
                <a:srgbClr val="003C64"/>
              </a:solidFill>
              <a:latin typeface="Arial"/>
            </a:endParaRPr>
          </a:p>
        </p:txBody>
      </p:sp>
      <p:sp>
        <p:nvSpPr>
          <p:cNvPr id="11" name="Rectangle 10">
            <a:extLst>
              <a:ext uri="{FF2B5EF4-FFF2-40B4-BE49-F238E27FC236}">
                <a16:creationId xmlns:a16="http://schemas.microsoft.com/office/drawing/2014/main" id="{8E2FB80E-D866-455F-A4BC-26276DCDB2EC}"/>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6" name="Picture 5">
            <a:extLst>
              <a:ext uri="{FF2B5EF4-FFF2-40B4-BE49-F238E27FC236}">
                <a16:creationId xmlns:a16="http://schemas.microsoft.com/office/drawing/2014/main" id="{B0454D87-B684-4172-BA57-E01E8A791695}"/>
              </a:ext>
            </a:extLst>
          </p:cNvPr>
          <p:cNvPicPr>
            <a:picLocks noChangeAspect="1"/>
          </p:cNvPicPr>
          <p:nvPr/>
        </p:nvPicPr>
        <p:blipFill>
          <a:blip r:embed="rId3"/>
          <a:stretch>
            <a:fillRect/>
          </a:stretch>
        </p:blipFill>
        <p:spPr>
          <a:xfrm>
            <a:off x="1072285" y="745095"/>
            <a:ext cx="4937760" cy="1890076"/>
          </a:xfrm>
          <a:prstGeom prst="rect">
            <a:avLst/>
          </a:prstGeom>
        </p:spPr>
      </p:pic>
      <p:pic>
        <p:nvPicPr>
          <p:cNvPr id="13" name="Picture 12">
            <a:extLst>
              <a:ext uri="{FF2B5EF4-FFF2-40B4-BE49-F238E27FC236}">
                <a16:creationId xmlns:a16="http://schemas.microsoft.com/office/drawing/2014/main" id="{14243309-3E57-4E4A-883F-F93722EE071E}"/>
              </a:ext>
            </a:extLst>
          </p:cNvPr>
          <p:cNvPicPr>
            <a:picLocks noChangeAspect="1"/>
          </p:cNvPicPr>
          <p:nvPr/>
        </p:nvPicPr>
        <p:blipFill>
          <a:blip r:embed="rId4"/>
          <a:stretch>
            <a:fillRect/>
          </a:stretch>
        </p:blipFill>
        <p:spPr>
          <a:xfrm>
            <a:off x="1068285" y="2685473"/>
            <a:ext cx="4937760" cy="1818641"/>
          </a:xfrm>
          <a:prstGeom prst="rect">
            <a:avLst/>
          </a:prstGeom>
        </p:spPr>
      </p:pic>
    </p:spTree>
    <p:extLst>
      <p:ext uri="{BB962C8B-B14F-4D97-AF65-F5344CB8AC3E}">
        <p14:creationId xmlns:p14="http://schemas.microsoft.com/office/powerpoint/2010/main" val="8615656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21300" y="339860"/>
            <a:ext cx="6413492" cy="466518"/>
          </a:xfrm>
        </p:spPr>
        <p:txBody>
          <a:bodyPr>
            <a:noAutofit/>
          </a:bodyPr>
          <a:lstStyle/>
          <a:p>
            <a:r>
              <a:rPr lang="en-US" sz="1500" dirty="0">
                <a:ea typeface="+mn-ea"/>
              </a:rPr>
              <a:t>Inflows into EUR IG short-term also in April, despite no further curve steepening and the spike in volatility</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148</a:t>
            </a:fld>
            <a:endParaRPr lang="fr-FR" sz="600" dirty="0">
              <a:solidFill>
                <a:srgbClr val="003C64"/>
              </a:solidFill>
              <a:latin typeface="Arial"/>
            </a:endParaRPr>
          </a:p>
        </p:txBody>
      </p:sp>
      <p:sp>
        <p:nvSpPr>
          <p:cNvPr id="13" name="TextBox 12">
            <a:extLst>
              <a:ext uri="{FF2B5EF4-FFF2-40B4-BE49-F238E27FC236}">
                <a16:creationId xmlns:a16="http://schemas.microsoft.com/office/drawing/2014/main" id="{705E6B33-8471-4E08-AB40-040A45991769}"/>
              </a:ext>
            </a:extLst>
          </p:cNvPr>
          <p:cNvSpPr txBox="1"/>
          <p:nvPr/>
        </p:nvSpPr>
        <p:spPr>
          <a:xfrm>
            <a:off x="578436" y="4753543"/>
            <a:ext cx="1190979" cy="173124"/>
          </a:xfrm>
          <a:prstGeom prst="rect">
            <a:avLst/>
          </a:prstGeom>
          <a:noFill/>
        </p:spPr>
        <p:txBody>
          <a:bodyPr wrap="square" rtlCol="0">
            <a:spAutoFit/>
          </a:bodyPr>
          <a:lstStyle/>
          <a:p>
            <a:pPr defTabSz="685800">
              <a:defRPr/>
            </a:pPr>
            <a:r>
              <a:rPr lang="it-IT" sz="525" dirty="0">
                <a:solidFill>
                  <a:srgbClr val="003C64"/>
                </a:solidFill>
                <a:latin typeface="Arial"/>
              </a:rPr>
              <a:t>Source: EPFR, </a:t>
            </a:r>
            <a:r>
              <a:rPr lang="it-IT" sz="525" dirty="0" err="1">
                <a:solidFill>
                  <a:srgbClr val="003C64"/>
                </a:solidFill>
                <a:latin typeface="Arial"/>
              </a:rPr>
              <a:t>BofA</a:t>
            </a:r>
            <a:endParaRPr lang="en-GB" sz="525" dirty="0">
              <a:solidFill>
                <a:srgbClr val="003C64"/>
              </a:solidFill>
              <a:latin typeface="Arial"/>
            </a:endParaRPr>
          </a:p>
        </p:txBody>
      </p:sp>
      <p:sp>
        <p:nvSpPr>
          <p:cNvPr id="15" name="Rectangle 14">
            <a:extLst>
              <a:ext uri="{FF2B5EF4-FFF2-40B4-BE49-F238E27FC236}">
                <a16:creationId xmlns:a16="http://schemas.microsoft.com/office/drawing/2014/main" id="{23226329-ADB6-40CA-85AA-AF4E836F878A}"/>
              </a:ext>
            </a:extLst>
          </p:cNvPr>
          <p:cNvSpPr/>
          <p:nvPr/>
        </p:nvSpPr>
        <p:spPr>
          <a:xfrm rot="16200000">
            <a:off x="-449651" y="3618572"/>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cxnSp>
        <p:nvCxnSpPr>
          <p:cNvPr id="19" name="Straight Arrow Connector 18">
            <a:extLst>
              <a:ext uri="{FF2B5EF4-FFF2-40B4-BE49-F238E27FC236}">
                <a16:creationId xmlns:a16="http://schemas.microsoft.com/office/drawing/2014/main" id="{0DF5B8D0-326D-4CEF-8C46-B29DBAAB9B32}"/>
              </a:ext>
            </a:extLst>
          </p:cNvPr>
          <p:cNvCxnSpPr>
            <a:cxnSpLocks/>
          </p:cNvCxnSpPr>
          <p:nvPr/>
        </p:nvCxnSpPr>
        <p:spPr>
          <a:xfrm flipH="1">
            <a:off x="3776032" y="3480345"/>
            <a:ext cx="4458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81E5B6-D296-44B9-A234-1E1E6FFB7C94}"/>
              </a:ext>
            </a:extLst>
          </p:cNvPr>
          <p:cNvSpPr txBox="1"/>
          <p:nvPr/>
        </p:nvSpPr>
        <p:spPr>
          <a:xfrm>
            <a:off x="1769415" y="2675653"/>
            <a:ext cx="3517261" cy="173124"/>
          </a:xfrm>
          <a:prstGeom prst="rect">
            <a:avLst/>
          </a:prstGeom>
          <a:noFill/>
        </p:spPr>
        <p:txBody>
          <a:bodyPr wrap="square" rtlCol="0">
            <a:spAutoFit/>
          </a:bodyPr>
          <a:lstStyle/>
          <a:p>
            <a:pPr defTabSz="685800">
              <a:defRPr/>
            </a:pPr>
            <a:r>
              <a:rPr lang="it-IT" sz="525" dirty="0">
                <a:solidFill>
                  <a:srgbClr val="003C64"/>
                </a:solidFill>
                <a:latin typeface="Arial"/>
              </a:rPr>
              <a:t>Source: EPFR, Barclays</a:t>
            </a:r>
            <a:endParaRPr lang="en-GB" sz="525" dirty="0">
              <a:solidFill>
                <a:srgbClr val="003C64"/>
              </a:solidFill>
              <a:latin typeface="Arial"/>
            </a:endParaRPr>
          </a:p>
        </p:txBody>
      </p:sp>
      <p:pic>
        <p:nvPicPr>
          <p:cNvPr id="5" name="Picture 4">
            <a:extLst>
              <a:ext uri="{FF2B5EF4-FFF2-40B4-BE49-F238E27FC236}">
                <a16:creationId xmlns:a16="http://schemas.microsoft.com/office/drawing/2014/main" id="{E0D09161-993D-4CB0-B815-D1F3B3DC9025}"/>
              </a:ext>
            </a:extLst>
          </p:cNvPr>
          <p:cNvPicPr>
            <a:picLocks noChangeAspect="1"/>
          </p:cNvPicPr>
          <p:nvPr/>
        </p:nvPicPr>
        <p:blipFill>
          <a:blip r:embed="rId3"/>
          <a:stretch>
            <a:fillRect/>
          </a:stretch>
        </p:blipFill>
        <p:spPr>
          <a:xfrm>
            <a:off x="1081144" y="837840"/>
            <a:ext cx="5148853" cy="1896388"/>
          </a:xfrm>
          <a:prstGeom prst="rect">
            <a:avLst/>
          </a:prstGeom>
        </p:spPr>
      </p:pic>
      <p:pic>
        <p:nvPicPr>
          <p:cNvPr id="7" name="Picture 6">
            <a:extLst>
              <a:ext uri="{FF2B5EF4-FFF2-40B4-BE49-F238E27FC236}">
                <a16:creationId xmlns:a16="http://schemas.microsoft.com/office/drawing/2014/main" id="{FD847970-F20A-40D5-8A03-0A0C3E7642A6}"/>
              </a:ext>
            </a:extLst>
          </p:cNvPr>
          <p:cNvPicPr>
            <a:picLocks noChangeAspect="1"/>
          </p:cNvPicPr>
          <p:nvPr/>
        </p:nvPicPr>
        <p:blipFill>
          <a:blip r:embed="rId4"/>
          <a:stretch>
            <a:fillRect/>
          </a:stretch>
        </p:blipFill>
        <p:spPr>
          <a:xfrm>
            <a:off x="2167217" y="3056508"/>
            <a:ext cx="2721654" cy="1635256"/>
          </a:xfrm>
          <a:prstGeom prst="rect">
            <a:avLst/>
          </a:prstGeom>
        </p:spPr>
      </p:pic>
      <p:pic>
        <p:nvPicPr>
          <p:cNvPr id="10" name="Picture 9">
            <a:extLst>
              <a:ext uri="{FF2B5EF4-FFF2-40B4-BE49-F238E27FC236}">
                <a16:creationId xmlns:a16="http://schemas.microsoft.com/office/drawing/2014/main" id="{269C9BC8-D05B-493F-8EF5-234494007B15}"/>
              </a:ext>
            </a:extLst>
          </p:cNvPr>
          <p:cNvPicPr>
            <a:picLocks noChangeAspect="1"/>
          </p:cNvPicPr>
          <p:nvPr/>
        </p:nvPicPr>
        <p:blipFill>
          <a:blip r:embed="rId5"/>
          <a:stretch>
            <a:fillRect/>
          </a:stretch>
        </p:blipFill>
        <p:spPr>
          <a:xfrm>
            <a:off x="456301" y="914100"/>
            <a:ext cx="2905850" cy="1748488"/>
          </a:xfrm>
          <a:prstGeom prst="rect">
            <a:avLst/>
          </a:prstGeom>
        </p:spPr>
      </p:pic>
    </p:spTree>
    <p:extLst>
      <p:ext uri="{BB962C8B-B14F-4D97-AF65-F5344CB8AC3E}">
        <p14:creationId xmlns:p14="http://schemas.microsoft.com/office/powerpoint/2010/main" val="127464973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53361" y="336401"/>
            <a:ext cx="6328291" cy="261594"/>
          </a:xfrm>
        </p:spPr>
        <p:txBody>
          <a:bodyPr>
            <a:noAutofit/>
          </a:bodyPr>
          <a:lstStyle/>
          <a:p>
            <a:r>
              <a:rPr lang="en-US" sz="1500" dirty="0">
                <a:ea typeface="+mn-ea"/>
              </a:rPr>
              <a:t>EUR IG: net supply negative also for financials in April, while gross supply still decent despite the stop-start.</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149</a:t>
            </a:fld>
            <a:endParaRPr lang="fr-FR" sz="600" dirty="0">
              <a:solidFill>
                <a:srgbClr val="003C64"/>
              </a:solidFill>
              <a:latin typeface="Arial"/>
            </a:endParaRPr>
          </a:p>
        </p:txBody>
      </p:sp>
      <p:sp>
        <p:nvSpPr>
          <p:cNvPr id="16" name="Rectangle 15">
            <a:extLst>
              <a:ext uri="{FF2B5EF4-FFF2-40B4-BE49-F238E27FC236}">
                <a16:creationId xmlns:a16="http://schemas.microsoft.com/office/drawing/2014/main" id="{B583901F-F405-47CC-98C5-C6E7F6B13084}"/>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sp>
        <p:nvSpPr>
          <p:cNvPr id="18" name="TextBox 17">
            <a:extLst>
              <a:ext uri="{FF2B5EF4-FFF2-40B4-BE49-F238E27FC236}">
                <a16:creationId xmlns:a16="http://schemas.microsoft.com/office/drawing/2014/main" id="{D6DBC0E2-4BC4-416A-81A6-2BDC97F59DA7}"/>
              </a:ext>
            </a:extLst>
          </p:cNvPr>
          <p:cNvSpPr txBox="1"/>
          <p:nvPr/>
        </p:nvSpPr>
        <p:spPr>
          <a:xfrm>
            <a:off x="388800" y="2782565"/>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Bloomberg, </a:t>
            </a:r>
            <a:r>
              <a:rPr lang="it-IT" sz="525" dirty="0" err="1">
                <a:solidFill>
                  <a:srgbClr val="003C64"/>
                </a:solidFill>
                <a:latin typeface="Arial"/>
              </a:rPr>
              <a:t>Amundi</a:t>
            </a:r>
            <a:r>
              <a:rPr lang="it-IT" sz="525" dirty="0">
                <a:solidFill>
                  <a:srgbClr val="003C64"/>
                </a:solidFill>
                <a:latin typeface="Arial"/>
              </a:rPr>
              <a:t> Institute</a:t>
            </a:r>
            <a:endParaRPr lang="en-GB" sz="525" dirty="0">
              <a:solidFill>
                <a:srgbClr val="003C64"/>
              </a:solidFill>
              <a:latin typeface="Arial"/>
            </a:endParaRPr>
          </a:p>
        </p:txBody>
      </p:sp>
      <p:sp>
        <p:nvSpPr>
          <p:cNvPr id="20" name="TextBox 19">
            <a:extLst>
              <a:ext uri="{FF2B5EF4-FFF2-40B4-BE49-F238E27FC236}">
                <a16:creationId xmlns:a16="http://schemas.microsoft.com/office/drawing/2014/main" id="{6C8AC35C-8871-4ED2-9CD0-9B2717884F09}"/>
              </a:ext>
            </a:extLst>
          </p:cNvPr>
          <p:cNvSpPr txBox="1"/>
          <p:nvPr/>
        </p:nvSpPr>
        <p:spPr>
          <a:xfrm>
            <a:off x="3791802" y="2857138"/>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Bloomberg, </a:t>
            </a:r>
            <a:r>
              <a:rPr lang="it-IT" sz="525" dirty="0" err="1">
                <a:solidFill>
                  <a:srgbClr val="003C64"/>
                </a:solidFill>
                <a:latin typeface="Arial"/>
              </a:rPr>
              <a:t>Amundi</a:t>
            </a:r>
            <a:r>
              <a:rPr lang="it-IT" sz="525" dirty="0">
                <a:solidFill>
                  <a:srgbClr val="003C64"/>
                </a:solidFill>
                <a:latin typeface="Arial"/>
              </a:rPr>
              <a:t> Institute</a:t>
            </a:r>
            <a:endParaRPr lang="en-GB" sz="525" dirty="0">
              <a:solidFill>
                <a:srgbClr val="003C64"/>
              </a:solidFill>
              <a:latin typeface="Arial"/>
            </a:endParaRPr>
          </a:p>
        </p:txBody>
      </p:sp>
      <p:pic>
        <p:nvPicPr>
          <p:cNvPr id="3" name="Picture 2">
            <a:extLst>
              <a:ext uri="{FF2B5EF4-FFF2-40B4-BE49-F238E27FC236}">
                <a16:creationId xmlns:a16="http://schemas.microsoft.com/office/drawing/2014/main" id="{02568FA8-015D-46A6-8905-F55AC251E868}"/>
              </a:ext>
            </a:extLst>
          </p:cNvPr>
          <p:cNvPicPr>
            <a:picLocks noChangeAspect="1"/>
          </p:cNvPicPr>
          <p:nvPr/>
        </p:nvPicPr>
        <p:blipFill>
          <a:blip r:embed="rId3"/>
          <a:stretch>
            <a:fillRect/>
          </a:stretch>
        </p:blipFill>
        <p:spPr>
          <a:xfrm>
            <a:off x="3644652" y="3064465"/>
            <a:ext cx="2446735" cy="1521893"/>
          </a:xfrm>
          <a:prstGeom prst="rect">
            <a:avLst/>
          </a:prstGeom>
        </p:spPr>
      </p:pic>
      <p:pic>
        <p:nvPicPr>
          <p:cNvPr id="4" name="Picture 3">
            <a:extLst>
              <a:ext uri="{FF2B5EF4-FFF2-40B4-BE49-F238E27FC236}">
                <a16:creationId xmlns:a16="http://schemas.microsoft.com/office/drawing/2014/main" id="{A87E7F1C-1A6B-4F8A-8A9B-3CE073F89E09}"/>
              </a:ext>
            </a:extLst>
          </p:cNvPr>
          <p:cNvPicPr>
            <a:picLocks noChangeAspect="1"/>
          </p:cNvPicPr>
          <p:nvPr/>
        </p:nvPicPr>
        <p:blipFill>
          <a:blip r:embed="rId4"/>
          <a:stretch>
            <a:fillRect/>
          </a:stretch>
        </p:blipFill>
        <p:spPr>
          <a:xfrm>
            <a:off x="507473" y="3064465"/>
            <a:ext cx="2401235" cy="1547549"/>
          </a:xfrm>
          <a:prstGeom prst="rect">
            <a:avLst/>
          </a:prstGeom>
        </p:spPr>
      </p:pic>
      <p:pic>
        <p:nvPicPr>
          <p:cNvPr id="5" name="Picture 4">
            <a:extLst>
              <a:ext uri="{FF2B5EF4-FFF2-40B4-BE49-F238E27FC236}">
                <a16:creationId xmlns:a16="http://schemas.microsoft.com/office/drawing/2014/main" id="{CB8FC068-F232-40CA-A185-47E8ED572461}"/>
              </a:ext>
            </a:extLst>
          </p:cNvPr>
          <p:cNvPicPr>
            <a:picLocks noChangeAspect="1"/>
          </p:cNvPicPr>
          <p:nvPr/>
        </p:nvPicPr>
        <p:blipFill>
          <a:blip r:embed="rId5"/>
          <a:stretch>
            <a:fillRect/>
          </a:stretch>
        </p:blipFill>
        <p:spPr>
          <a:xfrm>
            <a:off x="352602" y="890912"/>
            <a:ext cx="2807138" cy="1620077"/>
          </a:xfrm>
          <a:prstGeom prst="rect">
            <a:avLst/>
          </a:prstGeom>
        </p:spPr>
      </p:pic>
      <p:pic>
        <p:nvPicPr>
          <p:cNvPr id="9" name="Picture 8">
            <a:extLst>
              <a:ext uri="{FF2B5EF4-FFF2-40B4-BE49-F238E27FC236}">
                <a16:creationId xmlns:a16="http://schemas.microsoft.com/office/drawing/2014/main" id="{0AE2C373-7871-40AD-BF76-C2D35FBDA916}"/>
              </a:ext>
            </a:extLst>
          </p:cNvPr>
          <p:cNvPicPr>
            <a:picLocks noChangeAspect="1"/>
          </p:cNvPicPr>
          <p:nvPr/>
        </p:nvPicPr>
        <p:blipFill>
          <a:blip r:embed="rId6"/>
          <a:stretch>
            <a:fillRect/>
          </a:stretch>
        </p:blipFill>
        <p:spPr>
          <a:xfrm>
            <a:off x="3604043" y="933096"/>
            <a:ext cx="2800683" cy="1620077"/>
          </a:xfrm>
          <a:prstGeom prst="rect">
            <a:avLst/>
          </a:prstGeom>
        </p:spPr>
      </p:pic>
    </p:spTree>
    <p:extLst>
      <p:ext uri="{BB962C8B-B14F-4D97-AF65-F5344CB8AC3E}">
        <p14:creationId xmlns:p14="http://schemas.microsoft.com/office/powerpoint/2010/main" val="2270239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1" y="53155"/>
            <a:ext cx="5813354" cy="291600"/>
          </a:xfrm>
        </p:spPr>
        <p:txBody>
          <a:bodyPr>
            <a:normAutofit/>
          </a:bodyPr>
          <a:lstStyle/>
          <a:p>
            <a:r>
              <a:rPr lang="en-GB" dirty="0"/>
              <a:t>Profits reality check: Bottom line the risk</a:t>
            </a:r>
          </a:p>
        </p:txBody>
      </p:sp>
      <p:sp>
        <p:nvSpPr>
          <p:cNvPr id="5" name="Footer Placeholder 4"/>
          <p:cNvSpPr>
            <a:spLocks noGrp="1"/>
          </p:cNvSpPr>
          <p:nvPr>
            <p:ph type="ftr" sz="quarter" idx="11"/>
          </p:nvPr>
        </p:nvSpPr>
        <p:spPr/>
        <p:txBody>
          <a:bodyPr/>
          <a:lstStyle/>
          <a:p>
            <a:r>
              <a:rPr lang="en-GB" dirty="0"/>
              <a:t>Amundi Investment Institute Cross Asset Research - Monthly update - May2025</a:t>
            </a:r>
          </a:p>
        </p:txBody>
      </p:sp>
      <p:sp>
        <p:nvSpPr>
          <p:cNvPr id="6" name="Slide Number Placeholder 5"/>
          <p:cNvSpPr>
            <a:spLocks noGrp="1"/>
          </p:cNvSpPr>
          <p:nvPr>
            <p:ph type="sldNum" sz="quarter" idx="12"/>
          </p:nvPr>
        </p:nvSpPr>
        <p:spPr/>
        <p:txBody>
          <a:bodyPr/>
          <a:lstStyle/>
          <a:p>
            <a:fld id="{B6DA55B2-71C7-D142-9718-47F3DB26F441}" type="slidenum">
              <a:rPr lang="en-GB" smtClean="0"/>
              <a:t>15</a:t>
            </a:fld>
            <a:endParaRPr lang="en-GB"/>
          </a:p>
        </p:txBody>
      </p:sp>
      <p:sp>
        <p:nvSpPr>
          <p:cNvPr id="8" name="Content Placeholder 2">
            <a:extLst>
              <a:ext uri="{FF2B5EF4-FFF2-40B4-BE49-F238E27FC236}">
                <a16:creationId xmlns:a16="http://schemas.microsoft.com/office/drawing/2014/main" id="{E746E23B-4D81-453A-ABB4-BA8BD62B08AE}"/>
              </a:ext>
            </a:extLst>
          </p:cNvPr>
          <p:cNvSpPr>
            <a:spLocks noGrp="1"/>
          </p:cNvSpPr>
          <p:nvPr>
            <p:ph sz="half" idx="1"/>
          </p:nvPr>
        </p:nvSpPr>
        <p:spPr>
          <a:xfrm>
            <a:off x="0" y="512424"/>
            <a:ext cx="6583680" cy="539003"/>
          </a:xfrm>
        </p:spPr>
        <p:txBody>
          <a:bodyPr/>
          <a:lstStyle/>
          <a:p>
            <a:pPr marL="4763" indent="0" algn="just">
              <a:buNone/>
            </a:pPr>
            <a:r>
              <a:rPr lang="en-GB" b="1" dirty="0"/>
              <a:t>Producer prices can be barely impacted by tariffs with some potential </a:t>
            </a:r>
            <a:r>
              <a:rPr lang="en-GB" b="1" dirty="0" err="1"/>
              <a:t>spillover</a:t>
            </a:r>
            <a:r>
              <a:rPr lang="en-GB" b="1" dirty="0"/>
              <a:t> to credit conditions</a:t>
            </a:r>
          </a:p>
        </p:txBody>
      </p:sp>
      <p:pic>
        <p:nvPicPr>
          <p:cNvPr id="3" name="Picture 2">
            <a:extLst>
              <a:ext uri="{FF2B5EF4-FFF2-40B4-BE49-F238E27FC236}">
                <a16:creationId xmlns:a16="http://schemas.microsoft.com/office/drawing/2014/main" id="{AAB78AF7-AA04-4902-83BB-7A3D3BAED2A1}"/>
              </a:ext>
            </a:extLst>
          </p:cNvPr>
          <p:cNvPicPr>
            <a:picLocks noChangeAspect="1"/>
          </p:cNvPicPr>
          <p:nvPr/>
        </p:nvPicPr>
        <p:blipFill>
          <a:blip r:embed="rId2"/>
          <a:stretch>
            <a:fillRect/>
          </a:stretch>
        </p:blipFill>
        <p:spPr>
          <a:xfrm>
            <a:off x="84908" y="796747"/>
            <a:ext cx="6720855" cy="3781787"/>
          </a:xfrm>
          <a:prstGeom prst="rect">
            <a:avLst/>
          </a:prstGeom>
        </p:spPr>
      </p:pic>
    </p:spTree>
    <p:extLst>
      <p:ext uri="{BB962C8B-B14F-4D97-AF65-F5344CB8AC3E}">
        <p14:creationId xmlns:p14="http://schemas.microsoft.com/office/powerpoint/2010/main" val="168361656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50134" y="387655"/>
            <a:ext cx="6201412" cy="457837"/>
          </a:xfrm>
        </p:spPr>
        <p:txBody>
          <a:bodyPr>
            <a:noAutofit/>
          </a:bodyPr>
          <a:lstStyle/>
          <a:p>
            <a:r>
              <a:rPr lang="en-US" sz="1500" dirty="0">
                <a:ea typeface="+mn-ea"/>
              </a:rPr>
              <a:t>Demand improving more gradually in US IG, following three weeks of negative flows, short-term funds included</a:t>
            </a:r>
          </a:p>
        </p:txBody>
      </p:sp>
      <p:sp>
        <p:nvSpPr>
          <p:cNvPr id="4" name="Slide Number Placeholder 3"/>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a:rPr>
              <a:pPr defTabSz="685800">
                <a:defRPr/>
              </a:pPr>
              <a:t>150</a:t>
            </a:fld>
            <a:endParaRPr lang="fr-FR" sz="600" dirty="0">
              <a:solidFill>
                <a:srgbClr val="003C64"/>
              </a:solidFill>
              <a:latin typeface="Arial"/>
            </a:endParaRPr>
          </a:p>
        </p:txBody>
      </p:sp>
      <p:sp>
        <p:nvSpPr>
          <p:cNvPr id="21" name="TextBox 20"/>
          <p:cNvSpPr txBox="1"/>
          <p:nvPr/>
        </p:nvSpPr>
        <p:spPr>
          <a:xfrm>
            <a:off x="598465" y="4479685"/>
            <a:ext cx="3588050"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EPFR.</a:t>
            </a:r>
            <a:endParaRPr lang="en-GB" sz="525" dirty="0">
              <a:solidFill>
                <a:srgbClr val="003C64"/>
              </a:solidFill>
              <a:latin typeface="Arial"/>
            </a:endParaRPr>
          </a:p>
        </p:txBody>
      </p:sp>
      <p:sp>
        <p:nvSpPr>
          <p:cNvPr id="9" name="Rectangle 8">
            <a:extLst>
              <a:ext uri="{FF2B5EF4-FFF2-40B4-BE49-F238E27FC236}">
                <a16:creationId xmlns:a16="http://schemas.microsoft.com/office/drawing/2014/main" id="{BB13E593-D634-4237-9EB0-C45FBC9AF339}"/>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8" name="Picture 7">
            <a:extLst>
              <a:ext uri="{FF2B5EF4-FFF2-40B4-BE49-F238E27FC236}">
                <a16:creationId xmlns:a16="http://schemas.microsoft.com/office/drawing/2014/main" id="{65C1CA58-F5AA-4186-BA1C-50A082032761}"/>
              </a:ext>
            </a:extLst>
          </p:cNvPr>
          <p:cNvPicPr>
            <a:picLocks noChangeAspect="1"/>
          </p:cNvPicPr>
          <p:nvPr/>
        </p:nvPicPr>
        <p:blipFill>
          <a:blip r:embed="rId3"/>
          <a:stretch>
            <a:fillRect/>
          </a:stretch>
        </p:blipFill>
        <p:spPr>
          <a:xfrm>
            <a:off x="402523" y="905127"/>
            <a:ext cx="4118442" cy="1640141"/>
          </a:xfrm>
          <a:prstGeom prst="rect">
            <a:avLst/>
          </a:prstGeom>
        </p:spPr>
      </p:pic>
      <p:pic>
        <p:nvPicPr>
          <p:cNvPr id="16" name="Picture 15">
            <a:extLst>
              <a:ext uri="{FF2B5EF4-FFF2-40B4-BE49-F238E27FC236}">
                <a16:creationId xmlns:a16="http://schemas.microsoft.com/office/drawing/2014/main" id="{5767CCDB-1D31-4365-B4E2-89DD2B7CD1B8}"/>
              </a:ext>
            </a:extLst>
          </p:cNvPr>
          <p:cNvPicPr>
            <a:picLocks noChangeAspect="1"/>
          </p:cNvPicPr>
          <p:nvPr/>
        </p:nvPicPr>
        <p:blipFill>
          <a:blip r:embed="rId4"/>
          <a:stretch>
            <a:fillRect/>
          </a:stretch>
        </p:blipFill>
        <p:spPr>
          <a:xfrm>
            <a:off x="3719457" y="2790586"/>
            <a:ext cx="2865741" cy="1640141"/>
          </a:xfrm>
          <a:prstGeom prst="rect">
            <a:avLst/>
          </a:prstGeom>
        </p:spPr>
      </p:pic>
    </p:spTree>
    <p:extLst>
      <p:ext uri="{BB962C8B-B14F-4D97-AF65-F5344CB8AC3E}">
        <p14:creationId xmlns:p14="http://schemas.microsoft.com/office/powerpoint/2010/main" val="27064632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450134" y="387655"/>
            <a:ext cx="6201412" cy="457837"/>
          </a:xfrm>
        </p:spPr>
        <p:txBody>
          <a:bodyPr>
            <a:noAutofit/>
          </a:bodyPr>
          <a:lstStyle/>
          <a:p>
            <a:r>
              <a:rPr lang="en-US" sz="1500" dirty="0">
                <a:ea typeface="+mn-ea"/>
              </a:rPr>
              <a:t>Demand was back into US HY last week, following quite a one week drawdown in the aftermath of “liberation day”</a:t>
            </a:r>
          </a:p>
        </p:txBody>
      </p:sp>
      <p:sp>
        <p:nvSpPr>
          <p:cNvPr id="4" name="Slide Number Placeholder 3"/>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a:rPr>
              <a:pPr defTabSz="685800">
                <a:defRPr/>
              </a:pPr>
              <a:t>151</a:t>
            </a:fld>
            <a:endParaRPr lang="fr-FR" sz="600" dirty="0">
              <a:solidFill>
                <a:srgbClr val="003C64"/>
              </a:solidFill>
              <a:latin typeface="Arial"/>
            </a:endParaRPr>
          </a:p>
        </p:txBody>
      </p:sp>
      <p:sp>
        <p:nvSpPr>
          <p:cNvPr id="21" name="TextBox 20"/>
          <p:cNvSpPr txBox="1"/>
          <p:nvPr/>
        </p:nvSpPr>
        <p:spPr>
          <a:xfrm>
            <a:off x="598465" y="4479685"/>
            <a:ext cx="3588050"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EPFR.</a:t>
            </a:r>
            <a:endParaRPr lang="en-GB" sz="525" dirty="0">
              <a:solidFill>
                <a:srgbClr val="003C64"/>
              </a:solidFill>
              <a:latin typeface="Arial"/>
            </a:endParaRPr>
          </a:p>
        </p:txBody>
      </p:sp>
      <p:sp>
        <p:nvSpPr>
          <p:cNvPr id="9" name="Rectangle 8">
            <a:extLst>
              <a:ext uri="{FF2B5EF4-FFF2-40B4-BE49-F238E27FC236}">
                <a16:creationId xmlns:a16="http://schemas.microsoft.com/office/drawing/2014/main" id="{BB13E593-D634-4237-9EB0-C45FBC9AF339}"/>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18" name="Picture 17">
            <a:extLst>
              <a:ext uri="{FF2B5EF4-FFF2-40B4-BE49-F238E27FC236}">
                <a16:creationId xmlns:a16="http://schemas.microsoft.com/office/drawing/2014/main" id="{A2E9E1BD-0CCA-48A5-BDF9-91A19B458D00}"/>
              </a:ext>
            </a:extLst>
          </p:cNvPr>
          <p:cNvPicPr>
            <a:picLocks noChangeAspect="1"/>
          </p:cNvPicPr>
          <p:nvPr/>
        </p:nvPicPr>
        <p:blipFill>
          <a:blip r:embed="rId3"/>
          <a:stretch>
            <a:fillRect/>
          </a:stretch>
        </p:blipFill>
        <p:spPr>
          <a:xfrm>
            <a:off x="456301" y="914100"/>
            <a:ext cx="2905850" cy="1748488"/>
          </a:xfrm>
          <a:prstGeom prst="rect">
            <a:avLst/>
          </a:prstGeom>
        </p:spPr>
      </p:pic>
      <p:pic>
        <p:nvPicPr>
          <p:cNvPr id="20" name="Picture 19">
            <a:extLst>
              <a:ext uri="{FF2B5EF4-FFF2-40B4-BE49-F238E27FC236}">
                <a16:creationId xmlns:a16="http://schemas.microsoft.com/office/drawing/2014/main" id="{5AAB429B-F1B5-4FD3-AFE5-D0EDC73A4D70}"/>
              </a:ext>
            </a:extLst>
          </p:cNvPr>
          <p:cNvPicPr>
            <a:picLocks noChangeAspect="1"/>
          </p:cNvPicPr>
          <p:nvPr/>
        </p:nvPicPr>
        <p:blipFill>
          <a:blip r:embed="rId4"/>
          <a:stretch>
            <a:fillRect/>
          </a:stretch>
        </p:blipFill>
        <p:spPr>
          <a:xfrm>
            <a:off x="3745115" y="2474656"/>
            <a:ext cx="2906431" cy="2003164"/>
          </a:xfrm>
          <a:prstGeom prst="rect">
            <a:avLst/>
          </a:prstGeom>
        </p:spPr>
      </p:pic>
    </p:spTree>
    <p:extLst>
      <p:ext uri="{BB962C8B-B14F-4D97-AF65-F5344CB8AC3E}">
        <p14:creationId xmlns:p14="http://schemas.microsoft.com/office/powerpoint/2010/main" val="21188485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96601" y="2624401"/>
            <a:ext cx="5829067" cy="376743"/>
          </a:xfrm>
        </p:spPr>
        <p:txBody>
          <a:bodyPr>
            <a:normAutofit/>
          </a:bodyPr>
          <a:lstStyle/>
          <a:p>
            <a:r>
              <a:rPr lang="fr-FR" dirty="0" err="1"/>
              <a:t>Technicals</a:t>
            </a:r>
            <a:endParaRPr lang="fr-FR" dirty="0"/>
          </a:p>
        </p:txBody>
      </p:sp>
      <p:sp>
        <p:nvSpPr>
          <p:cNvPr id="4" name="Espace réservé du numéro de diapositive 3"/>
          <p:cNvSpPr>
            <a:spLocks noGrp="1"/>
          </p:cNvSpPr>
          <p:nvPr>
            <p:ph type="sldNum" sz="quarter" idx="12"/>
          </p:nvPr>
        </p:nvSpPr>
        <p:spPr/>
        <p:txBody>
          <a:bodyPr/>
          <a:lstStyle/>
          <a:p>
            <a:fld id="{2B1C6FFC-D040-034F-8B69-20295064E64D}" type="slidenum">
              <a:rPr lang="fr-FR" smtClean="0"/>
              <a:t>152</a:t>
            </a:fld>
            <a:endParaRPr lang="fr-FR"/>
          </a:p>
        </p:txBody>
      </p:sp>
    </p:spTree>
    <p:extLst>
      <p:ext uri="{BB962C8B-B14F-4D97-AF65-F5344CB8AC3E}">
        <p14:creationId xmlns:p14="http://schemas.microsoft.com/office/powerpoint/2010/main" val="10568641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88800" y="369208"/>
            <a:ext cx="6243916" cy="437673"/>
          </a:xfrm>
        </p:spPr>
        <p:txBody>
          <a:bodyPr>
            <a:noAutofit/>
          </a:bodyPr>
          <a:lstStyle/>
          <a:p>
            <a:r>
              <a:rPr lang="en-US" sz="1200" dirty="0">
                <a:ea typeface="+mn-ea"/>
              </a:rPr>
              <a:t>April impacted by the “liberation day” in both demand and supply trends: finally </a:t>
            </a:r>
            <a:r>
              <a:rPr lang="en-US" sz="1200" dirty="0" err="1">
                <a:ea typeface="+mn-ea"/>
              </a:rPr>
              <a:t>technicals</a:t>
            </a:r>
            <a:r>
              <a:rPr lang="en-US" sz="1200" dirty="0">
                <a:ea typeface="+mn-ea"/>
              </a:rPr>
              <a:t> are recovering and May looks a potentially busy month for supply</a:t>
            </a:r>
          </a:p>
        </p:txBody>
      </p:sp>
      <p:sp>
        <p:nvSpPr>
          <p:cNvPr id="9" name="Rettangolo 3">
            <a:extLst>
              <a:ext uri="{FF2B5EF4-FFF2-40B4-BE49-F238E27FC236}">
                <a16:creationId xmlns:a16="http://schemas.microsoft.com/office/drawing/2014/main" id="{54D13618-98E7-4B3C-85C2-4411951A3C31}"/>
              </a:ext>
            </a:extLst>
          </p:cNvPr>
          <p:cNvSpPr/>
          <p:nvPr/>
        </p:nvSpPr>
        <p:spPr>
          <a:xfrm>
            <a:off x="321300" y="759436"/>
            <a:ext cx="6311416" cy="4131900"/>
          </a:xfrm>
          <a:prstGeom prst="rect">
            <a:avLst/>
          </a:prstGeom>
        </p:spPr>
        <p:txBody>
          <a:bodyPr wrap="square">
            <a:spAutoFit/>
          </a:bodyPr>
          <a:lstStyle/>
          <a:p>
            <a:pPr marL="214313" indent="-214313" defTabSz="685800">
              <a:buFont typeface="Arial" panose="020B0604020202020204" pitchFamily="34" charset="0"/>
              <a:buChar char="•"/>
              <a:defRPr/>
            </a:pPr>
            <a:endParaRPr lang="it-IT"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b="1" dirty="0"/>
              <a:t>Demand flows</a:t>
            </a:r>
            <a:r>
              <a:rPr lang="en-US" sz="1050" dirty="0"/>
              <a:t> turned negative in all credit asset classes in April, though to a different extent.</a:t>
            </a:r>
          </a:p>
          <a:p>
            <a:pPr marL="214313" indent="-214313" defTabSz="685800">
              <a:buFont typeface="Arial" panose="020B0604020202020204" pitchFamily="34" charset="0"/>
              <a:buChar char="•"/>
              <a:defRPr/>
            </a:pPr>
            <a:endParaRPr lang="en-US" sz="1050" dirty="0"/>
          </a:p>
          <a:p>
            <a:pPr marL="214313" indent="-214313" defTabSz="685800">
              <a:buFont typeface="Arial" panose="020B0604020202020204" pitchFamily="34" charset="0"/>
              <a:buChar char="•"/>
              <a:defRPr/>
            </a:pPr>
            <a:r>
              <a:rPr lang="en-US" sz="1050" dirty="0"/>
              <a:t>EUR IG felt less than US IG and global HY the negative impact on flows, as: 1) they were more modest thanks to persisting inflows into short-term funds, 2) meaningful outflows lasted two weeks only, less than in US</a:t>
            </a:r>
          </a:p>
          <a:p>
            <a:pPr marL="214313" indent="-214313" defTabSz="685800">
              <a:buFont typeface="Arial" panose="020B0604020202020204" pitchFamily="34" charset="0"/>
              <a:buChar char="•"/>
              <a:defRPr/>
            </a:pPr>
            <a:endParaRPr lang="en-US" sz="1050" dirty="0"/>
          </a:p>
          <a:p>
            <a:pPr marL="214313" indent="-214313" defTabSz="685800">
              <a:buFont typeface="Arial" panose="020B0604020202020204" pitchFamily="34" charset="0"/>
              <a:buChar char="•"/>
              <a:defRPr/>
            </a:pPr>
            <a:r>
              <a:rPr lang="en-US" sz="1050" dirty="0"/>
              <a:t>In Eur credit markets HY were more hit by outflows, despite the strongest one week outflows were recorded in US HY: both asset classes are recently recording a recovery in demand.</a:t>
            </a:r>
          </a:p>
          <a:p>
            <a:pPr marL="214313" indent="-214313" defTabSz="685800">
              <a:buFont typeface="Arial" panose="020B0604020202020204" pitchFamily="34" charset="0"/>
              <a:buChar char="•"/>
              <a:defRPr/>
            </a:pPr>
            <a:endParaRPr lang="en-US" sz="1050" dirty="0"/>
          </a:p>
          <a:p>
            <a:pPr marL="214313" indent="-214313" defTabSz="685800">
              <a:buFont typeface="Arial" panose="020B0604020202020204" pitchFamily="34" charset="0"/>
              <a:buChar char="•"/>
              <a:defRPr/>
            </a:pPr>
            <a:r>
              <a:rPr lang="en-GB" sz="1050" b="1" dirty="0"/>
              <a:t>Corporate issuance </a:t>
            </a:r>
            <a:r>
              <a:rPr lang="en-GB" sz="1050" dirty="0"/>
              <a:t>was stop-start in April as volatility spiked, and a late burst of supply did not fully-offset the initial dearth.</a:t>
            </a:r>
          </a:p>
          <a:p>
            <a:pPr marL="214313" indent="-214313" defTabSz="685800">
              <a:buFont typeface="Arial" panose="020B0604020202020204" pitchFamily="34" charset="0"/>
              <a:buChar char="•"/>
              <a:defRPr/>
            </a:pPr>
            <a:endParaRPr lang="en-GB" sz="1050" dirty="0"/>
          </a:p>
          <a:p>
            <a:pPr marL="214313" indent="-214313" defTabSz="685800">
              <a:buFont typeface="Arial" panose="020B0604020202020204" pitchFamily="34" charset="0"/>
              <a:buChar char="•"/>
              <a:defRPr/>
            </a:pPr>
            <a:r>
              <a:rPr lang="en-GB" sz="1050" dirty="0"/>
              <a:t>Net supply was negative in European IG not only for non-financials but  this month also for financials, despite still decent overall volumes of gross supply.</a:t>
            </a:r>
          </a:p>
          <a:p>
            <a:pPr marL="214313" indent="-214313" defTabSz="685800">
              <a:buFont typeface="Arial" panose="020B0604020202020204" pitchFamily="34" charset="0"/>
              <a:buChar char="•"/>
              <a:defRPr/>
            </a:pPr>
            <a:endParaRPr lang="en-GB" sz="1050" dirty="0"/>
          </a:p>
          <a:p>
            <a:pPr marL="214313" indent="-214313" defTabSz="685800">
              <a:buFont typeface="Arial" panose="020B0604020202020204" pitchFamily="34" charset="0"/>
              <a:buChar char="•"/>
              <a:defRPr/>
            </a:pPr>
            <a:r>
              <a:rPr lang="en-GB" sz="1050" dirty="0"/>
              <a:t>Net supply was negative for US HY as well, while primary market activity, despite slowing down significantly was more resilient in US IG space, with burst of supply in EUR IG at the end of the month also buoyed by a number of large multi-tranche deals from US names.</a:t>
            </a:r>
          </a:p>
          <a:p>
            <a:pPr marL="214313" indent="-214313" defTabSz="685800">
              <a:buFont typeface="Arial" panose="020B0604020202020204" pitchFamily="34" charset="0"/>
              <a:buChar char="•"/>
              <a:defRPr/>
            </a:pPr>
            <a:endParaRPr lang="en-GB" sz="1050" dirty="0"/>
          </a:p>
          <a:p>
            <a:pPr marL="214313" indent="-214313" defTabSz="685800">
              <a:buFont typeface="Arial" panose="020B0604020202020204" pitchFamily="34" charset="0"/>
              <a:buChar char="•"/>
              <a:defRPr/>
            </a:pPr>
            <a:r>
              <a:rPr lang="en-GB" sz="1050" dirty="0"/>
              <a:t>This sets up May to be quite busy on the supply side, at least during periods of calm, while demand flows are likely to return positive.</a:t>
            </a:r>
          </a:p>
          <a:p>
            <a:pPr marL="214313" indent="-214313" defTabSz="685800">
              <a:buFont typeface="Arial" panose="020B0604020202020204" pitchFamily="34" charset="0"/>
              <a:buChar char="•"/>
              <a:defRPr/>
            </a:pPr>
            <a:endParaRPr lang="en-GB" sz="1050" dirty="0"/>
          </a:p>
          <a:p>
            <a:pPr marL="214313" indent="-214313" defTabSz="685800">
              <a:buFont typeface="Arial" panose="020B0604020202020204" pitchFamily="34" charset="0"/>
              <a:buChar char="•"/>
              <a:defRPr/>
            </a:pPr>
            <a:endParaRPr lang="en-GB" sz="1050" dirty="0"/>
          </a:p>
          <a:p>
            <a:pPr marL="214313" indent="-214313" defTabSz="685800">
              <a:buFont typeface="Arial" panose="020B0604020202020204" pitchFamily="34" charset="0"/>
              <a:buChar char="•"/>
              <a:defRPr/>
            </a:pPr>
            <a:endParaRPr lang="en-US" sz="1050" dirty="0"/>
          </a:p>
        </p:txBody>
      </p:sp>
      <p:sp>
        <p:nvSpPr>
          <p:cNvPr id="5" name="Slide Number Placeholder 3">
            <a:extLst>
              <a:ext uri="{FF2B5EF4-FFF2-40B4-BE49-F238E27FC236}">
                <a16:creationId xmlns:a16="http://schemas.microsoft.com/office/drawing/2014/main" id="{D0A1D0A0-967F-492B-87AE-635C484F63BB}"/>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153</a:t>
            </a:fld>
            <a:endParaRPr lang="fr-FR" sz="600" dirty="0">
              <a:solidFill>
                <a:srgbClr val="003C64"/>
              </a:solidFill>
              <a:latin typeface="Arial"/>
            </a:endParaRPr>
          </a:p>
        </p:txBody>
      </p:sp>
      <p:sp>
        <p:nvSpPr>
          <p:cNvPr id="6" name="Rectangle 5">
            <a:extLst>
              <a:ext uri="{FF2B5EF4-FFF2-40B4-BE49-F238E27FC236}">
                <a16:creationId xmlns:a16="http://schemas.microsoft.com/office/drawing/2014/main" id="{09EE320E-AFFE-4871-816E-EBA0424EDD63}"/>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spTree>
    <p:extLst>
      <p:ext uri="{BB962C8B-B14F-4D97-AF65-F5344CB8AC3E}">
        <p14:creationId xmlns:p14="http://schemas.microsoft.com/office/powerpoint/2010/main" val="28779298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53970" y="460667"/>
            <a:ext cx="6369992" cy="440670"/>
          </a:xfrm>
        </p:spPr>
        <p:txBody>
          <a:bodyPr>
            <a:noAutofit/>
          </a:bodyPr>
          <a:lstStyle/>
          <a:p>
            <a:r>
              <a:rPr lang="en-US" sz="1500" dirty="0">
                <a:ea typeface="+mn-ea"/>
              </a:rPr>
              <a:t>Strong start of the year for primary market activity in US IG credit markets, despite the slowdown in April slow down</a:t>
            </a:r>
          </a:p>
        </p:txBody>
      </p:sp>
      <p:sp>
        <p:nvSpPr>
          <p:cNvPr id="8" name="Slide Number Placeholder 3">
            <a:extLst>
              <a:ext uri="{FF2B5EF4-FFF2-40B4-BE49-F238E27FC236}">
                <a16:creationId xmlns:a16="http://schemas.microsoft.com/office/drawing/2014/main" id="{1A32176D-B67B-4D03-AC9D-A9C57D77E1F8}"/>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154</a:t>
            </a:fld>
            <a:endParaRPr lang="fr-FR" sz="600" dirty="0">
              <a:solidFill>
                <a:srgbClr val="003C64"/>
              </a:solidFill>
              <a:latin typeface="Arial"/>
            </a:endParaRPr>
          </a:p>
        </p:txBody>
      </p:sp>
      <p:sp>
        <p:nvSpPr>
          <p:cNvPr id="9" name="Rectangle 8">
            <a:extLst>
              <a:ext uri="{FF2B5EF4-FFF2-40B4-BE49-F238E27FC236}">
                <a16:creationId xmlns:a16="http://schemas.microsoft.com/office/drawing/2014/main" id="{1C5DE2D7-78DD-4B59-A7D9-89E0AECDC622}"/>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2" name="Picture 1">
            <a:extLst>
              <a:ext uri="{FF2B5EF4-FFF2-40B4-BE49-F238E27FC236}">
                <a16:creationId xmlns:a16="http://schemas.microsoft.com/office/drawing/2014/main" id="{856E04CB-74B8-4D2F-9F55-E98933C36D05}"/>
              </a:ext>
            </a:extLst>
          </p:cNvPr>
          <p:cNvPicPr>
            <a:picLocks noChangeAspect="1"/>
          </p:cNvPicPr>
          <p:nvPr/>
        </p:nvPicPr>
        <p:blipFill>
          <a:blip r:embed="rId3"/>
          <a:stretch>
            <a:fillRect/>
          </a:stretch>
        </p:blipFill>
        <p:spPr>
          <a:xfrm>
            <a:off x="207037" y="984777"/>
            <a:ext cx="3414293" cy="1850300"/>
          </a:xfrm>
          <a:prstGeom prst="rect">
            <a:avLst/>
          </a:prstGeom>
        </p:spPr>
      </p:pic>
      <p:pic>
        <p:nvPicPr>
          <p:cNvPr id="3" name="Picture 2">
            <a:extLst>
              <a:ext uri="{FF2B5EF4-FFF2-40B4-BE49-F238E27FC236}">
                <a16:creationId xmlns:a16="http://schemas.microsoft.com/office/drawing/2014/main" id="{637C51D7-F7A3-434D-95D4-AE05EA0A8FD4}"/>
              </a:ext>
            </a:extLst>
          </p:cNvPr>
          <p:cNvPicPr>
            <a:picLocks noChangeAspect="1"/>
          </p:cNvPicPr>
          <p:nvPr/>
        </p:nvPicPr>
        <p:blipFill>
          <a:blip r:embed="rId4"/>
          <a:stretch>
            <a:fillRect/>
          </a:stretch>
        </p:blipFill>
        <p:spPr>
          <a:xfrm>
            <a:off x="3469888" y="2667466"/>
            <a:ext cx="3181076" cy="1850300"/>
          </a:xfrm>
          <a:prstGeom prst="rect">
            <a:avLst/>
          </a:prstGeom>
        </p:spPr>
      </p:pic>
    </p:spTree>
    <p:extLst>
      <p:ext uri="{BB962C8B-B14F-4D97-AF65-F5344CB8AC3E}">
        <p14:creationId xmlns:p14="http://schemas.microsoft.com/office/powerpoint/2010/main" val="8630652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53970" y="460668"/>
            <a:ext cx="6369992" cy="275933"/>
          </a:xfrm>
        </p:spPr>
        <p:txBody>
          <a:bodyPr>
            <a:noAutofit/>
          </a:bodyPr>
          <a:lstStyle/>
          <a:p>
            <a:r>
              <a:rPr lang="en-US" sz="1500" dirty="0">
                <a:ea typeface="+mn-ea"/>
              </a:rPr>
              <a:t>Net issuance turned negative for US HY in April, following a good Q1 volumes</a:t>
            </a:r>
          </a:p>
        </p:txBody>
      </p:sp>
      <p:sp>
        <p:nvSpPr>
          <p:cNvPr id="8" name="Slide Number Placeholder 3">
            <a:extLst>
              <a:ext uri="{FF2B5EF4-FFF2-40B4-BE49-F238E27FC236}">
                <a16:creationId xmlns:a16="http://schemas.microsoft.com/office/drawing/2014/main" id="{1A32176D-B67B-4D03-AC9D-A9C57D77E1F8}"/>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155</a:t>
            </a:fld>
            <a:endParaRPr lang="fr-FR" sz="600" dirty="0">
              <a:solidFill>
                <a:srgbClr val="003C64"/>
              </a:solidFill>
              <a:latin typeface="Arial"/>
            </a:endParaRPr>
          </a:p>
        </p:txBody>
      </p:sp>
      <p:sp>
        <p:nvSpPr>
          <p:cNvPr id="9" name="Rectangle 8">
            <a:extLst>
              <a:ext uri="{FF2B5EF4-FFF2-40B4-BE49-F238E27FC236}">
                <a16:creationId xmlns:a16="http://schemas.microsoft.com/office/drawing/2014/main" id="{1C5DE2D7-78DD-4B59-A7D9-89E0AECDC622}"/>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2" name="Picture 1">
            <a:extLst>
              <a:ext uri="{FF2B5EF4-FFF2-40B4-BE49-F238E27FC236}">
                <a16:creationId xmlns:a16="http://schemas.microsoft.com/office/drawing/2014/main" id="{FCAC2F1B-BB58-4633-B6F7-61F812806458}"/>
              </a:ext>
            </a:extLst>
          </p:cNvPr>
          <p:cNvPicPr>
            <a:picLocks noChangeAspect="1"/>
          </p:cNvPicPr>
          <p:nvPr/>
        </p:nvPicPr>
        <p:blipFill>
          <a:blip r:embed="rId3"/>
          <a:stretch>
            <a:fillRect/>
          </a:stretch>
        </p:blipFill>
        <p:spPr>
          <a:xfrm>
            <a:off x="353969" y="988633"/>
            <a:ext cx="2949900" cy="2131763"/>
          </a:xfrm>
          <a:prstGeom prst="rect">
            <a:avLst/>
          </a:prstGeom>
        </p:spPr>
      </p:pic>
      <p:pic>
        <p:nvPicPr>
          <p:cNvPr id="3" name="Picture 2">
            <a:extLst>
              <a:ext uri="{FF2B5EF4-FFF2-40B4-BE49-F238E27FC236}">
                <a16:creationId xmlns:a16="http://schemas.microsoft.com/office/drawing/2014/main" id="{F81F25BD-653A-4EB9-A0D0-17DAC58AFE8B}"/>
              </a:ext>
            </a:extLst>
          </p:cNvPr>
          <p:cNvPicPr>
            <a:picLocks noChangeAspect="1"/>
          </p:cNvPicPr>
          <p:nvPr/>
        </p:nvPicPr>
        <p:blipFill>
          <a:blip r:embed="rId4"/>
          <a:stretch>
            <a:fillRect/>
          </a:stretch>
        </p:blipFill>
        <p:spPr>
          <a:xfrm>
            <a:off x="3579908" y="2315584"/>
            <a:ext cx="3046977" cy="2205884"/>
          </a:xfrm>
          <a:prstGeom prst="rect">
            <a:avLst/>
          </a:prstGeom>
        </p:spPr>
      </p:pic>
    </p:spTree>
    <p:extLst>
      <p:ext uri="{BB962C8B-B14F-4D97-AF65-F5344CB8AC3E}">
        <p14:creationId xmlns:p14="http://schemas.microsoft.com/office/powerpoint/2010/main" val="1674741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300" y="355745"/>
            <a:ext cx="6428390" cy="609165"/>
          </a:xfrm>
        </p:spPr>
        <p:txBody>
          <a:bodyPr>
            <a:noAutofit/>
          </a:bodyPr>
          <a:lstStyle/>
          <a:p>
            <a:pPr>
              <a:lnSpc>
                <a:spcPct val="100000"/>
              </a:lnSpc>
              <a:spcBef>
                <a:spcPts val="0"/>
              </a:spcBef>
              <a:defRPr/>
            </a:pPr>
            <a:r>
              <a:rPr lang="it-IT" sz="1500" spc="0" dirty="0">
                <a:solidFill>
                  <a:srgbClr val="003C64"/>
                </a:solidFill>
              </a:rPr>
              <a:t>M&amp;A funding </a:t>
            </a:r>
            <a:r>
              <a:rPr lang="it-IT" sz="1500" spc="0" dirty="0" err="1">
                <a:solidFill>
                  <a:srgbClr val="003C64"/>
                </a:solidFill>
              </a:rPr>
              <a:t>rising</a:t>
            </a:r>
            <a:r>
              <a:rPr lang="it-IT" sz="1500" spc="0" dirty="0">
                <a:solidFill>
                  <a:srgbClr val="003C64"/>
                </a:solidFill>
              </a:rPr>
              <a:t> </a:t>
            </a:r>
            <a:r>
              <a:rPr lang="it-IT" sz="1500" spc="0" dirty="0" err="1">
                <a:solidFill>
                  <a:srgbClr val="003C64"/>
                </a:solidFill>
              </a:rPr>
              <a:t>among</a:t>
            </a:r>
            <a:r>
              <a:rPr lang="it-IT" sz="1500" spc="0" dirty="0">
                <a:solidFill>
                  <a:srgbClr val="003C64"/>
                </a:solidFill>
              </a:rPr>
              <a:t> </a:t>
            </a:r>
            <a:r>
              <a:rPr lang="it-IT" sz="1500" spc="0" dirty="0" err="1">
                <a:solidFill>
                  <a:srgbClr val="003C64"/>
                </a:solidFill>
              </a:rPr>
              <a:t>issuance</a:t>
            </a:r>
            <a:r>
              <a:rPr lang="it-IT" sz="1500" spc="0" dirty="0">
                <a:solidFill>
                  <a:srgbClr val="003C64"/>
                </a:solidFill>
              </a:rPr>
              <a:t> </a:t>
            </a:r>
            <a:r>
              <a:rPr lang="it-IT" sz="1500" spc="0" dirty="0" err="1">
                <a:solidFill>
                  <a:srgbClr val="003C64"/>
                </a:solidFill>
              </a:rPr>
              <a:t>purposes</a:t>
            </a:r>
            <a:r>
              <a:rPr lang="it-IT" sz="1500" spc="0" dirty="0">
                <a:solidFill>
                  <a:srgbClr val="003C64"/>
                </a:solidFill>
              </a:rPr>
              <a:t>, </a:t>
            </a:r>
            <a:r>
              <a:rPr lang="it-IT" sz="1500" spc="0" dirty="0" err="1">
                <a:solidFill>
                  <a:srgbClr val="003C64"/>
                </a:solidFill>
              </a:rPr>
              <a:t>year</a:t>
            </a:r>
            <a:r>
              <a:rPr lang="it-IT" sz="1500" spc="0" dirty="0">
                <a:solidFill>
                  <a:srgbClr val="003C64"/>
                </a:solidFill>
              </a:rPr>
              <a:t> to date </a:t>
            </a:r>
            <a:r>
              <a:rPr lang="it-IT" sz="1500" spc="0" dirty="0" err="1">
                <a:solidFill>
                  <a:srgbClr val="003C64"/>
                </a:solidFill>
              </a:rPr>
              <a:t>at</a:t>
            </a:r>
            <a:r>
              <a:rPr lang="it-IT" sz="1500" spc="0" dirty="0">
                <a:solidFill>
                  <a:srgbClr val="003C64"/>
                </a:solidFill>
              </a:rPr>
              <a:t> 19% vs 13% last </a:t>
            </a:r>
            <a:r>
              <a:rPr lang="it-IT" sz="1500" spc="0" dirty="0" err="1">
                <a:solidFill>
                  <a:srgbClr val="003C64"/>
                </a:solidFill>
              </a:rPr>
              <a:t>year</a:t>
            </a:r>
            <a:r>
              <a:rPr lang="it-IT" sz="1500" spc="0" dirty="0">
                <a:solidFill>
                  <a:srgbClr val="003C64"/>
                </a:solidFill>
              </a:rPr>
              <a:t>, </a:t>
            </a:r>
            <a:r>
              <a:rPr lang="it-IT" sz="1500" spc="0" dirty="0" err="1">
                <a:solidFill>
                  <a:srgbClr val="003C64"/>
                </a:solidFill>
              </a:rPr>
              <a:t>but</a:t>
            </a:r>
            <a:r>
              <a:rPr lang="it-IT" sz="1500" spc="0" dirty="0">
                <a:solidFill>
                  <a:srgbClr val="003C64"/>
                </a:solidFill>
              </a:rPr>
              <a:t> on </a:t>
            </a:r>
            <a:r>
              <a:rPr lang="it-IT" sz="1500" spc="0" dirty="0" err="1">
                <a:solidFill>
                  <a:srgbClr val="003C64"/>
                </a:solidFill>
              </a:rPr>
              <a:t>still</a:t>
            </a:r>
            <a:r>
              <a:rPr lang="it-IT" sz="1500" spc="0" dirty="0">
                <a:solidFill>
                  <a:srgbClr val="003C64"/>
                </a:solidFill>
              </a:rPr>
              <a:t> low overall </a:t>
            </a:r>
            <a:r>
              <a:rPr lang="it-IT" sz="1500" spc="0" dirty="0" err="1">
                <a:solidFill>
                  <a:srgbClr val="003C64"/>
                </a:solidFill>
              </a:rPr>
              <a:t>volumes</a:t>
            </a:r>
            <a:r>
              <a:rPr lang="it-IT" sz="1500" spc="0" dirty="0">
                <a:solidFill>
                  <a:srgbClr val="003C64"/>
                </a:solidFill>
              </a:rPr>
              <a:t>.</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156</a:t>
            </a:fld>
            <a:endParaRPr lang="fr-FR" sz="600" dirty="0">
              <a:solidFill>
                <a:srgbClr val="003C64"/>
              </a:solidFill>
              <a:latin typeface="Arial" panose="020B0604020202020204"/>
            </a:endParaRPr>
          </a:p>
        </p:txBody>
      </p:sp>
      <p:sp>
        <p:nvSpPr>
          <p:cNvPr id="9" name="Rettangolo 3">
            <a:extLst>
              <a:ext uri="{FF2B5EF4-FFF2-40B4-BE49-F238E27FC236}">
                <a16:creationId xmlns:a16="http://schemas.microsoft.com/office/drawing/2014/main" id="{3518D70A-9A3B-4853-87E0-78D5F6AF51B3}"/>
              </a:ext>
            </a:extLst>
          </p:cNvPr>
          <p:cNvSpPr/>
          <p:nvPr/>
        </p:nvSpPr>
        <p:spPr>
          <a:xfrm>
            <a:off x="456301" y="2806398"/>
            <a:ext cx="6065003" cy="1061829"/>
          </a:xfrm>
          <a:prstGeom prst="rect">
            <a:avLst/>
          </a:prstGeom>
        </p:spPr>
        <p:txBody>
          <a:bodyPr wrap="square">
            <a:spAutoFit/>
          </a:bodyPr>
          <a:lstStyle/>
          <a:p>
            <a:pPr marL="214313" indent="-214313" defTabSz="685800">
              <a:buFont typeface="Arial" panose="020B0604020202020204" pitchFamily="34" charset="0"/>
              <a:buChar char="•"/>
              <a:defRPr/>
            </a:pPr>
            <a:endParaRPr lang="it-IT" sz="1050" dirty="0">
              <a:solidFill>
                <a:srgbClr val="003C64"/>
              </a:solidFill>
              <a:latin typeface="Arial" panose="020B0604020202020204"/>
            </a:endParaRPr>
          </a:p>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In 2024 issuance purposes were concentrated in refinancing needs, representing roughly 70% of supply.</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M&amp;A driven volumes recovered some ground in Q4, while year to date activity saw a further rise of this component to 19% (from 13% average in 2024), despite on modest overall volumes.</a:t>
            </a:r>
          </a:p>
        </p:txBody>
      </p:sp>
      <p:sp>
        <p:nvSpPr>
          <p:cNvPr id="7" name="Rectangle 6">
            <a:extLst>
              <a:ext uri="{FF2B5EF4-FFF2-40B4-BE49-F238E27FC236}">
                <a16:creationId xmlns:a16="http://schemas.microsoft.com/office/drawing/2014/main" id="{BD0944C3-3B33-45D6-84F5-B63B90EF9228}"/>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pic>
        <p:nvPicPr>
          <p:cNvPr id="3" name="Picture 2">
            <a:extLst>
              <a:ext uri="{FF2B5EF4-FFF2-40B4-BE49-F238E27FC236}">
                <a16:creationId xmlns:a16="http://schemas.microsoft.com/office/drawing/2014/main" id="{730E2181-5B3D-496B-8B88-FBC9B67126B6}"/>
              </a:ext>
            </a:extLst>
          </p:cNvPr>
          <p:cNvPicPr>
            <a:picLocks noChangeAspect="1"/>
          </p:cNvPicPr>
          <p:nvPr/>
        </p:nvPicPr>
        <p:blipFill>
          <a:blip r:embed="rId2"/>
          <a:stretch>
            <a:fillRect/>
          </a:stretch>
        </p:blipFill>
        <p:spPr>
          <a:xfrm>
            <a:off x="562642" y="1017592"/>
            <a:ext cx="2726660" cy="1606841"/>
          </a:xfrm>
          <a:prstGeom prst="rect">
            <a:avLst/>
          </a:prstGeom>
        </p:spPr>
      </p:pic>
      <p:pic>
        <p:nvPicPr>
          <p:cNvPr id="6" name="Picture 5">
            <a:extLst>
              <a:ext uri="{FF2B5EF4-FFF2-40B4-BE49-F238E27FC236}">
                <a16:creationId xmlns:a16="http://schemas.microsoft.com/office/drawing/2014/main" id="{7F66F754-7A31-4761-89B4-027376900FFE}"/>
              </a:ext>
            </a:extLst>
          </p:cNvPr>
          <p:cNvPicPr>
            <a:picLocks noChangeAspect="1"/>
          </p:cNvPicPr>
          <p:nvPr/>
        </p:nvPicPr>
        <p:blipFill>
          <a:blip r:embed="rId3"/>
          <a:stretch>
            <a:fillRect/>
          </a:stretch>
        </p:blipFill>
        <p:spPr>
          <a:xfrm>
            <a:off x="3595040" y="964910"/>
            <a:ext cx="3067249" cy="1624247"/>
          </a:xfrm>
          <a:prstGeom prst="rect">
            <a:avLst/>
          </a:prstGeom>
        </p:spPr>
      </p:pic>
    </p:spTree>
    <p:extLst>
      <p:ext uri="{BB962C8B-B14F-4D97-AF65-F5344CB8AC3E}">
        <p14:creationId xmlns:p14="http://schemas.microsoft.com/office/powerpoint/2010/main" val="19214330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307097" y="336401"/>
            <a:ext cx="6470936" cy="261594"/>
          </a:xfrm>
        </p:spPr>
        <p:txBody>
          <a:bodyPr>
            <a:noAutofit/>
          </a:bodyPr>
          <a:lstStyle/>
          <a:p>
            <a:r>
              <a:rPr lang="en-US" sz="1500" dirty="0">
                <a:ea typeface="+mn-ea"/>
              </a:rPr>
              <a:t>Credit wall of maturities: source </a:t>
            </a:r>
            <a:r>
              <a:rPr lang="en-US" sz="1500" dirty="0" err="1">
                <a:ea typeface="+mn-ea"/>
              </a:rPr>
              <a:t>BofA</a:t>
            </a:r>
            <a:r>
              <a:rPr lang="en-US" sz="1500" dirty="0">
                <a:ea typeface="+mn-ea"/>
              </a:rPr>
              <a:t> ML</a:t>
            </a:r>
          </a:p>
        </p:txBody>
      </p:sp>
      <p:sp>
        <p:nvSpPr>
          <p:cNvPr id="12" name="Slide Number Placeholder 3">
            <a:extLst>
              <a:ext uri="{FF2B5EF4-FFF2-40B4-BE49-F238E27FC236}">
                <a16:creationId xmlns:a16="http://schemas.microsoft.com/office/drawing/2014/main" id="{5F5DE3BB-13BE-4EA7-96C3-A97EA2096782}"/>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157</a:t>
            </a:fld>
            <a:endParaRPr lang="fr-FR" sz="600" dirty="0">
              <a:solidFill>
                <a:srgbClr val="003C64"/>
              </a:solidFill>
              <a:latin typeface="Arial"/>
            </a:endParaRPr>
          </a:p>
        </p:txBody>
      </p:sp>
      <p:sp>
        <p:nvSpPr>
          <p:cNvPr id="16" name="Rectangle 15">
            <a:extLst>
              <a:ext uri="{FF2B5EF4-FFF2-40B4-BE49-F238E27FC236}">
                <a16:creationId xmlns:a16="http://schemas.microsoft.com/office/drawing/2014/main" id="{B583901F-F405-47CC-98C5-C6E7F6B13084}"/>
              </a:ext>
            </a:extLst>
          </p:cNvPr>
          <p:cNvSpPr/>
          <p:nvPr/>
        </p:nvSpPr>
        <p:spPr>
          <a:xfrm rot="16200000">
            <a:off x="-449650" y="3618573"/>
            <a:ext cx="1099868" cy="2135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Technicals</a:t>
            </a:r>
          </a:p>
        </p:txBody>
      </p:sp>
      <p:sp>
        <p:nvSpPr>
          <p:cNvPr id="18" name="TextBox 17">
            <a:extLst>
              <a:ext uri="{FF2B5EF4-FFF2-40B4-BE49-F238E27FC236}">
                <a16:creationId xmlns:a16="http://schemas.microsoft.com/office/drawing/2014/main" id="{D6DBC0E2-4BC4-416A-81A6-2BDC97F59DA7}"/>
              </a:ext>
            </a:extLst>
          </p:cNvPr>
          <p:cNvSpPr txBox="1"/>
          <p:nvPr/>
        </p:nvSpPr>
        <p:spPr>
          <a:xfrm>
            <a:off x="456301" y="2462253"/>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2" name="Picture 1">
            <a:extLst>
              <a:ext uri="{FF2B5EF4-FFF2-40B4-BE49-F238E27FC236}">
                <a16:creationId xmlns:a16="http://schemas.microsoft.com/office/drawing/2014/main" id="{BBCC379A-E667-416F-A257-99FA35D812EE}"/>
              </a:ext>
            </a:extLst>
          </p:cNvPr>
          <p:cNvPicPr>
            <a:picLocks noChangeAspect="1"/>
          </p:cNvPicPr>
          <p:nvPr/>
        </p:nvPicPr>
        <p:blipFill>
          <a:blip r:embed="rId3"/>
          <a:stretch>
            <a:fillRect/>
          </a:stretch>
        </p:blipFill>
        <p:spPr>
          <a:xfrm>
            <a:off x="456302" y="718456"/>
            <a:ext cx="2857875" cy="1717766"/>
          </a:xfrm>
          <a:prstGeom prst="rect">
            <a:avLst/>
          </a:prstGeom>
        </p:spPr>
      </p:pic>
      <p:pic>
        <p:nvPicPr>
          <p:cNvPr id="7" name="Picture 6">
            <a:extLst>
              <a:ext uri="{FF2B5EF4-FFF2-40B4-BE49-F238E27FC236}">
                <a16:creationId xmlns:a16="http://schemas.microsoft.com/office/drawing/2014/main" id="{7CAEDBCF-7A0B-4B93-9CA2-06AC7A132428}"/>
              </a:ext>
            </a:extLst>
          </p:cNvPr>
          <p:cNvPicPr>
            <a:picLocks noChangeAspect="1"/>
          </p:cNvPicPr>
          <p:nvPr/>
        </p:nvPicPr>
        <p:blipFill>
          <a:blip r:embed="rId4"/>
          <a:stretch>
            <a:fillRect/>
          </a:stretch>
        </p:blipFill>
        <p:spPr>
          <a:xfrm>
            <a:off x="3695334" y="726943"/>
            <a:ext cx="2875284" cy="1728230"/>
          </a:xfrm>
          <a:prstGeom prst="rect">
            <a:avLst/>
          </a:prstGeom>
        </p:spPr>
      </p:pic>
      <p:pic>
        <p:nvPicPr>
          <p:cNvPr id="8" name="Picture 7">
            <a:extLst>
              <a:ext uri="{FF2B5EF4-FFF2-40B4-BE49-F238E27FC236}">
                <a16:creationId xmlns:a16="http://schemas.microsoft.com/office/drawing/2014/main" id="{1EF586F1-B347-4232-8BFA-047480D0E000}"/>
              </a:ext>
            </a:extLst>
          </p:cNvPr>
          <p:cNvPicPr>
            <a:picLocks noChangeAspect="1"/>
          </p:cNvPicPr>
          <p:nvPr/>
        </p:nvPicPr>
        <p:blipFill>
          <a:blip r:embed="rId5"/>
          <a:stretch>
            <a:fillRect/>
          </a:stretch>
        </p:blipFill>
        <p:spPr>
          <a:xfrm>
            <a:off x="456302" y="2749731"/>
            <a:ext cx="2894960" cy="1740056"/>
          </a:xfrm>
          <a:prstGeom prst="rect">
            <a:avLst/>
          </a:prstGeom>
        </p:spPr>
      </p:pic>
      <p:pic>
        <p:nvPicPr>
          <p:cNvPr id="9" name="Picture 8">
            <a:extLst>
              <a:ext uri="{FF2B5EF4-FFF2-40B4-BE49-F238E27FC236}">
                <a16:creationId xmlns:a16="http://schemas.microsoft.com/office/drawing/2014/main" id="{C6B60FB4-2575-46CF-9D5A-DA12AC79718A}"/>
              </a:ext>
            </a:extLst>
          </p:cNvPr>
          <p:cNvPicPr>
            <a:picLocks noChangeAspect="1"/>
          </p:cNvPicPr>
          <p:nvPr/>
        </p:nvPicPr>
        <p:blipFill>
          <a:blip r:embed="rId6"/>
          <a:stretch>
            <a:fillRect/>
          </a:stretch>
        </p:blipFill>
        <p:spPr>
          <a:xfrm>
            <a:off x="3740859" y="2788920"/>
            <a:ext cx="2829760" cy="1700867"/>
          </a:xfrm>
          <a:prstGeom prst="rect">
            <a:avLst/>
          </a:prstGeom>
        </p:spPr>
      </p:pic>
      <p:sp>
        <p:nvSpPr>
          <p:cNvPr id="17" name="TextBox 16">
            <a:extLst>
              <a:ext uri="{FF2B5EF4-FFF2-40B4-BE49-F238E27FC236}">
                <a16:creationId xmlns:a16="http://schemas.microsoft.com/office/drawing/2014/main" id="{92F8CC8D-8E83-4FC7-B7BD-5CFE94673971}"/>
              </a:ext>
            </a:extLst>
          </p:cNvPr>
          <p:cNvSpPr txBox="1"/>
          <p:nvPr/>
        </p:nvSpPr>
        <p:spPr>
          <a:xfrm>
            <a:off x="3695334" y="2501532"/>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sp>
        <p:nvSpPr>
          <p:cNvPr id="19" name="TextBox 18">
            <a:extLst>
              <a:ext uri="{FF2B5EF4-FFF2-40B4-BE49-F238E27FC236}">
                <a16:creationId xmlns:a16="http://schemas.microsoft.com/office/drawing/2014/main" id="{9594D67F-4309-425C-ABFB-395D13B80780}"/>
              </a:ext>
            </a:extLst>
          </p:cNvPr>
          <p:cNvSpPr txBox="1"/>
          <p:nvPr/>
        </p:nvSpPr>
        <p:spPr>
          <a:xfrm>
            <a:off x="400783" y="4489787"/>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sp>
        <p:nvSpPr>
          <p:cNvPr id="22" name="TextBox 21">
            <a:extLst>
              <a:ext uri="{FF2B5EF4-FFF2-40B4-BE49-F238E27FC236}">
                <a16:creationId xmlns:a16="http://schemas.microsoft.com/office/drawing/2014/main" id="{62B4F788-E4D8-4429-A651-B2A14873CE97}"/>
              </a:ext>
            </a:extLst>
          </p:cNvPr>
          <p:cNvSpPr txBox="1"/>
          <p:nvPr/>
        </p:nvSpPr>
        <p:spPr>
          <a:xfrm>
            <a:off x="3790595" y="4519082"/>
            <a:ext cx="1459028"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spTree>
    <p:extLst>
      <p:ext uri="{BB962C8B-B14F-4D97-AF65-F5344CB8AC3E}">
        <p14:creationId xmlns:p14="http://schemas.microsoft.com/office/powerpoint/2010/main" val="2549727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fr-FR" dirty="0"/>
              <a:t>03</a:t>
            </a:r>
          </a:p>
        </p:txBody>
      </p:sp>
      <p:sp>
        <p:nvSpPr>
          <p:cNvPr id="3" name="Titre 2"/>
          <p:cNvSpPr>
            <a:spLocks noGrp="1"/>
          </p:cNvSpPr>
          <p:nvPr>
            <p:ph type="title"/>
          </p:nvPr>
        </p:nvSpPr>
        <p:spPr/>
        <p:txBody>
          <a:bodyPr>
            <a:normAutofit/>
          </a:bodyPr>
          <a:lstStyle/>
          <a:p>
            <a:r>
              <a:rPr lang="fr-FR" dirty="0"/>
              <a:t>Fundamentals</a:t>
            </a:r>
          </a:p>
        </p:txBody>
      </p:sp>
      <p:sp>
        <p:nvSpPr>
          <p:cNvPr id="4" name="Espace réservé du numéro de diapositive 3"/>
          <p:cNvSpPr>
            <a:spLocks noGrp="1"/>
          </p:cNvSpPr>
          <p:nvPr>
            <p:ph type="sldNum" sz="quarter" idx="12"/>
          </p:nvPr>
        </p:nvSpPr>
        <p:spPr/>
        <p:txBody>
          <a:bodyPr/>
          <a:lstStyle/>
          <a:p>
            <a:fld id="{2B1C6FFC-D040-034F-8B69-20295064E64D}" type="slidenum">
              <a:rPr lang="fr-FR" smtClean="0"/>
              <a:t>158</a:t>
            </a:fld>
            <a:endParaRPr lang="fr-FR"/>
          </a:p>
        </p:txBody>
      </p:sp>
      <p:sp>
        <p:nvSpPr>
          <p:cNvPr id="5" name="Footer Placeholder 4">
            <a:extLst>
              <a:ext uri="{FF2B5EF4-FFF2-40B4-BE49-F238E27FC236}">
                <a16:creationId xmlns:a16="http://schemas.microsoft.com/office/drawing/2014/main" id="{D08BF5D7-F786-4B55-905C-1A075851990F}"/>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spTree>
    <p:extLst>
      <p:ext uri="{BB962C8B-B14F-4D97-AF65-F5344CB8AC3E}">
        <p14:creationId xmlns:p14="http://schemas.microsoft.com/office/powerpoint/2010/main" val="110460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normAutofit/>
          </a:bodyPr>
          <a:lstStyle/>
          <a:p>
            <a:pPr lvl="0"/>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159</a:t>
            </a:fld>
            <a:endParaRPr lang="fr-FR" dirty="0"/>
          </a:p>
        </p:txBody>
      </p:sp>
      <p:sp>
        <p:nvSpPr>
          <p:cNvPr id="7" name="Rectangle 6"/>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6" name="Footer Placeholder 4">
            <a:extLst>
              <a:ext uri="{FF2B5EF4-FFF2-40B4-BE49-F238E27FC236}">
                <a16:creationId xmlns:a16="http://schemas.microsoft.com/office/drawing/2014/main" id="{272B6EB7-1595-484D-BF0C-FC7A083CD9AC}"/>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4" name="Image 3">
            <a:extLst>
              <a:ext uri="{FF2B5EF4-FFF2-40B4-BE49-F238E27FC236}">
                <a16:creationId xmlns:a16="http://schemas.microsoft.com/office/drawing/2014/main" id="{7E8E4E48-4080-9113-C8DE-EA700CF31BFE}"/>
              </a:ext>
            </a:extLst>
          </p:cNvPr>
          <p:cNvPicPr>
            <a:picLocks noChangeAspect="1"/>
          </p:cNvPicPr>
          <p:nvPr/>
        </p:nvPicPr>
        <p:blipFill>
          <a:blip r:embed="rId2"/>
          <a:stretch>
            <a:fillRect/>
          </a:stretch>
        </p:blipFill>
        <p:spPr>
          <a:xfrm>
            <a:off x="311728" y="1602789"/>
            <a:ext cx="6234545" cy="1937921"/>
          </a:xfrm>
          <a:prstGeom prst="rect">
            <a:avLst/>
          </a:prstGeom>
        </p:spPr>
      </p:pic>
    </p:spTree>
    <p:extLst>
      <p:ext uri="{BB962C8B-B14F-4D97-AF65-F5344CB8AC3E}">
        <p14:creationId xmlns:p14="http://schemas.microsoft.com/office/powerpoint/2010/main" val="866637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1" y="53155"/>
            <a:ext cx="5813354" cy="291600"/>
          </a:xfrm>
        </p:spPr>
        <p:txBody>
          <a:bodyPr>
            <a:normAutofit/>
          </a:bodyPr>
          <a:lstStyle/>
          <a:p>
            <a:r>
              <a:rPr lang="en-GB" dirty="0"/>
              <a:t>Profits reality check: Gradual Downward revision </a:t>
            </a:r>
          </a:p>
        </p:txBody>
      </p:sp>
      <p:sp>
        <p:nvSpPr>
          <p:cNvPr id="5" name="Footer Placeholder 4"/>
          <p:cNvSpPr>
            <a:spLocks noGrp="1"/>
          </p:cNvSpPr>
          <p:nvPr>
            <p:ph type="ftr" sz="quarter" idx="11"/>
          </p:nvPr>
        </p:nvSpPr>
        <p:spPr/>
        <p:txBody>
          <a:bodyPr/>
          <a:lstStyle/>
          <a:p>
            <a:r>
              <a:rPr lang="en-GB" dirty="0"/>
              <a:t>Amundi Investment Institute Cross Asset Research - Monthly update - May2025</a:t>
            </a:r>
          </a:p>
        </p:txBody>
      </p:sp>
      <p:sp>
        <p:nvSpPr>
          <p:cNvPr id="6" name="Slide Number Placeholder 5"/>
          <p:cNvSpPr>
            <a:spLocks noGrp="1"/>
          </p:cNvSpPr>
          <p:nvPr>
            <p:ph type="sldNum" sz="quarter" idx="12"/>
          </p:nvPr>
        </p:nvSpPr>
        <p:spPr/>
        <p:txBody>
          <a:bodyPr/>
          <a:lstStyle/>
          <a:p>
            <a:fld id="{B6DA55B2-71C7-D142-9718-47F3DB26F441}" type="slidenum">
              <a:rPr lang="en-GB" smtClean="0"/>
              <a:t>16</a:t>
            </a:fld>
            <a:endParaRPr lang="en-GB"/>
          </a:p>
        </p:txBody>
      </p:sp>
      <p:sp>
        <p:nvSpPr>
          <p:cNvPr id="8" name="Content Placeholder 2">
            <a:extLst>
              <a:ext uri="{FF2B5EF4-FFF2-40B4-BE49-F238E27FC236}">
                <a16:creationId xmlns:a16="http://schemas.microsoft.com/office/drawing/2014/main" id="{E746E23B-4D81-453A-ABB4-BA8BD62B08AE}"/>
              </a:ext>
            </a:extLst>
          </p:cNvPr>
          <p:cNvSpPr>
            <a:spLocks noGrp="1"/>
          </p:cNvSpPr>
          <p:nvPr>
            <p:ph sz="half" idx="1"/>
          </p:nvPr>
        </p:nvSpPr>
        <p:spPr>
          <a:xfrm>
            <a:off x="0" y="512424"/>
            <a:ext cx="6583680" cy="539003"/>
          </a:xfrm>
        </p:spPr>
        <p:txBody>
          <a:bodyPr/>
          <a:lstStyle/>
          <a:p>
            <a:pPr marL="4763" indent="0" algn="just">
              <a:buNone/>
            </a:pPr>
            <a:r>
              <a:rPr lang="en-GB" b="1" dirty="0"/>
              <a:t>So far downward revision occurred in a smooth way, also in Tech sector. Today 2025 forecast more less </a:t>
            </a:r>
            <a:r>
              <a:rPr lang="en-GB" b="1" dirty="0" err="1"/>
              <a:t>irrealistic</a:t>
            </a:r>
            <a:r>
              <a:rPr lang="en-GB" b="1" dirty="0"/>
              <a:t> than months ago (10% exp growth for SP 500 OP. EPS, </a:t>
            </a:r>
            <a:r>
              <a:rPr lang="en-GB" b="1" dirty="0" err="1"/>
              <a:t>Dwn.rev</a:t>
            </a:r>
            <a:r>
              <a:rPr lang="en-GB" b="1" dirty="0"/>
              <a:t>. by 3.2%)</a:t>
            </a:r>
          </a:p>
        </p:txBody>
      </p:sp>
      <p:pic>
        <p:nvPicPr>
          <p:cNvPr id="10" name="Picture 9">
            <a:extLst>
              <a:ext uri="{FF2B5EF4-FFF2-40B4-BE49-F238E27FC236}">
                <a16:creationId xmlns:a16="http://schemas.microsoft.com/office/drawing/2014/main" id="{290A941C-D215-43EE-B236-6252C509D11F}"/>
              </a:ext>
            </a:extLst>
          </p:cNvPr>
          <p:cNvPicPr>
            <a:picLocks noChangeAspect="1"/>
          </p:cNvPicPr>
          <p:nvPr/>
        </p:nvPicPr>
        <p:blipFill>
          <a:blip r:embed="rId2"/>
          <a:stretch>
            <a:fillRect/>
          </a:stretch>
        </p:blipFill>
        <p:spPr>
          <a:xfrm>
            <a:off x="1" y="868680"/>
            <a:ext cx="6535781" cy="2011681"/>
          </a:xfrm>
          <a:prstGeom prst="rect">
            <a:avLst/>
          </a:prstGeom>
        </p:spPr>
      </p:pic>
      <p:pic>
        <p:nvPicPr>
          <p:cNvPr id="11" name="Picture 10">
            <a:extLst>
              <a:ext uri="{FF2B5EF4-FFF2-40B4-BE49-F238E27FC236}">
                <a16:creationId xmlns:a16="http://schemas.microsoft.com/office/drawing/2014/main" id="{40032EFD-E0AF-4C35-AC36-4D0FB3CECD8C}"/>
              </a:ext>
            </a:extLst>
          </p:cNvPr>
          <p:cNvPicPr>
            <a:picLocks noChangeAspect="1"/>
          </p:cNvPicPr>
          <p:nvPr/>
        </p:nvPicPr>
        <p:blipFill>
          <a:blip r:embed="rId3"/>
          <a:stretch>
            <a:fillRect/>
          </a:stretch>
        </p:blipFill>
        <p:spPr>
          <a:xfrm>
            <a:off x="597539" y="2880361"/>
            <a:ext cx="5620815" cy="1750716"/>
          </a:xfrm>
          <a:prstGeom prst="rect">
            <a:avLst/>
          </a:prstGeom>
        </p:spPr>
      </p:pic>
    </p:spTree>
    <p:extLst>
      <p:ext uri="{BB962C8B-B14F-4D97-AF65-F5344CB8AC3E}">
        <p14:creationId xmlns:p14="http://schemas.microsoft.com/office/powerpoint/2010/main" val="137787465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160</a:t>
            </a:fld>
            <a:endParaRPr lang="fr-FR" dirty="0"/>
          </a:p>
        </p:txBody>
      </p:sp>
      <p:sp>
        <p:nvSpPr>
          <p:cNvPr id="6" name="Rectangle 5"/>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7" name="Footer Placeholder 4">
            <a:extLst>
              <a:ext uri="{FF2B5EF4-FFF2-40B4-BE49-F238E27FC236}">
                <a16:creationId xmlns:a16="http://schemas.microsoft.com/office/drawing/2014/main" id="{2E4180DA-27BD-4310-8EDD-31BE0A35B11C}"/>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4" name="Image 3">
            <a:extLst>
              <a:ext uri="{FF2B5EF4-FFF2-40B4-BE49-F238E27FC236}">
                <a16:creationId xmlns:a16="http://schemas.microsoft.com/office/drawing/2014/main" id="{79CC4638-15E5-FE42-03A5-A8AB2FE83FA0}"/>
              </a:ext>
            </a:extLst>
          </p:cNvPr>
          <p:cNvPicPr>
            <a:picLocks noChangeAspect="1"/>
          </p:cNvPicPr>
          <p:nvPr/>
        </p:nvPicPr>
        <p:blipFill>
          <a:blip r:embed="rId2"/>
          <a:stretch>
            <a:fillRect/>
          </a:stretch>
        </p:blipFill>
        <p:spPr>
          <a:xfrm>
            <a:off x="597540" y="897847"/>
            <a:ext cx="5667769" cy="3578542"/>
          </a:xfrm>
          <a:prstGeom prst="rect">
            <a:avLst/>
          </a:prstGeom>
        </p:spPr>
      </p:pic>
    </p:spTree>
    <p:extLst>
      <p:ext uri="{BB962C8B-B14F-4D97-AF65-F5344CB8AC3E}">
        <p14:creationId xmlns:p14="http://schemas.microsoft.com/office/powerpoint/2010/main" val="3981539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normAutofit/>
          </a:bodyPr>
          <a:lstStyle/>
          <a:p>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161</a:t>
            </a:fld>
            <a:endParaRPr lang="fr-FR" dirty="0"/>
          </a:p>
        </p:txBody>
      </p:sp>
      <p:sp>
        <p:nvSpPr>
          <p:cNvPr id="5" name="Rectangle 4"/>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6" name="Footer Placeholder 4">
            <a:extLst>
              <a:ext uri="{FF2B5EF4-FFF2-40B4-BE49-F238E27FC236}">
                <a16:creationId xmlns:a16="http://schemas.microsoft.com/office/drawing/2014/main" id="{3F6A3E1C-118B-4FF3-A629-641CAA4A4DB6}"/>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7" name="Image 6">
            <a:extLst>
              <a:ext uri="{FF2B5EF4-FFF2-40B4-BE49-F238E27FC236}">
                <a16:creationId xmlns:a16="http://schemas.microsoft.com/office/drawing/2014/main" id="{6F0B93AA-09ED-4311-99F5-EE2C1F934986}"/>
              </a:ext>
            </a:extLst>
          </p:cNvPr>
          <p:cNvPicPr>
            <a:picLocks noChangeAspect="1"/>
          </p:cNvPicPr>
          <p:nvPr/>
        </p:nvPicPr>
        <p:blipFill>
          <a:blip r:embed="rId2"/>
          <a:srcRect l="49178"/>
          <a:stretch/>
        </p:blipFill>
        <p:spPr>
          <a:xfrm>
            <a:off x="3377726" y="1556034"/>
            <a:ext cx="3168550" cy="2031437"/>
          </a:xfrm>
          <a:prstGeom prst="rect">
            <a:avLst/>
          </a:prstGeom>
        </p:spPr>
      </p:pic>
      <p:pic>
        <p:nvPicPr>
          <p:cNvPr id="3" name="Image 2">
            <a:extLst>
              <a:ext uri="{FF2B5EF4-FFF2-40B4-BE49-F238E27FC236}">
                <a16:creationId xmlns:a16="http://schemas.microsoft.com/office/drawing/2014/main" id="{2052959F-CC6B-E9E1-4575-695E63F54439}"/>
              </a:ext>
            </a:extLst>
          </p:cNvPr>
          <p:cNvPicPr>
            <a:picLocks noChangeAspect="1"/>
          </p:cNvPicPr>
          <p:nvPr/>
        </p:nvPicPr>
        <p:blipFill>
          <a:blip r:embed="rId3"/>
          <a:stretch>
            <a:fillRect/>
          </a:stretch>
        </p:blipFill>
        <p:spPr>
          <a:xfrm>
            <a:off x="262629" y="1524256"/>
            <a:ext cx="3117543" cy="2094989"/>
          </a:xfrm>
          <a:prstGeom prst="rect">
            <a:avLst/>
          </a:prstGeom>
        </p:spPr>
      </p:pic>
    </p:spTree>
    <p:extLst>
      <p:ext uri="{BB962C8B-B14F-4D97-AF65-F5344CB8AC3E}">
        <p14:creationId xmlns:p14="http://schemas.microsoft.com/office/powerpoint/2010/main" val="259509348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162</a:t>
            </a:fld>
            <a:endParaRPr lang="fr-FR" dirty="0"/>
          </a:p>
        </p:txBody>
      </p:sp>
      <p:sp>
        <p:nvSpPr>
          <p:cNvPr id="6" name="Rectangle 5"/>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7" name="Footer Placeholder 4">
            <a:extLst>
              <a:ext uri="{FF2B5EF4-FFF2-40B4-BE49-F238E27FC236}">
                <a16:creationId xmlns:a16="http://schemas.microsoft.com/office/drawing/2014/main" id="{9BC3AF24-7190-4BEC-8041-A78195849135}"/>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3" name="Image 2">
            <a:extLst>
              <a:ext uri="{FF2B5EF4-FFF2-40B4-BE49-F238E27FC236}">
                <a16:creationId xmlns:a16="http://schemas.microsoft.com/office/drawing/2014/main" id="{CB5B8623-C6E6-02CA-6AED-7388B077E65F}"/>
              </a:ext>
            </a:extLst>
          </p:cNvPr>
          <p:cNvPicPr>
            <a:picLocks noChangeAspect="1"/>
          </p:cNvPicPr>
          <p:nvPr/>
        </p:nvPicPr>
        <p:blipFill>
          <a:blip r:embed="rId2"/>
          <a:stretch>
            <a:fillRect/>
          </a:stretch>
        </p:blipFill>
        <p:spPr>
          <a:xfrm>
            <a:off x="311728" y="1587553"/>
            <a:ext cx="6234545" cy="1968395"/>
          </a:xfrm>
          <a:prstGeom prst="rect">
            <a:avLst/>
          </a:prstGeom>
        </p:spPr>
      </p:pic>
    </p:spTree>
    <p:extLst>
      <p:ext uri="{BB962C8B-B14F-4D97-AF65-F5344CB8AC3E}">
        <p14:creationId xmlns:p14="http://schemas.microsoft.com/office/powerpoint/2010/main" val="299680839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163</a:t>
            </a:fld>
            <a:endParaRPr lang="fr-FR" dirty="0"/>
          </a:p>
        </p:txBody>
      </p:sp>
      <p:sp>
        <p:nvSpPr>
          <p:cNvPr id="5" name="Rectangle 4"/>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6" name="Footer Placeholder 4">
            <a:extLst>
              <a:ext uri="{FF2B5EF4-FFF2-40B4-BE49-F238E27FC236}">
                <a16:creationId xmlns:a16="http://schemas.microsoft.com/office/drawing/2014/main" id="{14FEF5BA-096A-4716-9C75-9F80459B32F8}"/>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4" name="Image 3">
            <a:extLst>
              <a:ext uri="{FF2B5EF4-FFF2-40B4-BE49-F238E27FC236}">
                <a16:creationId xmlns:a16="http://schemas.microsoft.com/office/drawing/2014/main" id="{F2C0D9FC-E6C4-31DE-4849-2960DC15640B}"/>
              </a:ext>
            </a:extLst>
          </p:cNvPr>
          <p:cNvPicPr>
            <a:picLocks noChangeAspect="1"/>
          </p:cNvPicPr>
          <p:nvPr/>
        </p:nvPicPr>
        <p:blipFill>
          <a:blip r:embed="rId2"/>
          <a:stretch>
            <a:fillRect/>
          </a:stretch>
        </p:blipFill>
        <p:spPr>
          <a:xfrm>
            <a:off x="311728" y="1619565"/>
            <a:ext cx="6234545" cy="1904370"/>
          </a:xfrm>
          <a:prstGeom prst="rect">
            <a:avLst/>
          </a:prstGeom>
        </p:spPr>
      </p:pic>
    </p:spTree>
    <p:extLst>
      <p:ext uri="{BB962C8B-B14F-4D97-AF65-F5344CB8AC3E}">
        <p14:creationId xmlns:p14="http://schemas.microsoft.com/office/powerpoint/2010/main" val="208887945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err="1"/>
              <a:t>Corporate</a:t>
            </a:r>
            <a:r>
              <a:rPr lang="fr-FR" dirty="0"/>
              <a:t> </a:t>
            </a:r>
            <a:r>
              <a:rPr lang="fr-FR" dirty="0" err="1"/>
              <a:t>fundamentals</a:t>
            </a:r>
            <a:r>
              <a:rPr lang="fr-FR" dirty="0"/>
              <a:t> (as of Q4 2024)</a:t>
            </a:r>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164</a:t>
            </a:fld>
            <a:endParaRPr lang="fr-FR" dirty="0"/>
          </a:p>
        </p:txBody>
      </p:sp>
      <p:sp>
        <p:nvSpPr>
          <p:cNvPr id="5" name="Rectangle 4"/>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sp>
        <p:nvSpPr>
          <p:cNvPr id="7" name="Footer Placeholder 4">
            <a:extLst>
              <a:ext uri="{FF2B5EF4-FFF2-40B4-BE49-F238E27FC236}">
                <a16:creationId xmlns:a16="http://schemas.microsoft.com/office/drawing/2014/main" id="{DDA95A88-F107-4809-8C89-FB9416B18B28}"/>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pic>
        <p:nvPicPr>
          <p:cNvPr id="3" name="Image 2">
            <a:extLst>
              <a:ext uri="{FF2B5EF4-FFF2-40B4-BE49-F238E27FC236}">
                <a16:creationId xmlns:a16="http://schemas.microsoft.com/office/drawing/2014/main" id="{45460388-C46E-AF26-FDE8-9F84AEEC80B8}"/>
              </a:ext>
            </a:extLst>
          </p:cNvPr>
          <p:cNvPicPr>
            <a:picLocks noChangeAspect="1"/>
          </p:cNvPicPr>
          <p:nvPr/>
        </p:nvPicPr>
        <p:blipFill>
          <a:blip r:embed="rId2"/>
          <a:stretch>
            <a:fillRect/>
          </a:stretch>
        </p:blipFill>
        <p:spPr>
          <a:xfrm>
            <a:off x="311728" y="1595324"/>
            <a:ext cx="6234545" cy="1952852"/>
          </a:xfrm>
          <a:prstGeom prst="rect">
            <a:avLst/>
          </a:prstGeom>
        </p:spPr>
      </p:pic>
    </p:spTree>
    <p:extLst>
      <p:ext uri="{BB962C8B-B14F-4D97-AF65-F5344CB8AC3E}">
        <p14:creationId xmlns:p14="http://schemas.microsoft.com/office/powerpoint/2010/main" val="564933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4" y="553574"/>
            <a:ext cx="6047999" cy="217965"/>
          </a:xfrm>
        </p:spPr>
        <p:txBody>
          <a:bodyPr vert="horz" lIns="0" tIns="0" rIns="0" bIns="0" rtlCol="0" anchor="t" anchorCtr="0">
            <a:normAutofit fontScale="90000"/>
          </a:bodyPr>
          <a:lstStyle/>
          <a:p>
            <a:r>
              <a:rPr lang="fr-FR" dirty="0" err="1"/>
              <a:t>Still</a:t>
            </a:r>
            <a:r>
              <a:rPr lang="fr-FR" dirty="0"/>
              <a:t> </a:t>
            </a:r>
            <a:r>
              <a:rPr lang="fr-FR" dirty="0" err="1"/>
              <a:t>limited</a:t>
            </a:r>
            <a:r>
              <a:rPr lang="fr-FR" dirty="0"/>
              <a:t> </a:t>
            </a:r>
            <a:r>
              <a:rPr lang="fr-FR" dirty="0" err="1"/>
              <a:t>spillover</a:t>
            </a:r>
            <a:r>
              <a:rPr lang="fr-FR" dirty="0"/>
              <a:t> </a:t>
            </a:r>
            <a:r>
              <a:rPr lang="fr-FR" dirty="0" err="1"/>
              <a:t>from</a:t>
            </a:r>
            <a:r>
              <a:rPr lang="fr-FR" dirty="0"/>
              <a:t> </a:t>
            </a:r>
            <a:r>
              <a:rPr lang="fr-FR" dirty="0" err="1"/>
              <a:t>higher</a:t>
            </a:r>
            <a:r>
              <a:rPr lang="fr-FR" dirty="0"/>
              <a:t> rates on IG </a:t>
            </a:r>
            <a:r>
              <a:rPr lang="fr-FR" dirty="0" err="1"/>
              <a:t>debt</a:t>
            </a:r>
            <a:r>
              <a:rPr lang="fr-FR" dirty="0"/>
              <a:t> service, </a:t>
            </a:r>
            <a:r>
              <a:rPr lang="fr-FR" dirty="0" err="1"/>
              <a:t>while</a:t>
            </a:r>
            <a:r>
              <a:rPr lang="fr-FR" dirty="0"/>
              <a:t> </a:t>
            </a:r>
            <a:r>
              <a:rPr lang="fr-FR" dirty="0" err="1"/>
              <a:t>among</a:t>
            </a:r>
            <a:r>
              <a:rPr lang="fr-FR" dirty="0"/>
              <a:t> HY, the impact </a:t>
            </a:r>
            <a:r>
              <a:rPr lang="fr-FR" dirty="0" err="1"/>
              <a:t>was</a:t>
            </a:r>
            <a:r>
              <a:rPr lang="fr-FR" dirty="0"/>
              <a:t> </a:t>
            </a:r>
            <a:r>
              <a:rPr lang="fr-FR" dirty="0" err="1"/>
              <a:t>mostly</a:t>
            </a:r>
            <a:r>
              <a:rPr lang="fr-FR" dirty="0"/>
              <a:t> </a:t>
            </a:r>
            <a:r>
              <a:rPr lang="fr-FR" dirty="0" err="1"/>
              <a:t>felt</a:t>
            </a:r>
            <a:r>
              <a:rPr lang="fr-FR" dirty="0"/>
              <a:t> by </a:t>
            </a:r>
            <a:r>
              <a:rPr lang="fr-FR" dirty="0" err="1"/>
              <a:t>lowest</a:t>
            </a:r>
            <a:r>
              <a:rPr lang="fr-FR" dirty="0"/>
              <a:t> </a:t>
            </a:r>
            <a:r>
              <a:rPr lang="fr-FR" dirty="0" err="1"/>
              <a:t>rated</a:t>
            </a:r>
            <a:r>
              <a:rPr lang="fr-FR" dirty="0"/>
              <a:t> </a:t>
            </a:r>
            <a:r>
              <a:rPr lang="fr-FR" dirty="0" err="1"/>
              <a:t>issuers</a:t>
            </a:r>
            <a:endParaRPr lang="fr-FR" dirty="0"/>
          </a:p>
        </p:txBody>
      </p:sp>
      <p:sp>
        <p:nvSpPr>
          <p:cNvPr id="8" name="Espace réservé du numéro de diapositive 7"/>
          <p:cNvSpPr>
            <a:spLocks noGrp="1"/>
          </p:cNvSpPr>
          <p:nvPr>
            <p:ph type="sldNum" sz="quarter" idx="12"/>
          </p:nvPr>
        </p:nvSpPr>
        <p:spPr/>
        <p:txBody>
          <a:bodyPr/>
          <a:lstStyle/>
          <a:p>
            <a:fld id="{2B1C6FFC-D040-034F-8B69-20295064E64D}" type="slidenum">
              <a:rPr lang="fr-FR" smtClean="0"/>
              <a:t>165</a:t>
            </a:fld>
            <a:endParaRPr lang="fr-FR" dirty="0"/>
          </a:p>
        </p:txBody>
      </p:sp>
      <p:sp>
        <p:nvSpPr>
          <p:cNvPr id="10" name="Rectangle 9">
            <a:extLst>
              <a:ext uri="{FF2B5EF4-FFF2-40B4-BE49-F238E27FC236}">
                <a16:creationId xmlns:a16="http://schemas.microsoft.com/office/drawing/2014/main" id="{BA30D7F6-56B0-4257-9158-84FAFDE44E2F}"/>
              </a:ext>
            </a:extLst>
          </p:cNvPr>
          <p:cNvSpPr/>
          <p:nvPr/>
        </p:nvSpPr>
        <p:spPr>
          <a:xfrm rot="16200000">
            <a:off x="-443181" y="3870894"/>
            <a:ext cx="1099868" cy="21350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Fundamentals</a:t>
            </a:r>
          </a:p>
        </p:txBody>
      </p:sp>
      <p:pic>
        <p:nvPicPr>
          <p:cNvPr id="4" name="Image 3">
            <a:extLst>
              <a:ext uri="{FF2B5EF4-FFF2-40B4-BE49-F238E27FC236}">
                <a16:creationId xmlns:a16="http://schemas.microsoft.com/office/drawing/2014/main" id="{185D5086-664D-5CEB-2045-CC74B4E4C26A}"/>
              </a:ext>
            </a:extLst>
          </p:cNvPr>
          <p:cNvPicPr>
            <a:picLocks noChangeAspect="1"/>
          </p:cNvPicPr>
          <p:nvPr/>
        </p:nvPicPr>
        <p:blipFill>
          <a:blip r:embed="rId2"/>
          <a:stretch>
            <a:fillRect/>
          </a:stretch>
        </p:blipFill>
        <p:spPr>
          <a:xfrm>
            <a:off x="321302" y="960838"/>
            <a:ext cx="6234545" cy="1847732"/>
          </a:xfrm>
          <a:prstGeom prst="rect">
            <a:avLst/>
          </a:prstGeom>
        </p:spPr>
      </p:pic>
      <p:pic>
        <p:nvPicPr>
          <p:cNvPr id="7" name="Image 6">
            <a:extLst>
              <a:ext uri="{FF2B5EF4-FFF2-40B4-BE49-F238E27FC236}">
                <a16:creationId xmlns:a16="http://schemas.microsoft.com/office/drawing/2014/main" id="{8FC194CA-4F54-CF8B-0D37-609A9C60A648}"/>
              </a:ext>
            </a:extLst>
          </p:cNvPr>
          <p:cNvPicPr>
            <a:picLocks noChangeAspect="1"/>
          </p:cNvPicPr>
          <p:nvPr/>
        </p:nvPicPr>
        <p:blipFill>
          <a:blip r:embed="rId3"/>
          <a:stretch>
            <a:fillRect/>
          </a:stretch>
        </p:blipFill>
        <p:spPr>
          <a:xfrm>
            <a:off x="1603947" y="2808570"/>
            <a:ext cx="3669254" cy="2172833"/>
          </a:xfrm>
          <a:prstGeom prst="rect">
            <a:avLst/>
          </a:prstGeom>
        </p:spPr>
      </p:pic>
    </p:spTree>
    <p:extLst>
      <p:ext uri="{BB962C8B-B14F-4D97-AF65-F5344CB8AC3E}">
        <p14:creationId xmlns:p14="http://schemas.microsoft.com/office/powerpoint/2010/main" val="383135707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696601" y="2624401"/>
            <a:ext cx="5829067" cy="376743"/>
          </a:xfrm>
        </p:spPr>
        <p:txBody>
          <a:bodyPr>
            <a:normAutofit/>
          </a:bodyPr>
          <a:lstStyle/>
          <a:p>
            <a:r>
              <a:rPr lang="fr-FR" dirty="0"/>
              <a:t>Defaults</a:t>
            </a:r>
          </a:p>
        </p:txBody>
      </p:sp>
      <p:sp>
        <p:nvSpPr>
          <p:cNvPr id="4" name="Espace réservé du numéro de diapositive 3"/>
          <p:cNvSpPr>
            <a:spLocks noGrp="1"/>
          </p:cNvSpPr>
          <p:nvPr>
            <p:ph type="sldNum" sz="quarter" idx="12"/>
          </p:nvPr>
        </p:nvSpPr>
        <p:spPr/>
        <p:txBody>
          <a:bodyPr/>
          <a:lstStyle/>
          <a:p>
            <a:fld id="{2B1C6FFC-D040-034F-8B69-20295064E64D}" type="slidenum">
              <a:rPr lang="fr-FR" smtClean="0"/>
              <a:t>166</a:t>
            </a:fld>
            <a:endParaRPr lang="fr-FR"/>
          </a:p>
        </p:txBody>
      </p:sp>
    </p:spTree>
    <p:extLst>
      <p:ext uri="{BB962C8B-B14F-4D97-AF65-F5344CB8AC3E}">
        <p14:creationId xmlns:p14="http://schemas.microsoft.com/office/powerpoint/2010/main" val="671019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tangolo 3">
            <a:extLst>
              <a:ext uri="{FF2B5EF4-FFF2-40B4-BE49-F238E27FC236}">
                <a16:creationId xmlns:a16="http://schemas.microsoft.com/office/drawing/2014/main" id="{54D13618-98E7-4B3C-85C2-4411951A3C31}"/>
              </a:ext>
            </a:extLst>
          </p:cNvPr>
          <p:cNvSpPr/>
          <p:nvPr/>
        </p:nvSpPr>
        <p:spPr>
          <a:xfrm>
            <a:off x="261387" y="720879"/>
            <a:ext cx="6243916" cy="4108817"/>
          </a:xfrm>
          <a:prstGeom prst="rect">
            <a:avLst/>
          </a:prstGeom>
        </p:spPr>
        <p:txBody>
          <a:bodyPr wrap="square">
            <a:spAutoFit/>
          </a:bodyPr>
          <a:lstStyle/>
          <a:p>
            <a:pPr marL="214313" indent="-214313" defTabSz="685800">
              <a:buFont typeface="Arial" panose="020B0604020202020204" pitchFamily="34" charset="0"/>
              <a:buChar char="•"/>
              <a:defRPr/>
            </a:pPr>
            <a:endParaRPr lang="it-IT" sz="900" dirty="0">
              <a:solidFill>
                <a:srgbClr val="003C64"/>
              </a:solidFill>
              <a:latin typeface="Arial" panose="020B0604020202020204"/>
            </a:endParaRPr>
          </a:p>
          <a:p>
            <a:pPr marL="214313" indent="-214313" algn="just">
              <a:buFont typeface="Arial" panose="020B0604020202020204" pitchFamily="34" charset="0"/>
              <a:buChar char="•"/>
              <a:defRPr/>
            </a:pPr>
            <a:r>
              <a:rPr lang="en-GB" sz="900" dirty="0">
                <a:solidFill>
                  <a:srgbClr val="003C64"/>
                </a:solidFill>
                <a:latin typeface="Arial" panose="020B0604020202020204"/>
              </a:rPr>
              <a:t>In March Global HY default rate eased to 4.5% from 4.7% in Feb, with Europe stable at 2.5% and US </a:t>
            </a:r>
            <a:r>
              <a:rPr lang="en-GB" sz="900" dirty="0">
                <a:solidFill>
                  <a:srgbClr val="003C64"/>
                </a:solidFill>
              </a:rPr>
              <a:t>down to 5.8% from </a:t>
            </a:r>
            <a:r>
              <a:rPr lang="en-GB" sz="900" dirty="0">
                <a:solidFill>
                  <a:srgbClr val="003C64"/>
                </a:solidFill>
                <a:latin typeface="Arial" panose="020B0604020202020204"/>
              </a:rPr>
              <a:t>6.1%.</a:t>
            </a:r>
          </a:p>
          <a:p>
            <a:pPr marL="214313" indent="-214313" algn="just">
              <a:buFont typeface="Arial" panose="020B0604020202020204" pitchFamily="34" charset="0"/>
              <a:buChar char="•"/>
              <a:defRPr/>
            </a:pPr>
            <a:endParaRPr lang="en-US" sz="900" dirty="0">
              <a:solidFill>
                <a:srgbClr val="003C64"/>
              </a:solidFill>
              <a:latin typeface="Arial" panose="020B0604020202020204"/>
            </a:endParaRPr>
          </a:p>
          <a:p>
            <a:pPr marL="214313" indent="-214313" algn="just">
              <a:buFont typeface="Arial" panose="020B0604020202020204" pitchFamily="34" charset="0"/>
              <a:buChar char="•"/>
              <a:defRPr/>
            </a:pPr>
            <a:r>
              <a:rPr lang="en-GB" sz="900" dirty="0">
                <a:solidFill>
                  <a:srgbClr val="003C64"/>
                </a:solidFill>
                <a:latin typeface="Arial" panose="020B0604020202020204"/>
              </a:rPr>
              <a:t>Defaults keep being concentrated in </a:t>
            </a:r>
            <a:r>
              <a:rPr lang="en-GB" sz="900" dirty="0" err="1">
                <a:solidFill>
                  <a:srgbClr val="003C64"/>
                </a:solidFill>
                <a:latin typeface="Arial" panose="020B0604020202020204"/>
              </a:rPr>
              <a:t>est</a:t>
            </a:r>
            <a:r>
              <a:rPr lang="en-GB" sz="900" dirty="0">
                <a:solidFill>
                  <a:srgbClr val="003C64"/>
                </a:solidFill>
                <a:latin typeface="Arial" panose="020B0604020202020204"/>
              </a:rPr>
              <a:t> rated names and SMEs story: CCCs are still at 10% in US, while BB and B both at 0.0%, while in terms of debt volumes default rates are still low by historical standards, below 2% both in US and Europe.</a:t>
            </a:r>
          </a:p>
          <a:p>
            <a:pPr marL="214313" indent="-214313" algn="just">
              <a:buFont typeface="Arial" panose="020B0604020202020204" pitchFamily="34" charset="0"/>
              <a:buChar char="•"/>
              <a:defRPr/>
            </a:pPr>
            <a:endParaRPr lang="en-US" sz="900" dirty="0">
              <a:solidFill>
                <a:srgbClr val="003C64"/>
              </a:solidFill>
              <a:latin typeface="Arial" panose="020B0604020202020204"/>
            </a:endParaRPr>
          </a:p>
          <a:p>
            <a:pPr marL="214313" indent="-214313" algn="just">
              <a:buFont typeface="Arial" panose="020B0604020202020204" pitchFamily="34" charset="0"/>
              <a:buChar char="•"/>
              <a:defRPr/>
            </a:pPr>
            <a:r>
              <a:rPr lang="en-GB" sz="900" dirty="0">
                <a:solidFill>
                  <a:srgbClr val="003C64"/>
                </a:solidFill>
                <a:latin typeface="Arial" panose="020B0604020202020204"/>
              </a:rPr>
              <a:t>Moody’s baseline scenario keeps pointing to a fall of global HY defaults, but final estimates in 12-mo were revised slightly up from 2.5% to 3% and to point to a wider range, depending on tariffs outcome: </a:t>
            </a:r>
            <a:r>
              <a:rPr lang="en-GB" sz="900" i="1" dirty="0">
                <a:solidFill>
                  <a:srgbClr val="003C64"/>
                </a:solidFill>
                <a:latin typeface="Arial" panose="020B0604020202020204"/>
              </a:rPr>
              <a:t>“While our baseline forecast is for the default rate to decline during 2025, it would not take a big negative shock for it to rise instead. Our 12-month forecast is for a range of 3%-7%.”</a:t>
            </a:r>
          </a:p>
          <a:p>
            <a:pPr marL="214313" indent="-214313" algn="just">
              <a:buFont typeface="Arial" panose="020B0604020202020204" pitchFamily="34" charset="0"/>
              <a:buChar char="•"/>
              <a:defRPr/>
            </a:pPr>
            <a:endParaRPr lang="en-GB" sz="900" i="1" dirty="0">
              <a:solidFill>
                <a:srgbClr val="003C64"/>
              </a:solidFill>
              <a:latin typeface="Arial" panose="020B0604020202020204"/>
            </a:endParaRPr>
          </a:p>
          <a:p>
            <a:pPr marL="214313" indent="-214313" algn="just">
              <a:buFont typeface="Arial" panose="020B0604020202020204" pitchFamily="34" charset="0"/>
              <a:buChar char="•"/>
              <a:defRPr/>
            </a:pPr>
            <a:r>
              <a:rPr lang="en-GB" sz="900" dirty="0">
                <a:solidFill>
                  <a:srgbClr val="003C64"/>
                </a:solidFill>
                <a:latin typeface="Arial" panose="020B0604020202020204"/>
              </a:rPr>
              <a:t>The trend in global default rate is still expected to be driven by US, as the outlook for European HY default rates  points to a modest increase to the 3%, not far from current 2.5%. Interestingly, the peaks in Moody’s pessimistic scenarios have not been revised higher. We expect EUR HY default rates to remain lower than US HY default rates, on the back of a better combination of monetary policy, more limited impacts from tariffs risks and higher average credit quality.</a:t>
            </a:r>
          </a:p>
          <a:p>
            <a:pPr marL="214313" indent="-214313" algn="just">
              <a:buFont typeface="Arial" panose="020B0604020202020204" pitchFamily="34" charset="0"/>
              <a:buChar char="•"/>
              <a:defRPr/>
            </a:pPr>
            <a:endParaRPr lang="en-GB" sz="900" dirty="0">
              <a:solidFill>
                <a:srgbClr val="003C64"/>
              </a:solidFill>
              <a:latin typeface="Arial" panose="020B0604020202020204"/>
            </a:endParaRPr>
          </a:p>
          <a:p>
            <a:pPr marL="214313" indent="-214313">
              <a:buFont typeface="Arial" panose="020B0604020202020204" pitchFamily="34" charset="0"/>
              <a:buChar char="•"/>
              <a:defRPr/>
            </a:pPr>
            <a:r>
              <a:rPr lang="en-GB" sz="900" dirty="0">
                <a:solidFill>
                  <a:srgbClr val="003C64"/>
                </a:solidFill>
                <a:latin typeface="Arial" panose="020B0604020202020204"/>
              </a:rPr>
              <a:t>Moody’s rating migration over the last year recorded: 1) an overall positive drift in mid-high rated HY and low rated IG, 2) negative trend in low rated HY. Volumes of rising stars are still higher than volumes of fallen angels.</a:t>
            </a:r>
          </a:p>
          <a:p>
            <a:pPr marL="214313" indent="-214313">
              <a:buFont typeface="Arial" panose="020B0604020202020204" pitchFamily="34" charset="0"/>
              <a:buChar char="•"/>
              <a:defRPr/>
            </a:pPr>
            <a:endParaRPr lang="en-GB" sz="900" dirty="0">
              <a:solidFill>
                <a:srgbClr val="003C64"/>
              </a:solidFill>
              <a:latin typeface="Arial" panose="020B0604020202020204"/>
            </a:endParaRPr>
          </a:p>
          <a:p>
            <a:pPr marL="214313" indent="-214313">
              <a:buFont typeface="Arial" panose="020B0604020202020204" pitchFamily="34" charset="0"/>
              <a:buChar char="•"/>
              <a:defRPr/>
            </a:pPr>
            <a:r>
              <a:rPr lang="en-GB" sz="900" dirty="0">
                <a:solidFill>
                  <a:srgbClr val="003C64"/>
                </a:solidFill>
                <a:latin typeface="Arial" panose="020B0604020202020204"/>
              </a:rPr>
              <a:t>In terms of ratings, Moody’s expects default rates to remain close to flat in BBs, contained among Bs in one year time, revised down for CCCs. Rising stars still expected to outweigh fallen angels in 12 months</a:t>
            </a:r>
          </a:p>
          <a:p>
            <a:pPr marL="214313" indent="-214313">
              <a:buFont typeface="Arial" panose="020B0604020202020204" pitchFamily="34" charset="0"/>
              <a:buChar char="•"/>
              <a:defRPr/>
            </a:pPr>
            <a:endParaRPr lang="en-GB" sz="900" dirty="0">
              <a:solidFill>
                <a:srgbClr val="003C64"/>
              </a:solidFill>
              <a:latin typeface="Arial" panose="020B0604020202020204"/>
            </a:endParaRPr>
          </a:p>
          <a:p>
            <a:pPr marL="214313" indent="-214313" algn="just">
              <a:buFont typeface="Arial" panose="020B0604020202020204" pitchFamily="34" charset="0"/>
              <a:buChar char="•"/>
              <a:defRPr/>
            </a:pPr>
            <a:r>
              <a:rPr lang="en-GB" sz="900" dirty="0">
                <a:solidFill>
                  <a:srgbClr val="003C64"/>
                </a:solidFill>
                <a:latin typeface="Arial" panose="020B0604020202020204"/>
              </a:rPr>
              <a:t>HY distress ratios were slightly up in Europe in April, rose more in US but still close to historical low levels: US HY distress ratios by sectors keep showing no sector issue, but more sectors moving at higher distress levels. Moody’s one-year default rate forecasts shows no sector issue, too.</a:t>
            </a:r>
          </a:p>
          <a:p>
            <a:pPr marL="214313" indent="-214313" algn="just" defTabSz="685800">
              <a:buFont typeface="Arial" panose="020B0604020202020204" pitchFamily="34" charset="0"/>
              <a:buChar char="•"/>
              <a:defRPr/>
            </a:pPr>
            <a:endParaRPr lang="en-US" sz="900" i="1" dirty="0">
              <a:solidFill>
                <a:srgbClr val="003C64"/>
              </a:solidFill>
              <a:latin typeface="Arial" panose="020B0604020202020204"/>
            </a:endParaRPr>
          </a:p>
        </p:txBody>
      </p:sp>
      <p:sp>
        <p:nvSpPr>
          <p:cNvPr id="5" name="Slide Number Placeholder 3">
            <a:extLst>
              <a:ext uri="{FF2B5EF4-FFF2-40B4-BE49-F238E27FC236}">
                <a16:creationId xmlns:a16="http://schemas.microsoft.com/office/drawing/2014/main" id="{7FA57114-27C5-44AC-A39C-360466D4878C}"/>
              </a:ext>
            </a:extLst>
          </p:cNvPr>
          <p:cNvSpPr>
            <a:spLocks noGrp="1"/>
          </p:cNvSpPr>
          <p:nvPr>
            <p:ph type="sldNum" sz="quarter" idx="12"/>
          </p:nvPr>
        </p:nvSpPr>
        <p:spPr>
          <a:xfrm>
            <a:off x="321300" y="4845600"/>
            <a:ext cx="135001" cy="135000"/>
          </a:xfrm>
        </p:spPr>
        <p:txBody>
          <a:bodyPr/>
          <a:lstStyle/>
          <a:p>
            <a:pPr defTabSz="685800">
              <a:defRPr/>
            </a:pPr>
            <a:fld id="{2B1C6FFC-D040-034F-8B69-20295064E64D}" type="slidenum">
              <a:rPr lang="fr-FR" sz="600">
                <a:solidFill>
                  <a:srgbClr val="003C64"/>
                </a:solidFill>
                <a:latin typeface="Arial"/>
              </a:rPr>
              <a:pPr defTabSz="685800">
                <a:defRPr/>
              </a:pPr>
              <a:t>167</a:t>
            </a:fld>
            <a:endParaRPr lang="fr-FR" sz="600" dirty="0">
              <a:solidFill>
                <a:srgbClr val="003C64"/>
              </a:solidFill>
              <a:latin typeface="Arial"/>
            </a:endParaRPr>
          </a:p>
        </p:txBody>
      </p:sp>
      <p:sp>
        <p:nvSpPr>
          <p:cNvPr id="7" name="Titre 1">
            <a:extLst>
              <a:ext uri="{FF2B5EF4-FFF2-40B4-BE49-F238E27FC236}">
                <a16:creationId xmlns:a16="http://schemas.microsoft.com/office/drawing/2014/main" id="{8E733EDB-F1FA-4D23-BCDB-9D8D31018067}"/>
              </a:ext>
            </a:extLst>
          </p:cNvPr>
          <p:cNvSpPr>
            <a:spLocks noGrp="1"/>
          </p:cNvSpPr>
          <p:nvPr>
            <p:ph type="title"/>
          </p:nvPr>
        </p:nvSpPr>
        <p:spPr>
          <a:xfrm>
            <a:off x="395357" y="298200"/>
            <a:ext cx="6109946" cy="339725"/>
          </a:xfrm>
        </p:spPr>
        <p:txBody>
          <a:bodyPr>
            <a:normAutofit fontScale="90000"/>
          </a:bodyPr>
          <a:lstStyle/>
          <a:p>
            <a:r>
              <a:rPr lang="en-GB" sz="1350" dirty="0"/>
              <a:t>HY default rates eased to 4.5% in March, still expected to fall by Moody’s in one year baseline scenario, though at a higher than previously expected level</a:t>
            </a:r>
            <a:endParaRPr lang="fr-FR" sz="1350" dirty="0"/>
          </a:p>
        </p:txBody>
      </p:sp>
    </p:spTree>
    <p:extLst>
      <p:ext uri="{BB962C8B-B14F-4D97-AF65-F5344CB8AC3E}">
        <p14:creationId xmlns:p14="http://schemas.microsoft.com/office/powerpoint/2010/main" val="410180631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168</a:t>
            </a:fld>
            <a:endParaRPr lang="fr-FR" sz="600" dirty="0">
              <a:solidFill>
                <a:srgbClr val="003C64"/>
              </a:solidFill>
              <a:latin typeface="Arial" panose="020B0604020202020204"/>
            </a:endParaRPr>
          </a:p>
        </p:txBody>
      </p:sp>
      <p:sp>
        <p:nvSpPr>
          <p:cNvPr id="17" name="Titre 1">
            <a:extLst>
              <a:ext uri="{FF2B5EF4-FFF2-40B4-BE49-F238E27FC236}">
                <a16:creationId xmlns:a16="http://schemas.microsoft.com/office/drawing/2014/main" id="{EE4EDECC-35D9-418E-A36D-A8660B6AC608}"/>
              </a:ext>
            </a:extLst>
          </p:cNvPr>
          <p:cNvSpPr>
            <a:spLocks noGrp="1"/>
          </p:cNvSpPr>
          <p:nvPr>
            <p:ph type="title"/>
          </p:nvPr>
        </p:nvSpPr>
        <p:spPr>
          <a:xfrm>
            <a:off x="353700" y="281383"/>
            <a:ext cx="6320150" cy="471734"/>
          </a:xfrm>
        </p:spPr>
        <p:txBody>
          <a:bodyPr>
            <a:noAutofit/>
          </a:bodyPr>
          <a:lstStyle/>
          <a:p>
            <a:r>
              <a:rPr lang="en-US" sz="1350" dirty="0"/>
              <a:t>Global HY default slightly lower in March, as US down to 5.8% from 6.1%</a:t>
            </a:r>
            <a:endParaRPr lang="fr-FR" sz="825" dirty="0"/>
          </a:p>
        </p:txBody>
      </p:sp>
      <p:sp>
        <p:nvSpPr>
          <p:cNvPr id="19" name="Rettangolo 3">
            <a:extLst>
              <a:ext uri="{FF2B5EF4-FFF2-40B4-BE49-F238E27FC236}">
                <a16:creationId xmlns:a16="http://schemas.microsoft.com/office/drawing/2014/main" id="{27593A8B-F8C3-44B5-8469-FD7D91CA8F1D}"/>
              </a:ext>
            </a:extLst>
          </p:cNvPr>
          <p:cNvSpPr/>
          <p:nvPr/>
        </p:nvSpPr>
        <p:spPr>
          <a:xfrm>
            <a:off x="3930132" y="1150181"/>
            <a:ext cx="2581639" cy="900246"/>
          </a:xfrm>
          <a:prstGeom prst="rect">
            <a:avLst/>
          </a:prstGeom>
        </p:spPr>
        <p:txBody>
          <a:bodyPr wrap="square">
            <a:spAutoFit/>
          </a:bodyPr>
          <a:lstStyle/>
          <a:p>
            <a:pPr marL="214313" indent="-214313" defTabSz="685800">
              <a:buFont typeface="Arial" panose="020B0604020202020204" pitchFamily="34" charset="0"/>
              <a:buChar char="•"/>
              <a:defRPr/>
            </a:pPr>
            <a:endParaRPr lang="en-US"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dirty="0">
                <a:solidFill>
                  <a:srgbClr val="003C64"/>
                </a:solidFill>
                <a:latin typeface="Arial" panose="020B0604020202020204"/>
              </a:rPr>
              <a:t>In Mar Global HY DR was down to 4.5% from 4.7% in Feb, with Europe  stable at 2.5% and US down to 5.8% from 6.1%</a:t>
            </a:r>
          </a:p>
        </p:txBody>
      </p:sp>
      <p:sp>
        <p:nvSpPr>
          <p:cNvPr id="20" name="Rettangolo 3">
            <a:extLst>
              <a:ext uri="{FF2B5EF4-FFF2-40B4-BE49-F238E27FC236}">
                <a16:creationId xmlns:a16="http://schemas.microsoft.com/office/drawing/2014/main" id="{FB2040E3-4875-47CF-AAEC-BE909DC89259}"/>
              </a:ext>
            </a:extLst>
          </p:cNvPr>
          <p:cNvSpPr/>
          <p:nvPr/>
        </p:nvSpPr>
        <p:spPr>
          <a:xfrm>
            <a:off x="381788" y="3258420"/>
            <a:ext cx="3209822" cy="1061829"/>
          </a:xfrm>
          <a:prstGeom prst="rect">
            <a:avLst/>
          </a:prstGeom>
        </p:spPr>
        <p:txBody>
          <a:bodyPr wrap="square">
            <a:spAutoFit/>
          </a:bodyPr>
          <a:lstStyle/>
          <a:p>
            <a:pPr marL="214313" indent="-214313" defTabSz="685800">
              <a:buFont typeface="Arial" panose="020B0604020202020204" pitchFamily="34" charset="0"/>
              <a:buChar char="•"/>
              <a:defRPr/>
            </a:pPr>
            <a:r>
              <a:rPr lang="en-US" sz="1050" dirty="0">
                <a:solidFill>
                  <a:srgbClr val="003C64"/>
                </a:solidFill>
                <a:latin typeface="Arial" panose="020B0604020202020204"/>
              </a:rPr>
              <a:t>Low rated names still concentrating defaults in this cycle, as CCC at 10% in US, while BB and B close to flat levels.</a:t>
            </a:r>
          </a:p>
          <a:p>
            <a:pPr marL="214313" indent="-214313" defTabSz="685800">
              <a:buFont typeface="Arial" panose="020B0604020202020204" pitchFamily="34" charset="0"/>
              <a:buChar char="•"/>
              <a:defRPr/>
            </a:pPr>
            <a:endParaRPr lang="en-US"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dirty="0">
                <a:solidFill>
                  <a:srgbClr val="003C64"/>
                </a:solidFill>
                <a:latin typeface="Arial" panose="020B0604020202020204"/>
              </a:rPr>
              <a:t>CCCs concentrate defaults in Europe but at half the levels in US.</a:t>
            </a:r>
          </a:p>
        </p:txBody>
      </p:sp>
      <p:cxnSp>
        <p:nvCxnSpPr>
          <p:cNvPr id="15" name="Straight Arrow Connector 14">
            <a:extLst>
              <a:ext uri="{FF2B5EF4-FFF2-40B4-BE49-F238E27FC236}">
                <a16:creationId xmlns:a16="http://schemas.microsoft.com/office/drawing/2014/main" id="{A7DC12BC-DA0C-478E-878A-6D4167303512}"/>
              </a:ext>
            </a:extLst>
          </p:cNvPr>
          <p:cNvCxnSpPr>
            <a:cxnSpLocks/>
          </p:cNvCxnSpPr>
          <p:nvPr/>
        </p:nvCxnSpPr>
        <p:spPr>
          <a:xfrm>
            <a:off x="2491273" y="3839066"/>
            <a:ext cx="1343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BD67B2B-A968-47FE-8E29-6B85D1A82AD1}"/>
              </a:ext>
            </a:extLst>
          </p:cNvPr>
          <p:cNvPicPr>
            <a:picLocks noChangeAspect="1"/>
          </p:cNvPicPr>
          <p:nvPr/>
        </p:nvPicPr>
        <p:blipFill>
          <a:blip r:embed="rId2"/>
          <a:stretch>
            <a:fillRect/>
          </a:stretch>
        </p:blipFill>
        <p:spPr>
          <a:xfrm>
            <a:off x="381788" y="753118"/>
            <a:ext cx="3287553" cy="2034716"/>
          </a:xfrm>
          <a:prstGeom prst="rect">
            <a:avLst/>
          </a:prstGeom>
        </p:spPr>
      </p:pic>
      <p:pic>
        <p:nvPicPr>
          <p:cNvPr id="7" name="Picture 6">
            <a:extLst>
              <a:ext uri="{FF2B5EF4-FFF2-40B4-BE49-F238E27FC236}">
                <a16:creationId xmlns:a16="http://schemas.microsoft.com/office/drawing/2014/main" id="{9772A854-913E-4293-BA53-A83C79F55060}"/>
              </a:ext>
            </a:extLst>
          </p:cNvPr>
          <p:cNvPicPr>
            <a:picLocks noChangeAspect="1"/>
          </p:cNvPicPr>
          <p:nvPr/>
        </p:nvPicPr>
        <p:blipFill>
          <a:blip r:embed="rId3"/>
          <a:stretch>
            <a:fillRect/>
          </a:stretch>
        </p:blipFill>
        <p:spPr>
          <a:xfrm>
            <a:off x="3834816" y="2651801"/>
            <a:ext cx="2776213" cy="1858271"/>
          </a:xfrm>
          <a:prstGeom prst="rect">
            <a:avLst/>
          </a:prstGeom>
        </p:spPr>
      </p:pic>
      <p:sp>
        <p:nvSpPr>
          <p:cNvPr id="14" name="Rectangle 13">
            <a:extLst>
              <a:ext uri="{FF2B5EF4-FFF2-40B4-BE49-F238E27FC236}">
                <a16:creationId xmlns:a16="http://schemas.microsoft.com/office/drawing/2014/main" id="{2AED74F2-4ACC-4F81-BA3C-AC9CE655ECE9}"/>
              </a:ext>
            </a:extLst>
          </p:cNvPr>
          <p:cNvSpPr/>
          <p:nvPr/>
        </p:nvSpPr>
        <p:spPr>
          <a:xfrm>
            <a:off x="3845916" y="3489499"/>
            <a:ext cx="2773375" cy="462156"/>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dirty="0">
              <a:solidFill>
                <a:srgbClr val="FFFFFF"/>
              </a:solidFill>
              <a:latin typeface="Arial" panose="020B0604020202020204"/>
            </a:endParaRPr>
          </a:p>
        </p:txBody>
      </p:sp>
    </p:spTree>
    <p:extLst>
      <p:ext uri="{BB962C8B-B14F-4D97-AF65-F5344CB8AC3E}">
        <p14:creationId xmlns:p14="http://schemas.microsoft.com/office/powerpoint/2010/main" val="10258132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169</a:t>
            </a:fld>
            <a:endParaRPr lang="fr-FR" sz="600" dirty="0">
              <a:solidFill>
                <a:srgbClr val="003C64"/>
              </a:solidFill>
              <a:latin typeface="Arial" panose="020B0604020202020204"/>
            </a:endParaRPr>
          </a:p>
        </p:txBody>
      </p:sp>
      <p:sp>
        <p:nvSpPr>
          <p:cNvPr id="12" name="Rettangolo 3">
            <a:extLst>
              <a:ext uri="{FF2B5EF4-FFF2-40B4-BE49-F238E27FC236}">
                <a16:creationId xmlns:a16="http://schemas.microsoft.com/office/drawing/2014/main" id="{AD4123E0-6E32-46D6-81A5-7618F17B6BD0}"/>
              </a:ext>
            </a:extLst>
          </p:cNvPr>
          <p:cNvSpPr/>
          <p:nvPr/>
        </p:nvSpPr>
        <p:spPr>
          <a:xfrm>
            <a:off x="3792270" y="950268"/>
            <a:ext cx="2856645" cy="1061829"/>
          </a:xfrm>
          <a:prstGeom prst="rect">
            <a:avLst/>
          </a:prstGeom>
        </p:spPr>
        <p:txBody>
          <a:bodyPr wrap="square">
            <a:spAutoFit/>
          </a:bodyPr>
          <a:lstStyle/>
          <a:p>
            <a:pPr marL="214313" indent="-214313" defTabSz="685800">
              <a:buFont typeface="Arial" panose="020B0604020202020204" pitchFamily="34" charset="0"/>
              <a:buChar char="•"/>
              <a:defRPr/>
            </a:pPr>
            <a:endParaRPr lang="en-US" sz="1050" dirty="0">
              <a:solidFill>
                <a:srgbClr val="003C64"/>
              </a:solidFill>
              <a:latin typeface="Arial" panose="020B0604020202020204"/>
            </a:endParaRPr>
          </a:p>
          <a:p>
            <a:pPr marL="214313" indent="-214313" defTabSz="685800">
              <a:buFont typeface="Arial" panose="020B0604020202020204" pitchFamily="34" charset="0"/>
              <a:buChar char="•"/>
              <a:defRPr/>
            </a:pPr>
            <a:r>
              <a:rPr lang="en-US" sz="1050" dirty="0">
                <a:solidFill>
                  <a:srgbClr val="003C64"/>
                </a:solidFill>
                <a:latin typeface="Arial" panose="020B0604020202020204"/>
              </a:rPr>
              <a:t>Default rates calculated on debt volumes were slightly down in March, both in US and Europe below  2%, remaining quite low by historical standards.</a:t>
            </a:r>
          </a:p>
          <a:p>
            <a:pPr marL="214313" indent="-214313" defTabSz="685800">
              <a:buFont typeface="Arial" panose="020B0604020202020204" pitchFamily="34" charset="0"/>
              <a:buChar char="•"/>
              <a:defRPr/>
            </a:pPr>
            <a:endParaRPr lang="en-US" sz="1050" i="1" dirty="0">
              <a:solidFill>
                <a:srgbClr val="003C64"/>
              </a:solidFill>
              <a:latin typeface="Arial" panose="020B0604020202020204"/>
            </a:endParaRPr>
          </a:p>
        </p:txBody>
      </p:sp>
      <p:sp>
        <p:nvSpPr>
          <p:cNvPr id="13" name="Rettangolo 3">
            <a:extLst>
              <a:ext uri="{FF2B5EF4-FFF2-40B4-BE49-F238E27FC236}">
                <a16:creationId xmlns:a16="http://schemas.microsoft.com/office/drawing/2014/main" id="{FE40C8BE-CE2C-4E3B-8A2D-3D5DEE7F0358}"/>
              </a:ext>
            </a:extLst>
          </p:cNvPr>
          <p:cNvSpPr/>
          <p:nvPr/>
        </p:nvSpPr>
        <p:spPr>
          <a:xfrm>
            <a:off x="561773" y="3237855"/>
            <a:ext cx="2677367" cy="1061829"/>
          </a:xfrm>
          <a:prstGeom prst="rect">
            <a:avLst/>
          </a:prstGeom>
        </p:spPr>
        <p:txBody>
          <a:bodyPr wrap="square">
            <a:spAutoFit/>
          </a:bodyPr>
          <a:lstStyle/>
          <a:p>
            <a:pPr marL="214313" indent="-214313" defTabSz="685800">
              <a:buFont typeface="Arial" panose="020B0604020202020204" pitchFamily="34" charset="0"/>
              <a:buChar char="•"/>
              <a:defRPr/>
            </a:pPr>
            <a:r>
              <a:rPr lang="en-US" sz="1050" dirty="0">
                <a:solidFill>
                  <a:srgbClr val="003C64"/>
                </a:solidFill>
                <a:latin typeface="Arial" panose="020B0604020202020204"/>
              </a:rPr>
              <a:t>The picture of default rates calculated in volume terms is also in favor of higher rated names, as defaults are a</a:t>
            </a:r>
            <a:r>
              <a:rPr lang="en-US" sz="1050" dirty="0" err="1">
                <a:solidFill>
                  <a:srgbClr val="003C64"/>
                </a:solidFill>
                <a:latin typeface="Arial" panose="020B0604020202020204"/>
              </a:rPr>
              <a:t>lmost</a:t>
            </a:r>
            <a:r>
              <a:rPr lang="en-US" sz="1050" dirty="0">
                <a:solidFill>
                  <a:srgbClr val="003C64"/>
                </a:solidFill>
                <a:latin typeface="Arial" panose="020B0604020202020204"/>
              </a:rPr>
              <a:t> only a CCC story.</a:t>
            </a:r>
          </a:p>
          <a:p>
            <a:pPr marL="214313" indent="-214313" defTabSz="685800">
              <a:buFont typeface="Arial" panose="020B0604020202020204" pitchFamily="34" charset="0"/>
              <a:buChar char="•"/>
              <a:defRPr/>
            </a:pPr>
            <a:endParaRPr lang="en-US" sz="1050" i="1" dirty="0">
              <a:solidFill>
                <a:srgbClr val="003C64"/>
              </a:solidFill>
              <a:latin typeface="Arial" panose="020B0604020202020204"/>
            </a:endParaRPr>
          </a:p>
          <a:p>
            <a:pPr marL="214313" indent="-214313" defTabSz="685800">
              <a:buFont typeface="Arial" panose="020B0604020202020204" pitchFamily="34" charset="0"/>
              <a:buChar char="•"/>
              <a:defRPr/>
            </a:pPr>
            <a:endParaRPr lang="en-US" sz="1050" i="1" dirty="0">
              <a:solidFill>
                <a:srgbClr val="003C64"/>
              </a:solidFill>
              <a:latin typeface="Arial" panose="020B0604020202020204"/>
            </a:endParaRPr>
          </a:p>
        </p:txBody>
      </p:sp>
      <p:sp>
        <p:nvSpPr>
          <p:cNvPr id="16" name="Titre 1">
            <a:extLst>
              <a:ext uri="{FF2B5EF4-FFF2-40B4-BE49-F238E27FC236}">
                <a16:creationId xmlns:a16="http://schemas.microsoft.com/office/drawing/2014/main" id="{C7F73A66-3D2F-4CCE-A92A-E0118E8FB510}"/>
              </a:ext>
            </a:extLst>
          </p:cNvPr>
          <p:cNvSpPr>
            <a:spLocks noGrp="1"/>
          </p:cNvSpPr>
          <p:nvPr>
            <p:ph type="title"/>
          </p:nvPr>
        </p:nvSpPr>
        <p:spPr>
          <a:xfrm>
            <a:off x="387924" y="342373"/>
            <a:ext cx="6155389" cy="372002"/>
          </a:xfrm>
        </p:spPr>
        <p:txBody>
          <a:bodyPr>
            <a:noAutofit/>
          </a:bodyPr>
          <a:lstStyle/>
          <a:p>
            <a:r>
              <a:rPr lang="en-US" sz="1350" dirty="0"/>
              <a:t>Default rates still an SMEs story, as in debt volumes are still low by historical standards, lower than 2% both in US and Europe</a:t>
            </a:r>
            <a:endParaRPr lang="fr-FR" sz="825" dirty="0"/>
          </a:p>
        </p:txBody>
      </p:sp>
      <p:cxnSp>
        <p:nvCxnSpPr>
          <p:cNvPr id="17" name="Straight Arrow Connector 16">
            <a:extLst>
              <a:ext uri="{FF2B5EF4-FFF2-40B4-BE49-F238E27FC236}">
                <a16:creationId xmlns:a16="http://schemas.microsoft.com/office/drawing/2014/main" id="{CD2192DD-A08D-463F-96FB-D22DF849A277}"/>
              </a:ext>
            </a:extLst>
          </p:cNvPr>
          <p:cNvCxnSpPr>
            <a:cxnSpLocks/>
          </p:cNvCxnSpPr>
          <p:nvPr/>
        </p:nvCxnSpPr>
        <p:spPr>
          <a:xfrm>
            <a:off x="2475412" y="3839066"/>
            <a:ext cx="9902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67381F7-A455-4A5E-93AE-0244881643A4}"/>
              </a:ext>
            </a:extLst>
          </p:cNvPr>
          <p:cNvPicPr>
            <a:picLocks noChangeAspect="1"/>
          </p:cNvPicPr>
          <p:nvPr/>
        </p:nvPicPr>
        <p:blipFill>
          <a:blip r:embed="rId2"/>
          <a:stretch>
            <a:fillRect/>
          </a:stretch>
        </p:blipFill>
        <p:spPr>
          <a:xfrm>
            <a:off x="353077" y="866899"/>
            <a:ext cx="3292125" cy="2030144"/>
          </a:xfrm>
          <a:prstGeom prst="rect">
            <a:avLst/>
          </a:prstGeom>
        </p:spPr>
      </p:pic>
      <p:pic>
        <p:nvPicPr>
          <p:cNvPr id="7" name="Picture 6">
            <a:extLst>
              <a:ext uri="{FF2B5EF4-FFF2-40B4-BE49-F238E27FC236}">
                <a16:creationId xmlns:a16="http://schemas.microsoft.com/office/drawing/2014/main" id="{66AE4D14-D98C-4305-B836-C2A6FC4DC0E8}"/>
              </a:ext>
            </a:extLst>
          </p:cNvPr>
          <p:cNvPicPr>
            <a:picLocks noChangeAspect="1"/>
          </p:cNvPicPr>
          <p:nvPr/>
        </p:nvPicPr>
        <p:blipFill>
          <a:blip r:embed="rId3"/>
          <a:stretch>
            <a:fillRect/>
          </a:stretch>
        </p:blipFill>
        <p:spPr>
          <a:xfrm>
            <a:off x="3618862" y="2725732"/>
            <a:ext cx="2716539" cy="1840061"/>
          </a:xfrm>
          <a:prstGeom prst="rect">
            <a:avLst/>
          </a:prstGeom>
        </p:spPr>
      </p:pic>
      <p:sp>
        <p:nvSpPr>
          <p:cNvPr id="15" name="Rectangle 14">
            <a:extLst>
              <a:ext uri="{FF2B5EF4-FFF2-40B4-BE49-F238E27FC236}">
                <a16:creationId xmlns:a16="http://schemas.microsoft.com/office/drawing/2014/main" id="{47684139-3315-426D-9D1E-7CC6D6008D5A}"/>
              </a:ext>
            </a:extLst>
          </p:cNvPr>
          <p:cNvSpPr/>
          <p:nvPr/>
        </p:nvSpPr>
        <p:spPr>
          <a:xfrm>
            <a:off x="3645202" y="3562815"/>
            <a:ext cx="2651026" cy="426859"/>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GB" sz="1350">
              <a:solidFill>
                <a:srgbClr val="FFFFFF"/>
              </a:solidFill>
              <a:latin typeface="Arial" panose="020B0604020202020204"/>
            </a:endParaRPr>
          </a:p>
        </p:txBody>
      </p:sp>
    </p:spTree>
    <p:extLst>
      <p:ext uri="{BB962C8B-B14F-4D97-AF65-F5344CB8AC3E}">
        <p14:creationId xmlns:p14="http://schemas.microsoft.com/office/powerpoint/2010/main" val="804817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02</a:t>
            </a:r>
          </a:p>
        </p:txBody>
      </p:sp>
      <p:sp>
        <p:nvSpPr>
          <p:cNvPr id="4" name="Espace réservé du texte 3"/>
          <p:cNvSpPr>
            <a:spLocks noGrp="1"/>
          </p:cNvSpPr>
          <p:nvPr>
            <p:ph type="body" idx="1"/>
          </p:nvPr>
        </p:nvSpPr>
        <p:spPr/>
        <p:txBody>
          <a:bodyPr/>
          <a:lstStyle/>
          <a:p>
            <a:r>
              <a:rPr lang="en-GB" noProof="0" dirty="0"/>
              <a:t>Macro Wealth Index</a:t>
            </a:r>
          </a:p>
        </p:txBody>
      </p:sp>
      <p:sp>
        <p:nvSpPr>
          <p:cNvPr id="5" name="Espace réservé du pied de page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17</a:t>
            </a:fld>
            <a:endParaRPr lang="fr-FR"/>
          </a:p>
        </p:txBody>
      </p:sp>
    </p:spTree>
    <p:extLst>
      <p:ext uri="{BB962C8B-B14F-4D97-AF65-F5344CB8AC3E}">
        <p14:creationId xmlns:p14="http://schemas.microsoft.com/office/powerpoint/2010/main" val="336287199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170</a:t>
            </a:fld>
            <a:endParaRPr lang="fr-FR" dirty="0">
              <a:solidFill>
                <a:srgbClr val="003C64"/>
              </a:solidFill>
              <a:latin typeface="Arial" panose="020B0604020202020204"/>
            </a:endParaRPr>
          </a:p>
        </p:txBody>
      </p:sp>
      <p:sp>
        <p:nvSpPr>
          <p:cNvPr id="17" name="Titre 1"/>
          <p:cNvSpPr>
            <a:spLocks noGrp="1"/>
          </p:cNvSpPr>
          <p:nvPr>
            <p:ph type="title"/>
          </p:nvPr>
        </p:nvSpPr>
        <p:spPr>
          <a:xfrm>
            <a:off x="388801" y="258785"/>
            <a:ext cx="6047999" cy="481568"/>
          </a:xfrm>
        </p:spPr>
        <p:txBody>
          <a:bodyPr>
            <a:noAutofit/>
          </a:bodyPr>
          <a:lstStyle/>
          <a:p>
            <a:r>
              <a:rPr lang="en-US" sz="1350" dirty="0"/>
              <a:t>Following liberation day announcement, Moody’s </a:t>
            </a:r>
            <a:r>
              <a:rPr lang="en-US" sz="1350" i="1" dirty="0"/>
              <a:t>“now expects the one-year-ahead global default rate to range from 3% to 7%”.</a:t>
            </a:r>
            <a:endParaRPr lang="fr-FR" sz="825" b="0" i="1" dirty="0"/>
          </a:p>
        </p:txBody>
      </p:sp>
      <p:sp>
        <p:nvSpPr>
          <p:cNvPr id="6" name="Titre 1">
            <a:extLst>
              <a:ext uri="{FF2B5EF4-FFF2-40B4-BE49-F238E27FC236}">
                <a16:creationId xmlns:a16="http://schemas.microsoft.com/office/drawing/2014/main" id="{74617D38-769A-4DDB-854A-360539F96361}"/>
              </a:ext>
            </a:extLst>
          </p:cNvPr>
          <p:cNvSpPr txBox="1">
            <a:spLocks/>
          </p:cNvSpPr>
          <p:nvPr/>
        </p:nvSpPr>
        <p:spPr>
          <a:xfrm>
            <a:off x="405001" y="823749"/>
            <a:ext cx="6047999" cy="266570"/>
          </a:xfrm>
          <a:prstGeom prst="rect">
            <a:avLst/>
          </a:prstGeom>
        </p:spPr>
        <p:txBody>
          <a:bodyPr vert="horz" lIns="0" tIns="0" rIns="0" bIns="0" rtlCol="0" anchor="t" anchorCtr="0">
            <a:noAutofit/>
          </a:bodyPr>
          <a:lstStyle>
            <a:lvl1pPr algn="l" defTabSz="914355" rtl="0" eaLnBrk="1" latinLnBrk="0" hangingPunct="1">
              <a:lnSpc>
                <a:spcPct val="90000"/>
              </a:lnSpc>
              <a:spcBef>
                <a:spcPct val="0"/>
              </a:spcBef>
              <a:buNone/>
              <a:defRPr sz="2100" b="1" kern="1200" spc="51" baseline="0">
                <a:solidFill>
                  <a:schemeClr val="tx1"/>
                </a:solidFill>
                <a:latin typeface="+mj-lt"/>
                <a:ea typeface="+mj-ea"/>
                <a:cs typeface="+mj-cs"/>
              </a:defRPr>
            </a:lvl1pPr>
          </a:lstStyle>
          <a:p>
            <a:pPr marL="128588" indent="-128588">
              <a:buFont typeface="Arial" panose="020B0604020202020204" pitchFamily="34" charset="0"/>
              <a:buChar char="•"/>
            </a:pPr>
            <a:r>
              <a:rPr lang="en-US" sz="900" b="0" dirty="0"/>
              <a:t>Moody’s revised its baseline scenario after US tariffs announcement</a:t>
            </a:r>
          </a:p>
        </p:txBody>
      </p:sp>
      <p:sp>
        <p:nvSpPr>
          <p:cNvPr id="7" name="Titre 1">
            <a:extLst>
              <a:ext uri="{FF2B5EF4-FFF2-40B4-BE49-F238E27FC236}">
                <a16:creationId xmlns:a16="http://schemas.microsoft.com/office/drawing/2014/main" id="{294F2AAB-8D22-472E-AF1A-AE6C4BD4DDD7}"/>
              </a:ext>
            </a:extLst>
          </p:cNvPr>
          <p:cNvSpPr txBox="1">
            <a:spLocks/>
          </p:cNvSpPr>
          <p:nvPr/>
        </p:nvSpPr>
        <p:spPr>
          <a:xfrm>
            <a:off x="4015768" y="1370054"/>
            <a:ext cx="2608056" cy="3082658"/>
          </a:xfrm>
          <a:prstGeom prst="rect">
            <a:avLst/>
          </a:prstGeom>
        </p:spPr>
        <p:txBody>
          <a:bodyPr vert="horz" lIns="0" tIns="0" rIns="0" bIns="0" rtlCol="0" anchor="t" anchorCtr="0">
            <a:noAutofit/>
          </a:bodyPr>
          <a:lstStyle>
            <a:lvl1pPr algn="l" defTabSz="914355" rtl="0" eaLnBrk="1" latinLnBrk="0" hangingPunct="1">
              <a:lnSpc>
                <a:spcPct val="90000"/>
              </a:lnSpc>
              <a:spcBef>
                <a:spcPct val="0"/>
              </a:spcBef>
              <a:buNone/>
              <a:defRPr sz="2100" b="1" kern="1200" spc="51" baseline="0">
                <a:solidFill>
                  <a:schemeClr val="tx1"/>
                </a:solidFill>
                <a:latin typeface="+mj-lt"/>
                <a:ea typeface="+mj-ea"/>
                <a:cs typeface="+mj-cs"/>
              </a:defRPr>
            </a:lvl1pPr>
          </a:lstStyle>
          <a:p>
            <a:pPr marL="128588" indent="-128588" algn="just">
              <a:buFont typeface="Arial" panose="020B0604020202020204" pitchFamily="34" charset="0"/>
              <a:buChar char="•"/>
            </a:pPr>
            <a:endParaRPr lang="en-US" sz="900" b="0" i="1" dirty="0"/>
          </a:p>
          <a:p>
            <a:pPr marL="128588" indent="-128588" algn="just">
              <a:buFont typeface="Arial" panose="020B0604020202020204" pitchFamily="34" charset="0"/>
              <a:buChar char="•"/>
            </a:pPr>
            <a:r>
              <a:rPr lang="en-US" sz="900" i="1" dirty="0"/>
              <a:t>The current tariffs and trade turmoil will weaken credit conditions and corporate defaults will not decrease as quickly as we had previously expected. </a:t>
            </a:r>
          </a:p>
          <a:p>
            <a:pPr marL="128588" indent="-128588" algn="just">
              <a:buFont typeface="Arial" panose="020B0604020202020204" pitchFamily="34" charset="0"/>
              <a:buChar char="•"/>
            </a:pPr>
            <a:endParaRPr lang="en-US" sz="900" i="1" dirty="0"/>
          </a:p>
          <a:p>
            <a:pPr marL="128588" indent="-128588" algn="just">
              <a:buFont typeface="Arial" panose="020B0604020202020204" pitchFamily="34" charset="0"/>
              <a:buChar char="•"/>
            </a:pPr>
            <a:endParaRPr lang="en-US" sz="900" i="1" dirty="0"/>
          </a:p>
          <a:p>
            <a:pPr marL="128588" indent="-128588" algn="just">
              <a:buFont typeface="Arial" panose="020B0604020202020204" pitchFamily="34" charset="0"/>
              <a:buChar char="•"/>
            </a:pPr>
            <a:r>
              <a:rPr lang="en-US" sz="900" i="1" dirty="0"/>
              <a:t>In fact, the global default rate may remain elevated or rise depending on the degree of negative impact that tariffs will have on economic and financial conditions.</a:t>
            </a:r>
          </a:p>
          <a:p>
            <a:pPr marL="128588" indent="-128588" algn="just">
              <a:buFont typeface="Arial" panose="020B0604020202020204" pitchFamily="34" charset="0"/>
              <a:buChar char="•"/>
            </a:pPr>
            <a:endParaRPr lang="en-US" sz="900" i="1" dirty="0"/>
          </a:p>
          <a:p>
            <a:pPr marL="128588" indent="-128588" algn="just">
              <a:buFont typeface="Arial" panose="020B0604020202020204" pitchFamily="34" charset="0"/>
              <a:buChar char="•"/>
            </a:pPr>
            <a:endParaRPr lang="en-US" sz="900" i="1" dirty="0"/>
          </a:p>
          <a:p>
            <a:pPr marL="128588" indent="-128588" algn="just">
              <a:buFont typeface="Arial" panose="020B0604020202020204" pitchFamily="34" charset="0"/>
              <a:buChar char="•"/>
            </a:pPr>
            <a:r>
              <a:rPr lang="en-US" sz="900" i="1" dirty="0"/>
              <a:t>While our baseline forecast is for the default rate to decline during 2025, it would not take a big negative shock for it to rise instead. Our 12-month forecast is for a range of 3%-7%.</a:t>
            </a:r>
          </a:p>
        </p:txBody>
      </p:sp>
      <p:pic>
        <p:nvPicPr>
          <p:cNvPr id="2" name="Picture 1">
            <a:extLst>
              <a:ext uri="{FF2B5EF4-FFF2-40B4-BE49-F238E27FC236}">
                <a16:creationId xmlns:a16="http://schemas.microsoft.com/office/drawing/2014/main" id="{67478D89-0987-480A-9A24-7C7432493262}"/>
              </a:ext>
            </a:extLst>
          </p:cNvPr>
          <p:cNvPicPr>
            <a:picLocks noChangeAspect="1"/>
          </p:cNvPicPr>
          <p:nvPr/>
        </p:nvPicPr>
        <p:blipFill>
          <a:blip r:embed="rId2"/>
          <a:stretch>
            <a:fillRect/>
          </a:stretch>
        </p:blipFill>
        <p:spPr>
          <a:xfrm>
            <a:off x="456302" y="1165249"/>
            <a:ext cx="3292125" cy="2030144"/>
          </a:xfrm>
          <a:prstGeom prst="rect">
            <a:avLst/>
          </a:prstGeom>
        </p:spPr>
      </p:pic>
      <p:pic>
        <p:nvPicPr>
          <p:cNvPr id="8" name="Picture 7">
            <a:extLst>
              <a:ext uri="{FF2B5EF4-FFF2-40B4-BE49-F238E27FC236}">
                <a16:creationId xmlns:a16="http://schemas.microsoft.com/office/drawing/2014/main" id="{C152F65A-E39D-4D7D-81D6-47E82C7ED7FD}"/>
              </a:ext>
            </a:extLst>
          </p:cNvPr>
          <p:cNvPicPr>
            <a:picLocks noChangeAspect="1"/>
          </p:cNvPicPr>
          <p:nvPr/>
        </p:nvPicPr>
        <p:blipFill>
          <a:blip r:embed="rId3"/>
          <a:stretch>
            <a:fillRect/>
          </a:stretch>
        </p:blipFill>
        <p:spPr>
          <a:xfrm>
            <a:off x="234177" y="3414013"/>
            <a:ext cx="3671539" cy="1118672"/>
          </a:xfrm>
          <a:prstGeom prst="rect">
            <a:avLst/>
          </a:prstGeom>
        </p:spPr>
      </p:pic>
    </p:spTree>
    <p:extLst>
      <p:ext uri="{BB962C8B-B14F-4D97-AF65-F5344CB8AC3E}">
        <p14:creationId xmlns:p14="http://schemas.microsoft.com/office/powerpoint/2010/main" val="31874896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171</a:t>
            </a:fld>
            <a:endParaRPr lang="fr-FR" dirty="0">
              <a:solidFill>
                <a:srgbClr val="003C64"/>
              </a:solidFill>
              <a:latin typeface="Arial" panose="020B0604020202020204"/>
            </a:endParaRPr>
          </a:p>
        </p:txBody>
      </p:sp>
      <p:sp>
        <p:nvSpPr>
          <p:cNvPr id="14" name="Titre 1"/>
          <p:cNvSpPr>
            <a:spLocks noGrp="1"/>
          </p:cNvSpPr>
          <p:nvPr>
            <p:ph type="title"/>
          </p:nvPr>
        </p:nvSpPr>
        <p:spPr>
          <a:xfrm>
            <a:off x="388801" y="315427"/>
            <a:ext cx="6252437" cy="471734"/>
          </a:xfrm>
        </p:spPr>
        <p:txBody>
          <a:bodyPr>
            <a:noAutofit/>
          </a:bodyPr>
          <a:lstStyle/>
          <a:p>
            <a:r>
              <a:rPr lang="en-US" sz="1350" dirty="0"/>
              <a:t>Moody’s pessimistic scenarios for default rates not revised up…</a:t>
            </a:r>
            <a:endParaRPr lang="fr-FR" sz="825" dirty="0"/>
          </a:p>
        </p:txBody>
      </p:sp>
      <p:pic>
        <p:nvPicPr>
          <p:cNvPr id="8" name="Picture 7">
            <a:extLst>
              <a:ext uri="{FF2B5EF4-FFF2-40B4-BE49-F238E27FC236}">
                <a16:creationId xmlns:a16="http://schemas.microsoft.com/office/drawing/2014/main" id="{1FA16C7B-7E25-45AF-8497-15BF704B6929}"/>
              </a:ext>
            </a:extLst>
          </p:cNvPr>
          <p:cNvPicPr>
            <a:picLocks noChangeAspect="1"/>
          </p:cNvPicPr>
          <p:nvPr/>
        </p:nvPicPr>
        <p:blipFill>
          <a:blip r:embed="rId2"/>
          <a:stretch>
            <a:fillRect/>
          </a:stretch>
        </p:blipFill>
        <p:spPr>
          <a:xfrm>
            <a:off x="736088" y="2743908"/>
            <a:ext cx="5149196" cy="1755178"/>
          </a:xfrm>
          <a:prstGeom prst="rect">
            <a:avLst/>
          </a:prstGeom>
        </p:spPr>
      </p:pic>
      <p:pic>
        <p:nvPicPr>
          <p:cNvPr id="6" name="Picture 5">
            <a:extLst>
              <a:ext uri="{FF2B5EF4-FFF2-40B4-BE49-F238E27FC236}">
                <a16:creationId xmlns:a16="http://schemas.microsoft.com/office/drawing/2014/main" id="{96459DE2-D8F5-4CD7-B2A6-470CD1891D19}"/>
              </a:ext>
            </a:extLst>
          </p:cNvPr>
          <p:cNvPicPr>
            <a:picLocks noChangeAspect="1"/>
          </p:cNvPicPr>
          <p:nvPr/>
        </p:nvPicPr>
        <p:blipFill>
          <a:blip r:embed="rId3"/>
          <a:stretch>
            <a:fillRect/>
          </a:stretch>
        </p:blipFill>
        <p:spPr>
          <a:xfrm>
            <a:off x="827762" y="787161"/>
            <a:ext cx="5011491" cy="1755177"/>
          </a:xfrm>
          <a:prstGeom prst="rect">
            <a:avLst/>
          </a:prstGeom>
        </p:spPr>
      </p:pic>
    </p:spTree>
    <p:extLst>
      <p:ext uri="{BB962C8B-B14F-4D97-AF65-F5344CB8AC3E}">
        <p14:creationId xmlns:p14="http://schemas.microsoft.com/office/powerpoint/2010/main" val="40093230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172</a:t>
            </a:fld>
            <a:endParaRPr lang="fr-FR" dirty="0">
              <a:solidFill>
                <a:srgbClr val="003C64"/>
              </a:solidFill>
              <a:latin typeface="Arial" panose="020B0604020202020204"/>
            </a:endParaRPr>
          </a:p>
        </p:txBody>
      </p:sp>
      <p:sp>
        <p:nvSpPr>
          <p:cNvPr id="11" name="Titre 1"/>
          <p:cNvSpPr>
            <a:spLocks noGrp="1"/>
          </p:cNvSpPr>
          <p:nvPr>
            <p:ph type="title"/>
          </p:nvPr>
        </p:nvSpPr>
        <p:spPr>
          <a:xfrm>
            <a:off x="332567" y="319983"/>
            <a:ext cx="6453001" cy="471734"/>
          </a:xfrm>
        </p:spPr>
        <p:txBody>
          <a:bodyPr>
            <a:noAutofit/>
          </a:bodyPr>
          <a:lstStyle/>
          <a:p>
            <a:r>
              <a:rPr lang="en-US" sz="1350" dirty="0"/>
              <a:t>…Actually slightly lower than one month ago in US, together with a higher baseline projection…</a:t>
            </a:r>
            <a:endParaRPr lang="fr-FR" sz="825" dirty="0"/>
          </a:p>
        </p:txBody>
      </p:sp>
      <p:pic>
        <p:nvPicPr>
          <p:cNvPr id="9" name="Picture 8">
            <a:extLst>
              <a:ext uri="{FF2B5EF4-FFF2-40B4-BE49-F238E27FC236}">
                <a16:creationId xmlns:a16="http://schemas.microsoft.com/office/drawing/2014/main" id="{A7706ADF-082A-4109-9243-DCF74D965CD9}"/>
              </a:ext>
            </a:extLst>
          </p:cNvPr>
          <p:cNvPicPr>
            <a:picLocks noChangeAspect="1"/>
          </p:cNvPicPr>
          <p:nvPr/>
        </p:nvPicPr>
        <p:blipFill>
          <a:blip r:embed="rId2"/>
          <a:stretch>
            <a:fillRect/>
          </a:stretch>
        </p:blipFill>
        <p:spPr>
          <a:xfrm>
            <a:off x="1895842" y="859455"/>
            <a:ext cx="2848775" cy="1712296"/>
          </a:xfrm>
          <a:prstGeom prst="rect">
            <a:avLst/>
          </a:prstGeom>
        </p:spPr>
      </p:pic>
      <p:pic>
        <p:nvPicPr>
          <p:cNvPr id="10" name="Picture 9">
            <a:extLst>
              <a:ext uri="{FF2B5EF4-FFF2-40B4-BE49-F238E27FC236}">
                <a16:creationId xmlns:a16="http://schemas.microsoft.com/office/drawing/2014/main" id="{EAF89121-4F34-4D72-8110-5476B918E55C}"/>
              </a:ext>
            </a:extLst>
          </p:cNvPr>
          <p:cNvPicPr>
            <a:picLocks noChangeAspect="1"/>
          </p:cNvPicPr>
          <p:nvPr/>
        </p:nvPicPr>
        <p:blipFill>
          <a:blip r:embed="rId3"/>
          <a:stretch>
            <a:fillRect/>
          </a:stretch>
        </p:blipFill>
        <p:spPr>
          <a:xfrm>
            <a:off x="388802" y="2875354"/>
            <a:ext cx="2657790" cy="1597502"/>
          </a:xfrm>
          <a:prstGeom prst="rect">
            <a:avLst/>
          </a:prstGeom>
        </p:spPr>
      </p:pic>
      <p:pic>
        <p:nvPicPr>
          <p:cNvPr id="12" name="Picture 11">
            <a:extLst>
              <a:ext uri="{FF2B5EF4-FFF2-40B4-BE49-F238E27FC236}">
                <a16:creationId xmlns:a16="http://schemas.microsoft.com/office/drawing/2014/main" id="{47B1005B-A4A8-4C87-AF96-EBA6D9BCA3F8}"/>
              </a:ext>
            </a:extLst>
          </p:cNvPr>
          <p:cNvPicPr>
            <a:picLocks noChangeAspect="1"/>
          </p:cNvPicPr>
          <p:nvPr/>
        </p:nvPicPr>
        <p:blipFill>
          <a:blip r:embed="rId4"/>
          <a:stretch>
            <a:fillRect/>
          </a:stretch>
        </p:blipFill>
        <p:spPr>
          <a:xfrm>
            <a:off x="3620425" y="2840363"/>
            <a:ext cx="2657789" cy="1597502"/>
          </a:xfrm>
          <a:prstGeom prst="rect">
            <a:avLst/>
          </a:prstGeom>
        </p:spPr>
      </p:pic>
    </p:spTree>
    <p:extLst>
      <p:ext uri="{BB962C8B-B14F-4D97-AF65-F5344CB8AC3E}">
        <p14:creationId xmlns:p14="http://schemas.microsoft.com/office/powerpoint/2010/main" val="299800901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173</a:t>
            </a:fld>
            <a:endParaRPr lang="fr-FR" dirty="0">
              <a:solidFill>
                <a:srgbClr val="003C64"/>
              </a:solidFill>
              <a:latin typeface="Arial" panose="020B0604020202020204"/>
            </a:endParaRPr>
          </a:p>
        </p:txBody>
      </p:sp>
      <p:sp>
        <p:nvSpPr>
          <p:cNvPr id="11" name="Titre 1"/>
          <p:cNvSpPr>
            <a:spLocks noGrp="1"/>
          </p:cNvSpPr>
          <p:nvPr>
            <p:ph type="title"/>
          </p:nvPr>
        </p:nvSpPr>
        <p:spPr>
          <a:xfrm>
            <a:off x="321302" y="405321"/>
            <a:ext cx="6453001" cy="471734"/>
          </a:xfrm>
        </p:spPr>
        <p:txBody>
          <a:bodyPr>
            <a:noAutofit/>
          </a:bodyPr>
          <a:lstStyle/>
          <a:p>
            <a:r>
              <a:rPr lang="en-US" sz="1350" dirty="0"/>
              <a:t>…while in Europe baseline forecast was only marginally revised higher</a:t>
            </a:r>
            <a:endParaRPr lang="fr-FR" sz="825" dirty="0"/>
          </a:p>
        </p:txBody>
      </p:sp>
      <p:pic>
        <p:nvPicPr>
          <p:cNvPr id="2" name="Picture 1">
            <a:extLst>
              <a:ext uri="{FF2B5EF4-FFF2-40B4-BE49-F238E27FC236}">
                <a16:creationId xmlns:a16="http://schemas.microsoft.com/office/drawing/2014/main" id="{424BF300-4CE6-4FF6-8418-8B3CC2DBBC19}"/>
              </a:ext>
            </a:extLst>
          </p:cNvPr>
          <p:cNvPicPr>
            <a:picLocks noChangeAspect="1"/>
          </p:cNvPicPr>
          <p:nvPr/>
        </p:nvPicPr>
        <p:blipFill>
          <a:blip r:embed="rId2"/>
          <a:stretch>
            <a:fillRect/>
          </a:stretch>
        </p:blipFill>
        <p:spPr>
          <a:xfrm>
            <a:off x="1994418" y="877055"/>
            <a:ext cx="2813181" cy="1693153"/>
          </a:xfrm>
          <a:prstGeom prst="rect">
            <a:avLst/>
          </a:prstGeom>
        </p:spPr>
      </p:pic>
      <p:pic>
        <p:nvPicPr>
          <p:cNvPr id="3" name="Picture 2">
            <a:extLst>
              <a:ext uri="{FF2B5EF4-FFF2-40B4-BE49-F238E27FC236}">
                <a16:creationId xmlns:a16="http://schemas.microsoft.com/office/drawing/2014/main" id="{5495FD7B-2559-4E2B-8BEB-3B2365EA6736}"/>
              </a:ext>
            </a:extLst>
          </p:cNvPr>
          <p:cNvPicPr>
            <a:picLocks noChangeAspect="1"/>
          </p:cNvPicPr>
          <p:nvPr/>
        </p:nvPicPr>
        <p:blipFill>
          <a:blip r:embed="rId3"/>
          <a:stretch>
            <a:fillRect/>
          </a:stretch>
        </p:blipFill>
        <p:spPr>
          <a:xfrm>
            <a:off x="321302" y="2791525"/>
            <a:ext cx="2813182" cy="1693154"/>
          </a:xfrm>
          <a:prstGeom prst="rect">
            <a:avLst/>
          </a:prstGeom>
        </p:spPr>
      </p:pic>
      <p:pic>
        <p:nvPicPr>
          <p:cNvPr id="4" name="Picture 3">
            <a:extLst>
              <a:ext uri="{FF2B5EF4-FFF2-40B4-BE49-F238E27FC236}">
                <a16:creationId xmlns:a16="http://schemas.microsoft.com/office/drawing/2014/main" id="{6054698C-8543-40F5-B51D-4C36C8B26C90}"/>
              </a:ext>
            </a:extLst>
          </p:cNvPr>
          <p:cNvPicPr>
            <a:picLocks noChangeAspect="1"/>
          </p:cNvPicPr>
          <p:nvPr/>
        </p:nvPicPr>
        <p:blipFill>
          <a:blip r:embed="rId4"/>
          <a:stretch>
            <a:fillRect/>
          </a:stretch>
        </p:blipFill>
        <p:spPr>
          <a:xfrm>
            <a:off x="3708283" y="2782356"/>
            <a:ext cx="2828417" cy="1702323"/>
          </a:xfrm>
          <a:prstGeom prst="rect">
            <a:avLst/>
          </a:prstGeom>
        </p:spPr>
      </p:pic>
    </p:spTree>
    <p:extLst>
      <p:ext uri="{BB962C8B-B14F-4D97-AF65-F5344CB8AC3E}">
        <p14:creationId xmlns:p14="http://schemas.microsoft.com/office/powerpoint/2010/main" val="8252796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89"/>
            <a:ext cx="6176899" cy="487418"/>
          </a:xfrm>
        </p:spPr>
        <p:txBody>
          <a:bodyPr>
            <a:noAutofit/>
          </a:bodyPr>
          <a:lstStyle/>
          <a:p>
            <a:pPr>
              <a:lnSpc>
                <a:spcPct val="100000"/>
              </a:lnSpc>
              <a:spcBef>
                <a:spcPts val="0"/>
              </a:spcBef>
              <a:defRPr/>
            </a:pPr>
            <a:r>
              <a:rPr lang="en-GB" sz="1500" spc="0" dirty="0">
                <a:solidFill>
                  <a:srgbClr val="003C64"/>
                </a:solidFill>
              </a:rPr>
              <a:t>Default rates calculated on </a:t>
            </a:r>
            <a:r>
              <a:rPr lang="en-GB" sz="1500" spc="0" dirty="0" err="1">
                <a:solidFill>
                  <a:srgbClr val="003C64"/>
                </a:solidFill>
              </a:rPr>
              <a:t>BofA</a:t>
            </a:r>
            <a:r>
              <a:rPr lang="en-GB" sz="1500" spc="0" dirty="0">
                <a:solidFill>
                  <a:srgbClr val="003C64"/>
                </a:solidFill>
              </a:rPr>
              <a:t> benchmarks show US </a:t>
            </a:r>
            <a:r>
              <a:rPr lang="en-US" sz="1500" spc="0" dirty="0">
                <a:solidFill>
                  <a:srgbClr val="003C64"/>
                </a:solidFill>
              </a:rPr>
              <a:t>BBs at flat levels, Bs moved from 0.4% to 0%...</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174</a:t>
            </a:fld>
            <a:endParaRPr lang="fr-FR" sz="600" dirty="0">
              <a:solidFill>
                <a:srgbClr val="003C64"/>
              </a:solidFill>
              <a:latin typeface="Arial" panose="020B0604020202020204"/>
            </a:endParaRPr>
          </a:p>
        </p:txBody>
      </p:sp>
      <p:sp>
        <p:nvSpPr>
          <p:cNvPr id="6" name="TextBox 5">
            <a:extLst>
              <a:ext uri="{FF2B5EF4-FFF2-40B4-BE49-F238E27FC236}">
                <a16:creationId xmlns:a16="http://schemas.microsoft.com/office/drawing/2014/main" id="{DBBAA405-2167-4D8A-9C66-67BFE08BE570}"/>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3" name="Picture 2">
            <a:extLst>
              <a:ext uri="{FF2B5EF4-FFF2-40B4-BE49-F238E27FC236}">
                <a16:creationId xmlns:a16="http://schemas.microsoft.com/office/drawing/2014/main" id="{82EC46B7-B125-42A1-9920-8F11C7DDD424}"/>
              </a:ext>
            </a:extLst>
          </p:cNvPr>
          <p:cNvPicPr>
            <a:picLocks noChangeAspect="1"/>
          </p:cNvPicPr>
          <p:nvPr/>
        </p:nvPicPr>
        <p:blipFill>
          <a:blip r:embed="rId2"/>
          <a:stretch>
            <a:fillRect/>
          </a:stretch>
        </p:blipFill>
        <p:spPr>
          <a:xfrm>
            <a:off x="3666931" y="2671606"/>
            <a:ext cx="2951558" cy="1806177"/>
          </a:xfrm>
          <a:prstGeom prst="rect">
            <a:avLst/>
          </a:prstGeom>
        </p:spPr>
      </p:pic>
      <p:pic>
        <p:nvPicPr>
          <p:cNvPr id="8" name="Picture 7">
            <a:extLst>
              <a:ext uri="{FF2B5EF4-FFF2-40B4-BE49-F238E27FC236}">
                <a16:creationId xmlns:a16="http://schemas.microsoft.com/office/drawing/2014/main" id="{C058E546-14C5-48E0-9F5A-7B498DB40594}"/>
              </a:ext>
            </a:extLst>
          </p:cNvPr>
          <p:cNvPicPr>
            <a:picLocks noChangeAspect="1"/>
          </p:cNvPicPr>
          <p:nvPr/>
        </p:nvPicPr>
        <p:blipFill>
          <a:blip r:embed="rId3"/>
          <a:stretch>
            <a:fillRect/>
          </a:stretch>
        </p:blipFill>
        <p:spPr>
          <a:xfrm>
            <a:off x="359152" y="827300"/>
            <a:ext cx="3069848" cy="1878564"/>
          </a:xfrm>
          <a:prstGeom prst="rect">
            <a:avLst/>
          </a:prstGeom>
        </p:spPr>
      </p:pic>
    </p:spTree>
    <p:extLst>
      <p:ext uri="{BB962C8B-B14F-4D97-AF65-F5344CB8AC3E}">
        <p14:creationId xmlns:p14="http://schemas.microsoft.com/office/powerpoint/2010/main" val="6517409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89"/>
            <a:ext cx="6176899" cy="683625"/>
          </a:xfrm>
        </p:spPr>
        <p:txBody>
          <a:bodyPr>
            <a:noAutofit/>
          </a:bodyPr>
          <a:lstStyle/>
          <a:p>
            <a:pPr>
              <a:lnSpc>
                <a:spcPct val="100000"/>
              </a:lnSpc>
              <a:spcBef>
                <a:spcPts val="0"/>
              </a:spcBef>
              <a:defRPr/>
            </a:pPr>
            <a:r>
              <a:rPr lang="en-GB" sz="1500" spc="0" dirty="0">
                <a:solidFill>
                  <a:srgbClr val="003C64"/>
                </a:solidFill>
              </a:rPr>
              <a:t>…While US CCCs default rates kept decreasing from peaks (at 7% in April), while the distress ratio turned higher last two months</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175</a:t>
            </a:fld>
            <a:endParaRPr lang="fr-FR" sz="600" dirty="0">
              <a:solidFill>
                <a:srgbClr val="003C64"/>
              </a:solidFill>
              <a:latin typeface="Arial" panose="020B0604020202020204"/>
            </a:endParaRPr>
          </a:p>
        </p:txBody>
      </p:sp>
      <p:sp>
        <p:nvSpPr>
          <p:cNvPr id="15" name="Rettangolo 3">
            <a:extLst>
              <a:ext uri="{FF2B5EF4-FFF2-40B4-BE49-F238E27FC236}">
                <a16:creationId xmlns:a16="http://schemas.microsoft.com/office/drawing/2014/main" id="{02D6CB2C-A2E4-40D5-AFB8-14B7F3AFBEDD}"/>
              </a:ext>
            </a:extLst>
          </p:cNvPr>
          <p:cNvSpPr/>
          <p:nvPr/>
        </p:nvSpPr>
        <p:spPr>
          <a:xfrm>
            <a:off x="3566732" y="1091910"/>
            <a:ext cx="2850716" cy="738664"/>
          </a:xfrm>
          <a:prstGeom prst="rect">
            <a:avLst/>
          </a:prstGeom>
        </p:spPr>
        <p:txBody>
          <a:bodyPr wrap="square">
            <a:spAutoFit/>
          </a:bodyPr>
          <a:lstStyle/>
          <a:p>
            <a:pPr marL="214313"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algn="just" defTabSz="685800">
              <a:buFont typeface="Arial" panose="020B0604020202020204" pitchFamily="34" charset="0"/>
              <a:buChar char="•"/>
              <a:defRPr/>
            </a:pPr>
            <a:r>
              <a:rPr lang="it-IT" sz="1050" dirty="0">
                <a:solidFill>
                  <a:srgbClr val="003C64"/>
                </a:solidFill>
                <a:latin typeface="Arial" panose="020B0604020202020204"/>
              </a:rPr>
              <a:t>CCC default rate </a:t>
            </a:r>
            <a:r>
              <a:rPr lang="it-IT" sz="1050" dirty="0" err="1">
                <a:solidFill>
                  <a:srgbClr val="003C64"/>
                </a:solidFill>
                <a:latin typeface="Arial" panose="020B0604020202020204"/>
              </a:rPr>
              <a:t>moved</a:t>
            </a:r>
            <a:r>
              <a:rPr lang="it-IT" sz="1050" dirty="0">
                <a:solidFill>
                  <a:srgbClr val="003C64"/>
                </a:solidFill>
                <a:latin typeface="Arial" panose="020B0604020202020204"/>
              </a:rPr>
              <a:t> down over the last </a:t>
            </a:r>
            <a:r>
              <a:rPr lang="it-IT" sz="1050" dirty="0" err="1">
                <a:solidFill>
                  <a:srgbClr val="003C64"/>
                </a:solidFill>
                <a:latin typeface="Arial" panose="020B0604020202020204"/>
              </a:rPr>
              <a:t>months</a:t>
            </a:r>
            <a:r>
              <a:rPr lang="it-IT" sz="1050" dirty="0">
                <a:solidFill>
                  <a:srgbClr val="003C64"/>
                </a:solidFill>
                <a:latin typeface="Arial" panose="020B0604020202020204"/>
              </a:rPr>
              <a:t>, </a:t>
            </a:r>
            <a:r>
              <a:rPr lang="it-IT" sz="1050" dirty="0" err="1">
                <a:solidFill>
                  <a:srgbClr val="003C64"/>
                </a:solidFill>
                <a:latin typeface="Arial" panose="020B0604020202020204"/>
              </a:rPr>
              <a:t>reached</a:t>
            </a:r>
            <a:r>
              <a:rPr lang="it-IT" sz="1050" dirty="0">
                <a:solidFill>
                  <a:srgbClr val="003C64"/>
                </a:solidFill>
                <a:latin typeface="Arial" panose="020B0604020202020204"/>
              </a:rPr>
              <a:t> 7% in April from 20% </a:t>
            </a:r>
            <a:r>
              <a:rPr lang="it-IT" sz="1050" dirty="0" err="1">
                <a:solidFill>
                  <a:srgbClr val="003C64"/>
                </a:solidFill>
                <a:latin typeface="Arial" panose="020B0604020202020204"/>
              </a:rPr>
              <a:t>peaks</a:t>
            </a:r>
            <a:r>
              <a:rPr lang="it-IT" sz="1050" dirty="0">
                <a:solidFill>
                  <a:srgbClr val="003C64"/>
                </a:solidFill>
                <a:latin typeface="Arial" panose="020B0604020202020204"/>
              </a:rPr>
              <a:t> end 2023…</a:t>
            </a:r>
          </a:p>
        </p:txBody>
      </p:sp>
      <p:sp>
        <p:nvSpPr>
          <p:cNvPr id="10" name="Rettangolo 3">
            <a:extLst>
              <a:ext uri="{FF2B5EF4-FFF2-40B4-BE49-F238E27FC236}">
                <a16:creationId xmlns:a16="http://schemas.microsoft.com/office/drawing/2014/main" id="{A8F68F50-75D8-49BE-8F4B-F62475478F33}"/>
              </a:ext>
            </a:extLst>
          </p:cNvPr>
          <p:cNvSpPr/>
          <p:nvPr/>
        </p:nvSpPr>
        <p:spPr>
          <a:xfrm>
            <a:off x="502465" y="3290579"/>
            <a:ext cx="2850716" cy="900246"/>
          </a:xfrm>
          <a:prstGeom prst="rect">
            <a:avLst/>
          </a:prstGeom>
        </p:spPr>
        <p:txBody>
          <a:bodyPr wrap="square">
            <a:spAutoFit/>
          </a:bodyPr>
          <a:lstStyle/>
          <a:p>
            <a:pPr marL="214313"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algn="just" defTabSz="685800">
              <a:buFont typeface="Arial" panose="020B0604020202020204" pitchFamily="34" charset="0"/>
              <a:buChar char="•"/>
              <a:defRPr/>
            </a:pPr>
            <a:r>
              <a:rPr lang="it-IT" sz="1050" dirty="0">
                <a:solidFill>
                  <a:srgbClr val="003C64"/>
                </a:solidFill>
                <a:latin typeface="Arial" panose="020B0604020202020204"/>
              </a:rPr>
              <a:t>…</a:t>
            </a:r>
            <a:r>
              <a:rPr lang="it-IT" sz="1050" dirty="0" err="1">
                <a:solidFill>
                  <a:srgbClr val="003C64"/>
                </a:solidFill>
                <a:latin typeface="Arial" panose="020B0604020202020204"/>
              </a:rPr>
              <a:t>while</a:t>
            </a:r>
            <a:r>
              <a:rPr lang="it-IT" sz="1050" dirty="0">
                <a:solidFill>
                  <a:srgbClr val="003C64"/>
                </a:solidFill>
                <a:latin typeface="Arial" panose="020B0604020202020204"/>
              </a:rPr>
              <a:t> CCC distress ratio </a:t>
            </a:r>
            <a:r>
              <a:rPr lang="it-IT" sz="1050" dirty="0" err="1">
                <a:solidFill>
                  <a:srgbClr val="003C64"/>
                </a:solidFill>
                <a:latin typeface="Arial" panose="020B0604020202020204"/>
              </a:rPr>
              <a:t>turned</a:t>
            </a:r>
            <a:r>
              <a:rPr lang="it-IT" sz="1050" dirty="0">
                <a:solidFill>
                  <a:srgbClr val="003C64"/>
                </a:solidFill>
                <a:latin typeface="Arial" panose="020B0604020202020204"/>
              </a:rPr>
              <a:t> to the </a:t>
            </a:r>
            <a:r>
              <a:rPr lang="it-IT" sz="1050" dirty="0" err="1">
                <a:solidFill>
                  <a:srgbClr val="003C64"/>
                </a:solidFill>
                <a:latin typeface="Arial" panose="020B0604020202020204"/>
              </a:rPr>
              <a:t>upside</a:t>
            </a:r>
            <a:r>
              <a:rPr lang="it-IT" sz="1050" dirty="0">
                <a:solidFill>
                  <a:srgbClr val="003C64"/>
                </a:solidFill>
                <a:latin typeface="Arial" panose="020B0604020202020204"/>
              </a:rPr>
              <a:t> from </a:t>
            </a:r>
            <a:r>
              <a:rPr lang="it-IT" sz="1050" dirty="0" err="1">
                <a:solidFill>
                  <a:srgbClr val="003C64"/>
                </a:solidFill>
                <a:latin typeface="Arial" panose="020B0604020202020204"/>
              </a:rPr>
              <a:t>Jan</a:t>
            </a:r>
            <a:r>
              <a:rPr lang="it-IT" sz="1050" dirty="0">
                <a:solidFill>
                  <a:srgbClr val="003C64"/>
                </a:solidFill>
                <a:latin typeface="Arial" panose="020B0604020202020204"/>
              </a:rPr>
              <a:t> 25% to 40% in April.</a:t>
            </a:r>
          </a:p>
          <a:p>
            <a:pPr marL="342900" lvl="1" defTabSz="685800">
              <a:defRPr/>
            </a:pPr>
            <a:endParaRPr lang="it-IT" sz="1050" dirty="0">
              <a:solidFill>
                <a:srgbClr val="003C64"/>
              </a:solidFill>
              <a:latin typeface="Arial" panose="020B0604020202020204"/>
            </a:endParaRPr>
          </a:p>
        </p:txBody>
      </p:sp>
      <p:sp>
        <p:nvSpPr>
          <p:cNvPr id="8" name="TextBox 7">
            <a:extLst>
              <a:ext uri="{FF2B5EF4-FFF2-40B4-BE49-F238E27FC236}">
                <a16:creationId xmlns:a16="http://schemas.microsoft.com/office/drawing/2014/main" id="{2D1D5878-896F-4817-82C3-31EC4496AE1C}"/>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4" name="Picture 3">
            <a:extLst>
              <a:ext uri="{FF2B5EF4-FFF2-40B4-BE49-F238E27FC236}">
                <a16:creationId xmlns:a16="http://schemas.microsoft.com/office/drawing/2014/main" id="{D843245B-5434-4A24-A3C8-FC2625F8165D}"/>
              </a:ext>
            </a:extLst>
          </p:cNvPr>
          <p:cNvPicPr>
            <a:picLocks noChangeAspect="1"/>
          </p:cNvPicPr>
          <p:nvPr/>
        </p:nvPicPr>
        <p:blipFill>
          <a:blip r:embed="rId2"/>
          <a:stretch>
            <a:fillRect/>
          </a:stretch>
        </p:blipFill>
        <p:spPr>
          <a:xfrm>
            <a:off x="502465" y="918387"/>
            <a:ext cx="3369856" cy="2062151"/>
          </a:xfrm>
          <a:prstGeom prst="rect">
            <a:avLst/>
          </a:prstGeom>
        </p:spPr>
      </p:pic>
      <p:pic>
        <p:nvPicPr>
          <p:cNvPr id="6" name="Picture 5">
            <a:extLst>
              <a:ext uri="{FF2B5EF4-FFF2-40B4-BE49-F238E27FC236}">
                <a16:creationId xmlns:a16="http://schemas.microsoft.com/office/drawing/2014/main" id="{14034A09-39DC-46B7-A63D-8FDB0EE1F778}"/>
              </a:ext>
            </a:extLst>
          </p:cNvPr>
          <p:cNvPicPr>
            <a:picLocks noChangeAspect="1"/>
          </p:cNvPicPr>
          <p:nvPr/>
        </p:nvPicPr>
        <p:blipFill>
          <a:blip r:embed="rId3"/>
          <a:stretch>
            <a:fillRect/>
          </a:stretch>
        </p:blipFill>
        <p:spPr>
          <a:xfrm>
            <a:off x="3996504" y="2554504"/>
            <a:ext cx="2607072" cy="2073320"/>
          </a:xfrm>
          <a:prstGeom prst="rect">
            <a:avLst/>
          </a:prstGeom>
        </p:spPr>
      </p:pic>
    </p:spTree>
    <p:extLst>
      <p:ext uri="{BB962C8B-B14F-4D97-AF65-F5344CB8AC3E}">
        <p14:creationId xmlns:p14="http://schemas.microsoft.com/office/powerpoint/2010/main" val="19731122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89"/>
            <a:ext cx="6176899" cy="487418"/>
          </a:xfrm>
        </p:spPr>
        <p:txBody>
          <a:bodyPr>
            <a:noAutofit/>
          </a:bodyPr>
          <a:lstStyle/>
          <a:p>
            <a:pPr>
              <a:lnSpc>
                <a:spcPct val="100000"/>
              </a:lnSpc>
              <a:spcBef>
                <a:spcPts val="0"/>
              </a:spcBef>
              <a:defRPr/>
            </a:pPr>
            <a:r>
              <a:rPr lang="it-IT" sz="1500" spc="0" dirty="0" err="1">
                <a:solidFill>
                  <a:srgbClr val="003C64"/>
                </a:solidFill>
              </a:rPr>
              <a:t>European</a:t>
            </a:r>
            <a:r>
              <a:rPr lang="it-IT" sz="1500" spc="0" dirty="0">
                <a:solidFill>
                  <a:srgbClr val="003C64"/>
                </a:solidFill>
              </a:rPr>
              <a:t> HY default rates by ratings </a:t>
            </a:r>
            <a:r>
              <a:rPr lang="it-IT" sz="1500" spc="0" dirty="0" err="1">
                <a:solidFill>
                  <a:srgbClr val="003C64"/>
                </a:solidFill>
              </a:rPr>
              <a:t>calculated</a:t>
            </a:r>
            <a:r>
              <a:rPr lang="it-IT" sz="1500" spc="0" dirty="0">
                <a:solidFill>
                  <a:srgbClr val="003C64"/>
                </a:solidFill>
              </a:rPr>
              <a:t> on ICE </a:t>
            </a:r>
            <a:r>
              <a:rPr lang="it-IT" sz="1500" spc="0" dirty="0" err="1">
                <a:solidFill>
                  <a:srgbClr val="003C64"/>
                </a:solidFill>
              </a:rPr>
              <a:t>BofA</a:t>
            </a:r>
            <a:r>
              <a:rPr lang="it-IT" sz="1500" spc="0" dirty="0">
                <a:solidFill>
                  <a:srgbClr val="003C64"/>
                </a:solidFill>
              </a:rPr>
              <a:t> </a:t>
            </a:r>
            <a:r>
              <a:rPr lang="it-IT" sz="1500" spc="0" dirty="0" err="1">
                <a:solidFill>
                  <a:srgbClr val="003C64"/>
                </a:solidFill>
              </a:rPr>
              <a:t>benchmarks</a:t>
            </a:r>
            <a:r>
              <a:rPr lang="it-IT" sz="1500" spc="0" dirty="0">
                <a:solidFill>
                  <a:srgbClr val="003C64"/>
                </a:solidFill>
              </a:rPr>
              <a:t> show a picture </a:t>
            </a:r>
            <a:r>
              <a:rPr lang="it-IT" sz="1500" spc="0" dirty="0" err="1">
                <a:solidFill>
                  <a:srgbClr val="003C64"/>
                </a:solidFill>
              </a:rPr>
              <a:t>very</a:t>
            </a:r>
            <a:r>
              <a:rPr lang="it-IT" sz="1500" spc="0" dirty="0">
                <a:solidFill>
                  <a:srgbClr val="003C64"/>
                </a:solidFill>
              </a:rPr>
              <a:t> </a:t>
            </a:r>
            <a:r>
              <a:rPr lang="it-IT" sz="1500" spc="0" dirty="0" err="1">
                <a:solidFill>
                  <a:srgbClr val="003C64"/>
                </a:solidFill>
              </a:rPr>
              <a:t>similar</a:t>
            </a:r>
            <a:r>
              <a:rPr lang="it-IT" sz="1500" spc="0" dirty="0">
                <a:solidFill>
                  <a:srgbClr val="003C64"/>
                </a:solidFill>
              </a:rPr>
              <a:t> to US … </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176</a:t>
            </a:fld>
            <a:endParaRPr lang="fr-FR" sz="600" dirty="0">
              <a:solidFill>
                <a:srgbClr val="003C64"/>
              </a:solidFill>
              <a:latin typeface="Arial" panose="020B0604020202020204"/>
            </a:endParaRPr>
          </a:p>
        </p:txBody>
      </p:sp>
      <p:sp>
        <p:nvSpPr>
          <p:cNvPr id="6" name="TextBox 5">
            <a:extLst>
              <a:ext uri="{FF2B5EF4-FFF2-40B4-BE49-F238E27FC236}">
                <a16:creationId xmlns:a16="http://schemas.microsoft.com/office/drawing/2014/main" id="{DBBAA405-2167-4D8A-9C66-67BFE08BE570}"/>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3" name="Picture 2">
            <a:extLst>
              <a:ext uri="{FF2B5EF4-FFF2-40B4-BE49-F238E27FC236}">
                <a16:creationId xmlns:a16="http://schemas.microsoft.com/office/drawing/2014/main" id="{6F8588FC-EB4D-41EF-9B41-8EE2B6632FD6}"/>
              </a:ext>
            </a:extLst>
          </p:cNvPr>
          <p:cNvPicPr>
            <a:picLocks noChangeAspect="1"/>
          </p:cNvPicPr>
          <p:nvPr/>
        </p:nvPicPr>
        <p:blipFill>
          <a:blip r:embed="rId2"/>
          <a:stretch>
            <a:fillRect/>
          </a:stretch>
        </p:blipFill>
        <p:spPr>
          <a:xfrm>
            <a:off x="951676" y="1272727"/>
            <a:ext cx="4711379" cy="2365358"/>
          </a:xfrm>
          <a:prstGeom prst="rect">
            <a:avLst/>
          </a:prstGeom>
        </p:spPr>
      </p:pic>
    </p:spTree>
    <p:extLst>
      <p:ext uri="{BB962C8B-B14F-4D97-AF65-F5344CB8AC3E}">
        <p14:creationId xmlns:p14="http://schemas.microsoft.com/office/powerpoint/2010/main" val="119593955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21931"/>
            <a:ext cx="6176899" cy="487418"/>
          </a:xfrm>
        </p:spPr>
        <p:txBody>
          <a:bodyPr>
            <a:noAutofit/>
          </a:bodyPr>
          <a:lstStyle/>
          <a:p>
            <a:pPr>
              <a:lnSpc>
                <a:spcPct val="100000"/>
              </a:lnSpc>
              <a:spcBef>
                <a:spcPts val="0"/>
              </a:spcBef>
              <a:defRPr/>
            </a:pPr>
            <a:r>
              <a:rPr lang="it-IT" sz="1500" spc="0" dirty="0">
                <a:solidFill>
                  <a:srgbClr val="003C64"/>
                </a:solidFill>
              </a:rPr>
              <a:t>…</a:t>
            </a:r>
            <a:r>
              <a:rPr lang="it-IT" sz="1500" spc="0" dirty="0" err="1">
                <a:solidFill>
                  <a:srgbClr val="003C64"/>
                </a:solidFill>
              </a:rPr>
              <a:t>While</a:t>
            </a:r>
            <a:r>
              <a:rPr lang="it-IT" sz="1500" spc="0" dirty="0">
                <a:solidFill>
                  <a:srgbClr val="003C64"/>
                </a:solidFill>
              </a:rPr>
              <a:t> the </a:t>
            </a:r>
            <a:r>
              <a:rPr lang="it-IT" sz="1500" spc="0" dirty="0" err="1">
                <a:solidFill>
                  <a:srgbClr val="003C64"/>
                </a:solidFill>
              </a:rPr>
              <a:t>recent</a:t>
            </a:r>
            <a:r>
              <a:rPr lang="it-IT" sz="1500" spc="0" dirty="0">
                <a:solidFill>
                  <a:srgbClr val="003C64"/>
                </a:solidFill>
              </a:rPr>
              <a:t> trend </a:t>
            </a:r>
            <a:r>
              <a:rPr lang="it-IT" sz="1500" spc="0" dirty="0" err="1">
                <a:solidFill>
                  <a:srgbClr val="003C64"/>
                </a:solidFill>
              </a:rPr>
              <a:t>is</a:t>
            </a:r>
            <a:r>
              <a:rPr lang="it-IT" sz="1500" spc="0" dirty="0">
                <a:solidFill>
                  <a:srgbClr val="003C64"/>
                </a:solidFill>
              </a:rPr>
              <a:t> </a:t>
            </a:r>
            <a:r>
              <a:rPr lang="it-IT" sz="1500" spc="0" dirty="0" err="1">
                <a:solidFill>
                  <a:srgbClr val="003C64"/>
                </a:solidFill>
              </a:rPr>
              <a:t>mostly</a:t>
            </a:r>
            <a:r>
              <a:rPr lang="it-IT" sz="1500" spc="0" dirty="0">
                <a:solidFill>
                  <a:srgbClr val="003C64"/>
                </a:solidFill>
              </a:rPr>
              <a:t> </a:t>
            </a:r>
            <a:r>
              <a:rPr lang="it-IT" sz="1500" spc="0" dirty="0" err="1">
                <a:solidFill>
                  <a:srgbClr val="003C64"/>
                </a:solidFill>
              </a:rPr>
              <a:t>driven</a:t>
            </a:r>
            <a:r>
              <a:rPr lang="it-IT" sz="1500" spc="0" dirty="0">
                <a:solidFill>
                  <a:srgbClr val="003C64"/>
                </a:solidFill>
              </a:rPr>
              <a:t> by </a:t>
            </a:r>
            <a:r>
              <a:rPr lang="it-IT" sz="1500" spc="0" dirty="0" err="1">
                <a:solidFill>
                  <a:srgbClr val="003C64"/>
                </a:solidFill>
              </a:rPr>
              <a:t>German</a:t>
            </a:r>
            <a:r>
              <a:rPr lang="it-IT" sz="1500" spc="0" dirty="0">
                <a:solidFill>
                  <a:srgbClr val="003C64"/>
                </a:solidFill>
              </a:rPr>
              <a:t> issuers </a:t>
            </a:r>
            <a:r>
              <a:rPr lang="it-IT" sz="1500" spc="0" dirty="0" err="1">
                <a:solidFill>
                  <a:srgbClr val="003C64"/>
                </a:solidFill>
              </a:rPr>
              <a:t>among</a:t>
            </a:r>
            <a:r>
              <a:rPr lang="it-IT" sz="1500" spc="0" dirty="0">
                <a:solidFill>
                  <a:srgbClr val="003C64"/>
                </a:solidFill>
              </a:rPr>
              <a:t> big </a:t>
            </a:r>
            <a:r>
              <a:rPr lang="it-IT" sz="1500" spc="0" dirty="0" err="1">
                <a:solidFill>
                  <a:srgbClr val="003C64"/>
                </a:solidFill>
              </a:rPr>
              <a:t>four</a:t>
            </a:r>
            <a:r>
              <a:rPr lang="it-IT" sz="1500" spc="0" dirty="0">
                <a:solidFill>
                  <a:srgbClr val="003C64"/>
                </a:solidFill>
              </a:rPr>
              <a:t> countries, with </a:t>
            </a:r>
            <a:r>
              <a:rPr lang="it-IT" sz="1500" spc="0" dirty="0" err="1">
                <a:solidFill>
                  <a:srgbClr val="003C64"/>
                </a:solidFill>
              </a:rPr>
              <a:t>periphery</a:t>
            </a:r>
            <a:r>
              <a:rPr lang="it-IT" sz="1500" spc="0" dirty="0">
                <a:solidFill>
                  <a:srgbClr val="003C64"/>
                </a:solidFill>
              </a:rPr>
              <a:t> issuers DR </a:t>
            </a:r>
            <a:r>
              <a:rPr lang="it-IT" sz="1500" spc="0" dirty="0" err="1">
                <a:solidFill>
                  <a:srgbClr val="003C64"/>
                </a:solidFill>
              </a:rPr>
              <a:t>close</a:t>
            </a:r>
            <a:r>
              <a:rPr lang="it-IT" sz="1500" spc="0" dirty="0">
                <a:solidFill>
                  <a:srgbClr val="003C64"/>
                </a:solidFill>
              </a:rPr>
              <a:t> to </a:t>
            </a:r>
            <a:r>
              <a:rPr lang="it-IT" sz="1500" spc="0" dirty="0" err="1">
                <a:solidFill>
                  <a:srgbClr val="003C64"/>
                </a:solidFill>
              </a:rPr>
              <a:t>flat</a:t>
            </a:r>
            <a:r>
              <a:rPr lang="it-IT" sz="1500" spc="0" dirty="0">
                <a:solidFill>
                  <a:srgbClr val="003C64"/>
                </a:solidFill>
              </a:rPr>
              <a:t> </a:t>
            </a:r>
            <a:r>
              <a:rPr lang="it-IT" sz="1500" spc="0" dirty="0" err="1">
                <a:solidFill>
                  <a:srgbClr val="003C64"/>
                </a:solidFill>
              </a:rPr>
              <a:t>levels</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177</a:t>
            </a:fld>
            <a:endParaRPr lang="fr-FR" sz="600" dirty="0">
              <a:solidFill>
                <a:srgbClr val="003C64"/>
              </a:solidFill>
              <a:latin typeface="Arial" panose="020B0604020202020204"/>
            </a:endParaRPr>
          </a:p>
        </p:txBody>
      </p:sp>
      <p:sp>
        <p:nvSpPr>
          <p:cNvPr id="6" name="TextBox 5">
            <a:extLst>
              <a:ext uri="{FF2B5EF4-FFF2-40B4-BE49-F238E27FC236}">
                <a16:creationId xmlns:a16="http://schemas.microsoft.com/office/drawing/2014/main" id="{DBBAA405-2167-4D8A-9C66-67BFE08BE570}"/>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4" name="Picture 3">
            <a:extLst>
              <a:ext uri="{FF2B5EF4-FFF2-40B4-BE49-F238E27FC236}">
                <a16:creationId xmlns:a16="http://schemas.microsoft.com/office/drawing/2014/main" id="{CC31C401-6282-410D-825C-2DB7D1C3594F}"/>
              </a:ext>
            </a:extLst>
          </p:cNvPr>
          <p:cNvPicPr>
            <a:picLocks noChangeAspect="1"/>
          </p:cNvPicPr>
          <p:nvPr/>
        </p:nvPicPr>
        <p:blipFill>
          <a:blip r:embed="rId2"/>
          <a:stretch>
            <a:fillRect/>
          </a:stretch>
        </p:blipFill>
        <p:spPr>
          <a:xfrm>
            <a:off x="321301" y="915496"/>
            <a:ext cx="3822524" cy="1678070"/>
          </a:xfrm>
          <a:prstGeom prst="rect">
            <a:avLst/>
          </a:prstGeom>
        </p:spPr>
      </p:pic>
      <p:pic>
        <p:nvPicPr>
          <p:cNvPr id="8" name="Picture 7">
            <a:extLst>
              <a:ext uri="{FF2B5EF4-FFF2-40B4-BE49-F238E27FC236}">
                <a16:creationId xmlns:a16="http://schemas.microsoft.com/office/drawing/2014/main" id="{5E7AFEC2-8CEA-4701-A1EA-29B1F0F6C94C}"/>
              </a:ext>
            </a:extLst>
          </p:cNvPr>
          <p:cNvPicPr>
            <a:picLocks noChangeAspect="1"/>
          </p:cNvPicPr>
          <p:nvPr/>
        </p:nvPicPr>
        <p:blipFill>
          <a:blip r:embed="rId3"/>
          <a:stretch>
            <a:fillRect/>
          </a:stretch>
        </p:blipFill>
        <p:spPr>
          <a:xfrm>
            <a:off x="2943645" y="2709747"/>
            <a:ext cx="3536074" cy="1768037"/>
          </a:xfrm>
          <a:prstGeom prst="rect">
            <a:avLst/>
          </a:prstGeom>
        </p:spPr>
      </p:pic>
    </p:spTree>
    <p:extLst>
      <p:ext uri="{BB962C8B-B14F-4D97-AF65-F5344CB8AC3E}">
        <p14:creationId xmlns:p14="http://schemas.microsoft.com/office/powerpoint/2010/main" val="2387675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21931"/>
            <a:ext cx="6304621" cy="487418"/>
          </a:xfrm>
        </p:spPr>
        <p:txBody>
          <a:bodyPr>
            <a:noAutofit/>
          </a:bodyPr>
          <a:lstStyle/>
          <a:p>
            <a:pPr>
              <a:lnSpc>
                <a:spcPct val="100000"/>
              </a:lnSpc>
              <a:spcBef>
                <a:spcPts val="0"/>
              </a:spcBef>
              <a:defRPr/>
            </a:pPr>
            <a:r>
              <a:rPr lang="it-IT" sz="1500" spc="0" dirty="0">
                <a:solidFill>
                  <a:srgbClr val="003C64"/>
                </a:solidFill>
              </a:rPr>
              <a:t>In Europe </a:t>
            </a:r>
            <a:r>
              <a:rPr lang="it-IT" sz="1500" spc="0" dirty="0" err="1">
                <a:solidFill>
                  <a:srgbClr val="003C64"/>
                </a:solidFill>
              </a:rPr>
              <a:t>debt</a:t>
            </a:r>
            <a:r>
              <a:rPr lang="it-IT" sz="1500" spc="0" dirty="0">
                <a:solidFill>
                  <a:srgbClr val="003C64"/>
                </a:solidFill>
              </a:rPr>
              <a:t> </a:t>
            </a:r>
            <a:r>
              <a:rPr lang="it-IT" sz="1500" spc="0" dirty="0" err="1">
                <a:solidFill>
                  <a:srgbClr val="003C64"/>
                </a:solidFill>
              </a:rPr>
              <a:t>volumes</a:t>
            </a:r>
            <a:r>
              <a:rPr lang="it-IT" sz="1500" spc="0" dirty="0">
                <a:solidFill>
                  <a:srgbClr val="003C64"/>
                </a:solidFill>
              </a:rPr>
              <a:t> of </a:t>
            </a:r>
            <a:r>
              <a:rPr lang="it-IT" sz="1500" spc="0" dirty="0" err="1">
                <a:solidFill>
                  <a:srgbClr val="003C64"/>
                </a:solidFill>
              </a:rPr>
              <a:t>rising</a:t>
            </a:r>
            <a:r>
              <a:rPr lang="it-IT" sz="1500" spc="0" dirty="0">
                <a:solidFill>
                  <a:srgbClr val="003C64"/>
                </a:solidFill>
              </a:rPr>
              <a:t> stars </a:t>
            </a:r>
            <a:r>
              <a:rPr lang="it-IT" sz="1500" spc="0" dirty="0" err="1">
                <a:solidFill>
                  <a:srgbClr val="003C64"/>
                </a:solidFill>
              </a:rPr>
              <a:t>still</a:t>
            </a:r>
            <a:r>
              <a:rPr lang="it-IT" sz="1500" spc="0" dirty="0">
                <a:solidFill>
                  <a:srgbClr val="003C64"/>
                </a:solidFill>
              </a:rPr>
              <a:t> </a:t>
            </a:r>
            <a:r>
              <a:rPr lang="it-IT" sz="1500" spc="0" dirty="0" err="1">
                <a:solidFill>
                  <a:srgbClr val="003C64"/>
                </a:solidFill>
              </a:rPr>
              <a:t>higher</a:t>
            </a:r>
            <a:r>
              <a:rPr lang="it-IT" sz="1500" spc="0" dirty="0">
                <a:solidFill>
                  <a:srgbClr val="003C64"/>
                </a:solidFill>
              </a:rPr>
              <a:t> </a:t>
            </a:r>
            <a:r>
              <a:rPr lang="it-IT" sz="1500" spc="0" dirty="0" err="1">
                <a:solidFill>
                  <a:srgbClr val="003C64"/>
                </a:solidFill>
              </a:rPr>
              <a:t>than</a:t>
            </a:r>
            <a:r>
              <a:rPr lang="it-IT" sz="1500" spc="0" dirty="0">
                <a:solidFill>
                  <a:srgbClr val="003C64"/>
                </a:solidFill>
              </a:rPr>
              <a:t> </a:t>
            </a:r>
            <a:r>
              <a:rPr lang="it-IT" sz="1500" spc="0" dirty="0" err="1">
                <a:solidFill>
                  <a:srgbClr val="003C64"/>
                </a:solidFill>
              </a:rPr>
              <a:t>fallen</a:t>
            </a:r>
            <a:r>
              <a:rPr lang="it-IT" sz="1500" spc="0" dirty="0">
                <a:solidFill>
                  <a:srgbClr val="003C64"/>
                </a:solidFill>
              </a:rPr>
              <a:t> </a:t>
            </a:r>
            <a:r>
              <a:rPr lang="it-IT" sz="1500" spc="0" dirty="0" err="1">
                <a:solidFill>
                  <a:srgbClr val="003C64"/>
                </a:solidFill>
              </a:rPr>
              <a:t>angels</a:t>
            </a:r>
            <a:r>
              <a:rPr lang="it-IT" sz="1500" spc="0" dirty="0">
                <a:solidFill>
                  <a:srgbClr val="003C64"/>
                </a:solidFill>
              </a:rPr>
              <a:t>’ </a:t>
            </a:r>
            <a:r>
              <a:rPr lang="it-IT" sz="1500" spc="0" dirty="0" err="1">
                <a:solidFill>
                  <a:srgbClr val="003C64"/>
                </a:solidFill>
              </a:rPr>
              <a:t>volumes</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178</a:t>
            </a:fld>
            <a:endParaRPr lang="fr-FR" sz="600" dirty="0">
              <a:solidFill>
                <a:srgbClr val="003C64"/>
              </a:solidFill>
              <a:latin typeface="Arial" panose="020B0604020202020204"/>
            </a:endParaRPr>
          </a:p>
        </p:txBody>
      </p:sp>
      <p:sp>
        <p:nvSpPr>
          <p:cNvPr id="6" name="TextBox 5">
            <a:extLst>
              <a:ext uri="{FF2B5EF4-FFF2-40B4-BE49-F238E27FC236}">
                <a16:creationId xmlns:a16="http://schemas.microsoft.com/office/drawing/2014/main" id="{DBBAA405-2167-4D8A-9C66-67BFE08BE570}"/>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4" name="Picture 3">
            <a:extLst>
              <a:ext uri="{FF2B5EF4-FFF2-40B4-BE49-F238E27FC236}">
                <a16:creationId xmlns:a16="http://schemas.microsoft.com/office/drawing/2014/main" id="{769EE205-7A42-44CF-B200-81FF9528FAD1}"/>
              </a:ext>
            </a:extLst>
          </p:cNvPr>
          <p:cNvPicPr>
            <a:picLocks noChangeAspect="1"/>
          </p:cNvPicPr>
          <p:nvPr/>
        </p:nvPicPr>
        <p:blipFill>
          <a:blip r:embed="rId2"/>
          <a:stretch>
            <a:fillRect/>
          </a:stretch>
        </p:blipFill>
        <p:spPr>
          <a:xfrm>
            <a:off x="321301" y="1229317"/>
            <a:ext cx="2758424" cy="1342433"/>
          </a:xfrm>
          <a:prstGeom prst="rect">
            <a:avLst/>
          </a:prstGeom>
        </p:spPr>
      </p:pic>
      <p:pic>
        <p:nvPicPr>
          <p:cNvPr id="7" name="Picture 6">
            <a:extLst>
              <a:ext uri="{FF2B5EF4-FFF2-40B4-BE49-F238E27FC236}">
                <a16:creationId xmlns:a16="http://schemas.microsoft.com/office/drawing/2014/main" id="{BBD63086-ACEF-4A61-8E2C-2A38CBAFBE09}"/>
              </a:ext>
            </a:extLst>
          </p:cNvPr>
          <p:cNvPicPr>
            <a:picLocks noChangeAspect="1"/>
          </p:cNvPicPr>
          <p:nvPr/>
        </p:nvPicPr>
        <p:blipFill>
          <a:blip r:embed="rId3"/>
          <a:stretch>
            <a:fillRect/>
          </a:stretch>
        </p:blipFill>
        <p:spPr>
          <a:xfrm>
            <a:off x="3358919" y="1229649"/>
            <a:ext cx="2893424" cy="1400540"/>
          </a:xfrm>
          <a:prstGeom prst="rect">
            <a:avLst/>
          </a:prstGeom>
        </p:spPr>
      </p:pic>
      <p:sp>
        <p:nvSpPr>
          <p:cNvPr id="11" name="Titre 1">
            <a:extLst>
              <a:ext uri="{FF2B5EF4-FFF2-40B4-BE49-F238E27FC236}">
                <a16:creationId xmlns:a16="http://schemas.microsoft.com/office/drawing/2014/main" id="{D2495C31-1423-48E2-8394-2DEB903D389F}"/>
              </a:ext>
            </a:extLst>
          </p:cNvPr>
          <p:cNvSpPr txBox="1">
            <a:spLocks/>
          </p:cNvSpPr>
          <p:nvPr/>
        </p:nvSpPr>
        <p:spPr>
          <a:xfrm>
            <a:off x="605657" y="904984"/>
            <a:ext cx="4059824" cy="487418"/>
          </a:xfrm>
          <a:prstGeom prst="rect">
            <a:avLst/>
          </a:prstGeom>
        </p:spPr>
        <p:txBody>
          <a:bodyPr vert="horz" lIns="0" tIns="0" rIns="0" bIns="0" rtlCol="0" anchor="t" anchorCtr="0">
            <a:noAutofit/>
          </a:bodyPr>
          <a:lstStyle>
            <a:lvl1pPr algn="l" defTabSz="914332" rtl="0" eaLnBrk="1" latinLnBrk="0" hangingPunct="1">
              <a:lnSpc>
                <a:spcPct val="90000"/>
              </a:lnSpc>
              <a:spcBef>
                <a:spcPct val="0"/>
              </a:spcBef>
              <a:buNone/>
              <a:defRPr sz="2100" b="1" kern="1200" spc="51" baseline="0">
                <a:solidFill>
                  <a:schemeClr val="tx1"/>
                </a:solidFill>
                <a:latin typeface="+mj-lt"/>
                <a:ea typeface="+mj-ea"/>
                <a:cs typeface="+mj-cs"/>
              </a:defRPr>
            </a:lvl1pPr>
          </a:lstStyle>
          <a:p>
            <a:pPr>
              <a:lnSpc>
                <a:spcPct val="100000"/>
              </a:lnSpc>
              <a:spcBef>
                <a:spcPts val="0"/>
              </a:spcBef>
              <a:defRPr/>
            </a:pPr>
            <a:r>
              <a:rPr lang="it-IT" sz="900" spc="0" dirty="0">
                <a:solidFill>
                  <a:schemeClr val="bg1"/>
                </a:solidFill>
                <a:highlight>
                  <a:srgbClr val="005483"/>
                </a:highlight>
              </a:rPr>
              <a:t>EUR HY </a:t>
            </a:r>
            <a:r>
              <a:rPr lang="it-IT" sz="900" spc="0" dirty="0" err="1">
                <a:solidFill>
                  <a:schemeClr val="bg1"/>
                </a:solidFill>
                <a:highlight>
                  <a:srgbClr val="005483"/>
                </a:highlight>
              </a:rPr>
              <a:t>rising</a:t>
            </a:r>
            <a:r>
              <a:rPr lang="it-IT" sz="900" spc="0" dirty="0">
                <a:solidFill>
                  <a:schemeClr val="bg1"/>
                </a:solidFill>
                <a:highlight>
                  <a:srgbClr val="005483"/>
                </a:highlight>
              </a:rPr>
              <a:t> stars’ </a:t>
            </a:r>
            <a:r>
              <a:rPr lang="it-IT" sz="900" spc="0" dirty="0" err="1">
                <a:solidFill>
                  <a:schemeClr val="bg1"/>
                </a:solidFill>
                <a:highlight>
                  <a:srgbClr val="005483"/>
                </a:highlight>
              </a:rPr>
              <a:t>volumes</a:t>
            </a:r>
            <a:r>
              <a:rPr lang="it-IT" sz="900" spc="0" dirty="0">
                <a:solidFill>
                  <a:schemeClr val="bg1"/>
                </a:solidFill>
                <a:highlight>
                  <a:srgbClr val="005483"/>
                </a:highlight>
              </a:rPr>
              <a:t>, in EUR </a:t>
            </a:r>
            <a:r>
              <a:rPr lang="it-IT" sz="900" spc="0" dirty="0" err="1">
                <a:solidFill>
                  <a:schemeClr val="bg1"/>
                </a:solidFill>
                <a:highlight>
                  <a:srgbClr val="005483"/>
                </a:highlight>
              </a:rPr>
              <a:t>mn</a:t>
            </a:r>
            <a:endParaRPr lang="en-GB" sz="900" spc="0" dirty="0">
              <a:solidFill>
                <a:schemeClr val="bg1"/>
              </a:solidFill>
              <a:highlight>
                <a:srgbClr val="005483"/>
              </a:highlight>
            </a:endParaRPr>
          </a:p>
        </p:txBody>
      </p:sp>
      <p:sp>
        <p:nvSpPr>
          <p:cNvPr id="12" name="Titre 1">
            <a:extLst>
              <a:ext uri="{FF2B5EF4-FFF2-40B4-BE49-F238E27FC236}">
                <a16:creationId xmlns:a16="http://schemas.microsoft.com/office/drawing/2014/main" id="{7955CC05-0D2A-4D9C-A815-FE05950A710C}"/>
              </a:ext>
            </a:extLst>
          </p:cNvPr>
          <p:cNvSpPr txBox="1">
            <a:spLocks/>
          </p:cNvSpPr>
          <p:nvPr/>
        </p:nvSpPr>
        <p:spPr>
          <a:xfrm>
            <a:off x="3680606" y="904984"/>
            <a:ext cx="4059824" cy="487418"/>
          </a:xfrm>
          <a:prstGeom prst="rect">
            <a:avLst/>
          </a:prstGeom>
        </p:spPr>
        <p:txBody>
          <a:bodyPr vert="horz" lIns="0" tIns="0" rIns="0" bIns="0" rtlCol="0" anchor="t" anchorCtr="0">
            <a:noAutofit/>
          </a:bodyPr>
          <a:lstStyle>
            <a:lvl1pPr algn="l" defTabSz="914332" rtl="0" eaLnBrk="1" latinLnBrk="0" hangingPunct="1">
              <a:lnSpc>
                <a:spcPct val="90000"/>
              </a:lnSpc>
              <a:spcBef>
                <a:spcPct val="0"/>
              </a:spcBef>
              <a:buNone/>
              <a:defRPr sz="2100" b="1" kern="1200" spc="51" baseline="0">
                <a:solidFill>
                  <a:schemeClr val="tx1"/>
                </a:solidFill>
                <a:latin typeface="+mj-lt"/>
                <a:ea typeface="+mj-ea"/>
                <a:cs typeface="+mj-cs"/>
              </a:defRPr>
            </a:lvl1pPr>
          </a:lstStyle>
          <a:p>
            <a:pPr>
              <a:lnSpc>
                <a:spcPct val="100000"/>
              </a:lnSpc>
              <a:spcBef>
                <a:spcPts val="0"/>
              </a:spcBef>
              <a:defRPr/>
            </a:pPr>
            <a:r>
              <a:rPr lang="it-IT" sz="900" spc="0" dirty="0">
                <a:solidFill>
                  <a:schemeClr val="bg1"/>
                </a:solidFill>
                <a:highlight>
                  <a:srgbClr val="005483"/>
                </a:highlight>
              </a:rPr>
              <a:t>EUR </a:t>
            </a:r>
            <a:r>
              <a:rPr lang="it-IT" sz="900" spc="0" dirty="0" err="1">
                <a:solidFill>
                  <a:schemeClr val="bg1"/>
                </a:solidFill>
                <a:highlight>
                  <a:srgbClr val="005483"/>
                </a:highlight>
              </a:rPr>
              <a:t>fallen</a:t>
            </a:r>
            <a:r>
              <a:rPr lang="it-IT" sz="900" spc="0" dirty="0">
                <a:solidFill>
                  <a:schemeClr val="bg1"/>
                </a:solidFill>
                <a:highlight>
                  <a:srgbClr val="005483"/>
                </a:highlight>
              </a:rPr>
              <a:t> </a:t>
            </a:r>
            <a:r>
              <a:rPr lang="it-IT" sz="900" spc="0" dirty="0" err="1">
                <a:solidFill>
                  <a:schemeClr val="bg1"/>
                </a:solidFill>
                <a:highlight>
                  <a:srgbClr val="005483"/>
                </a:highlight>
              </a:rPr>
              <a:t>angels</a:t>
            </a:r>
            <a:r>
              <a:rPr lang="it-IT" sz="900" spc="0" dirty="0">
                <a:solidFill>
                  <a:schemeClr val="bg1"/>
                </a:solidFill>
                <a:highlight>
                  <a:srgbClr val="005483"/>
                </a:highlight>
              </a:rPr>
              <a:t>’ </a:t>
            </a:r>
            <a:r>
              <a:rPr lang="it-IT" sz="900" spc="0" dirty="0" err="1">
                <a:solidFill>
                  <a:schemeClr val="bg1"/>
                </a:solidFill>
                <a:highlight>
                  <a:srgbClr val="005483"/>
                </a:highlight>
              </a:rPr>
              <a:t>volumes</a:t>
            </a:r>
            <a:r>
              <a:rPr lang="it-IT" sz="900" spc="0" dirty="0">
                <a:solidFill>
                  <a:schemeClr val="bg1"/>
                </a:solidFill>
                <a:highlight>
                  <a:srgbClr val="005483"/>
                </a:highlight>
              </a:rPr>
              <a:t>, in EUR </a:t>
            </a:r>
            <a:r>
              <a:rPr lang="it-IT" sz="900" spc="0" dirty="0" err="1">
                <a:solidFill>
                  <a:schemeClr val="bg1"/>
                </a:solidFill>
                <a:highlight>
                  <a:srgbClr val="005483"/>
                </a:highlight>
              </a:rPr>
              <a:t>mn</a:t>
            </a:r>
            <a:endParaRPr lang="en-GB" sz="900" spc="0" dirty="0">
              <a:solidFill>
                <a:schemeClr val="bg1"/>
              </a:solidFill>
              <a:highlight>
                <a:srgbClr val="005483"/>
              </a:highlight>
            </a:endParaRPr>
          </a:p>
        </p:txBody>
      </p:sp>
    </p:spTree>
    <p:extLst>
      <p:ext uri="{BB962C8B-B14F-4D97-AF65-F5344CB8AC3E}">
        <p14:creationId xmlns:p14="http://schemas.microsoft.com/office/powerpoint/2010/main" val="11249618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179</a:t>
            </a:fld>
            <a:endParaRPr lang="fr-FR" dirty="0">
              <a:solidFill>
                <a:srgbClr val="003C64"/>
              </a:solidFill>
              <a:latin typeface="Arial" panose="020B0604020202020204"/>
            </a:endParaRPr>
          </a:p>
        </p:txBody>
      </p:sp>
      <p:sp>
        <p:nvSpPr>
          <p:cNvPr id="17" name="Titre 1"/>
          <p:cNvSpPr>
            <a:spLocks noGrp="1"/>
          </p:cNvSpPr>
          <p:nvPr>
            <p:ph type="title"/>
          </p:nvPr>
        </p:nvSpPr>
        <p:spPr>
          <a:xfrm>
            <a:off x="405000" y="342420"/>
            <a:ext cx="6047999" cy="618847"/>
          </a:xfrm>
        </p:spPr>
        <p:txBody>
          <a:bodyPr>
            <a:noAutofit/>
          </a:bodyPr>
          <a:lstStyle/>
          <a:p>
            <a:r>
              <a:rPr lang="en-US" sz="1350" dirty="0"/>
              <a:t>Moody’s rating migration over the last year recorded: </a:t>
            </a:r>
            <a:br>
              <a:rPr lang="en-US" sz="1350" dirty="0"/>
            </a:br>
            <a:r>
              <a:rPr lang="en-US" sz="1350" dirty="0"/>
              <a:t>1) an overall positive drift in mid-high rated HY and low rated IG, </a:t>
            </a:r>
            <a:br>
              <a:rPr lang="en-US" sz="1350" dirty="0"/>
            </a:br>
            <a:r>
              <a:rPr lang="en-US" sz="1350" dirty="0"/>
              <a:t>2) negative trend in low rated HY</a:t>
            </a:r>
            <a:br>
              <a:rPr lang="en-US" sz="1350" dirty="0"/>
            </a:br>
            <a:endParaRPr lang="fr-FR" sz="825" dirty="0"/>
          </a:p>
        </p:txBody>
      </p:sp>
      <p:sp>
        <p:nvSpPr>
          <p:cNvPr id="10" name="Rettangolo 3">
            <a:extLst>
              <a:ext uri="{FF2B5EF4-FFF2-40B4-BE49-F238E27FC236}">
                <a16:creationId xmlns:a16="http://schemas.microsoft.com/office/drawing/2014/main" id="{60D5CEE6-2AE2-4B7C-8532-5DDB573F46D6}"/>
              </a:ext>
            </a:extLst>
          </p:cNvPr>
          <p:cNvSpPr/>
          <p:nvPr/>
        </p:nvSpPr>
        <p:spPr>
          <a:xfrm>
            <a:off x="68580" y="961266"/>
            <a:ext cx="1960525" cy="3647152"/>
          </a:xfrm>
          <a:prstGeom prst="rect">
            <a:avLst/>
          </a:prstGeom>
        </p:spPr>
        <p:txBody>
          <a:bodyPr wrap="square">
            <a:spAutoFit/>
          </a:bodyPr>
          <a:lstStyle/>
          <a:p>
            <a:pPr defTabSz="685800">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r>
              <a:rPr lang="it-IT" sz="1050" dirty="0">
                <a:solidFill>
                  <a:srgbClr val="003C64"/>
                </a:solidFill>
                <a:latin typeface="Arial" panose="020B0604020202020204"/>
              </a:rPr>
              <a:t>Last 12 </a:t>
            </a:r>
            <a:r>
              <a:rPr lang="it-IT" sz="1050" dirty="0" err="1">
                <a:solidFill>
                  <a:srgbClr val="003C64"/>
                </a:solidFill>
                <a:latin typeface="Arial" panose="020B0604020202020204"/>
              </a:rPr>
              <a:t>months</a:t>
            </a:r>
            <a:r>
              <a:rPr lang="it-IT" sz="1050" dirty="0">
                <a:solidFill>
                  <a:srgbClr val="003C64"/>
                </a:solidFill>
                <a:latin typeface="Arial" panose="020B0604020202020204"/>
              </a:rPr>
              <a:t> </a:t>
            </a:r>
            <a:r>
              <a:rPr lang="it-IT" sz="1050" dirty="0" err="1">
                <a:solidFill>
                  <a:srgbClr val="003C64"/>
                </a:solidFill>
                <a:latin typeface="Arial" panose="020B0604020202020204"/>
              </a:rPr>
              <a:t>recorded</a:t>
            </a:r>
            <a:r>
              <a:rPr lang="it-IT" sz="1050" dirty="0">
                <a:solidFill>
                  <a:srgbClr val="003C64"/>
                </a:solidFill>
                <a:latin typeface="Arial" panose="020B0604020202020204"/>
              </a:rPr>
              <a:t> an overall positive rating </a:t>
            </a:r>
            <a:r>
              <a:rPr lang="it-IT" sz="1050" dirty="0" err="1">
                <a:solidFill>
                  <a:srgbClr val="003C64"/>
                </a:solidFill>
                <a:latin typeface="Arial" panose="020B0604020202020204"/>
              </a:rPr>
              <a:t>drift</a:t>
            </a:r>
            <a:r>
              <a:rPr lang="it-IT" sz="1050" dirty="0">
                <a:solidFill>
                  <a:srgbClr val="003C64"/>
                </a:solidFill>
                <a:latin typeface="Arial" panose="020B0604020202020204"/>
              </a:rPr>
              <a:t> in </a:t>
            </a:r>
            <a:r>
              <a:rPr lang="it-IT" sz="1050" dirty="0" err="1">
                <a:solidFill>
                  <a:srgbClr val="003C64"/>
                </a:solidFill>
                <a:latin typeface="Arial" panose="020B0604020202020204"/>
              </a:rPr>
              <a:t>mid</a:t>
            </a:r>
            <a:r>
              <a:rPr lang="it-IT" sz="1050" dirty="0">
                <a:solidFill>
                  <a:srgbClr val="003C64"/>
                </a:solidFill>
                <a:latin typeface="Arial" panose="020B0604020202020204"/>
              </a:rPr>
              <a:t> to high </a:t>
            </a:r>
            <a:r>
              <a:rPr lang="it-IT" sz="1050" dirty="0" err="1">
                <a:solidFill>
                  <a:srgbClr val="003C64"/>
                </a:solidFill>
                <a:latin typeface="Arial" panose="020B0604020202020204"/>
              </a:rPr>
              <a:t>rated</a:t>
            </a:r>
            <a:r>
              <a:rPr lang="it-IT" sz="1050" dirty="0">
                <a:solidFill>
                  <a:srgbClr val="003C64"/>
                </a:solidFill>
                <a:latin typeface="Arial" panose="020B0604020202020204"/>
              </a:rPr>
              <a:t> speculative grade </a:t>
            </a:r>
            <a:r>
              <a:rPr lang="it-IT" sz="1050" dirty="0" err="1">
                <a:solidFill>
                  <a:srgbClr val="003C64"/>
                </a:solidFill>
                <a:latin typeface="Arial" panose="020B0604020202020204"/>
              </a:rPr>
              <a:t>segments</a:t>
            </a:r>
            <a:r>
              <a:rPr lang="it-IT" sz="1050" dirty="0">
                <a:solidFill>
                  <a:srgbClr val="003C64"/>
                </a:solidFill>
                <a:latin typeface="Arial" panose="020B0604020202020204"/>
              </a:rPr>
              <a:t>.</a:t>
            </a:r>
          </a:p>
          <a:p>
            <a:pPr marL="557213" lvl="1"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r>
              <a:rPr lang="it-IT" sz="1050" dirty="0">
                <a:solidFill>
                  <a:srgbClr val="003C64"/>
                </a:solidFill>
                <a:latin typeface="Arial" panose="020B0604020202020204"/>
              </a:rPr>
              <a:t>Low </a:t>
            </a:r>
            <a:r>
              <a:rPr lang="it-IT" sz="1050" dirty="0" err="1">
                <a:solidFill>
                  <a:srgbClr val="003C64"/>
                </a:solidFill>
                <a:latin typeface="Arial" panose="020B0604020202020204"/>
              </a:rPr>
              <a:t>BBBs</a:t>
            </a:r>
            <a:r>
              <a:rPr lang="it-IT" sz="1050" dirty="0">
                <a:solidFill>
                  <a:srgbClr val="003C64"/>
                </a:solidFill>
                <a:latin typeface="Arial" panose="020B0604020202020204"/>
              </a:rPr>
              <a:t> and high </a:t>
            </a:r>
            <a:r>
              <a:rPr lang="it-IT" sz="1050" dirty="0" err="1">
                <a:solidFill>
                  <a:srgbClr val="003C64"/>
                </a:solidFill>
                <a:latin typeface="Arial" panose="020B0604020202020204"/>
              </a:rPr>
              <a:t>BBs</a:t>
            </a:r>
            <a:r>
              <a:rPr lang="it-IT" sz="1050" dirty="0">
                <a:solidFill>
                  <a:srgbClr val="003C64"/>
                </a:solidFill>
                <a:latin typeface="Arial" panose="020B0604020202020204"/>
              </a:rPr>
              <a:t> </a:t>
            </a:r>
            <a:r>
              <a:rPr lang="it-IT" sz="1050" dirty="0" err="1">
                <a:solidFill>
                  <a:srgbClr val="003C64"/>
                </a:solidFill>
                <a:latin typeface="Arial" panose="020B0604020202020204"/>
              </a:rPr>
              <a:t>also</a:t>
            </a:r>
            <a:r>
              <a:rPr lang="it-IT" sz="1050" dirty="0">
                <a:solidFill>
                  <a:srgbClr val="003C64"/>
                </a:solidFill>
                <a:latin typeface="Arial" panose="020B0604020202020204"/>
              </a:rPr>
              <a:t> </a:t>
            </a:r>
            <a:r>
              <a:rPr lang="it-IT" sz="1050" dirty="0" err="1">
                <a:solidFill>
                  <a:srgbClr val="003C64"/>
                </a:solidFill>
                <a:latin typeface="Arial" panose="020B0604020202020204"/>
              </a:rPr>
              <a:t>showed</a:t>
            </a:r>
            <a:r>
              <a:rPr lang="it-IT" sz="1050" dirty="0">
                <a:solidFill>
                  <a:srgbClr val="003C64"/>
                </a:solidFill>
                <a:latin typeface="Arial" panose="020B0604020202020204"/>
              </a:rPr>
              <a:t> positive net </a:t>
            </a:r>
            <a:r>
              <a:rPr lang="it-IT" sz="1050" dirty="0" err="1">
                <a:solidFill>
                  <a:srgbClr val="003C64"/>
                </a:solidFill>
                <a:latin typeface="Arial" panose="020B0604020202020204"/>
              </a:rPr>
              <a:t>migrations</a:t>
            </a:r>
            <a:r>
              <a:rPr lang="it-IT" sz="1050" dirty="0">
                <a:solidFill>
                  <a:srgbClr val="003C64"/>
                </a:solidFill>
                <a:latin typeface="Arial" panose="020B0604020202020204"/>
              </a:rPr>
              <a:t>.</a:t>
            </a:r>
          </a:p>
          <a:p>
            <a:pPr marL="557213" lvl="1"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defTabSz="685800">
              <a:buFont typeface="Arial" panose="020B0604020202020204" pitchFamily="34" charset="0"/>
              <a:buChar char="•"/>
              <a:defRPr/>
            </a:pPr>
            <a:r>
              <a:rPr lang="it-IT" sz="1050" dirty="0">
                <a:solidFill>
                  <a:srgbClr val="003C64"/>
                </a:solidFill>
                <a:latin typeface="Arial" panose="020B0604020202020204"/>
              </a:rPr>
              <a:t>Low </a:t>
            </a:r>
            <a:r>
              <a:rPr lang="it-IT" sz="1050" dirty="0" err="1">
                <a:solidFill>
                  <a:srgbClr val="003C64"/>
                </a:solidFill>
                <a:latin typeface="Arial" panose="020B0604020202020204"/>
              </a:rPr>
              <a:t>rated</a:t>
            </a:r>
            <a:r>
              <a:rPr lang="it-IT" sz="1050" dirty="0">
                <a:solidFill>
                  <a:srgbClr val="003C64"/>
                </a:solidFill>
                <a:latin typeface="Arial" panose="020B0604020202020204"/>
              </a:rPr>
              <a:t> HY, on the </a:t>
            </a:r>
            <a:r>
              <a:rPr lang="it-IT" sz="1050" dirty="0" err="1">
                <a:solidFill>
                  <a:srgbClr val="003C64"/>
                </a:solidFill>
                <a:latin typeface="Arial" panose="020B0604020202020204"/>
              </a:rPr>
              <a:t>contrary</a:t>
            </a:r>
            <a:r>
              <a:rPr lang="it-IT" sz="1050" dirty="0">
                <a:solidFill>
                  <a:srgbClr val="003C64"/>
                </a:solidFill>
                <a:latin typeface="Arial" panose="020B0604020202020204"/>
              </a:rPr>
              <a:t>, </a:t>
            </a:r>
            <a:r>
              <a:rPr lang="it-IT" sz="1050" dirty="0" err="1">
                <a:solidFill>
                  <a:srgbClr val="003C64"/>
                </a:solidFill>
                <a:latin typeface="Arial" panose="020B0604020202020204"/>
              </a:rPr>
              <a:t>suffered</a:t>
            </a:r>
            <a:r>
              <a:rPr lang="it-IT" sz="1050" dirty="0">
                <a:solidFill>
                  <a:srgbClr val="003C64"/>
                </a:solidFill>
                <a:latin typeface="Arial" panose="020B0604020202020204"/>
              </a:rPr>
              <a:t> from net negative rating </a:t>
            </a:r>
            <a:r>
              <a:rPr lang="it-IT" sz="1050" dirty="0" err="1">
                <a:solidFill>
                  <a:srgbClr val="003C64"/>
                </a:solidFill>
                <a:latin typeface="Arial" panose="020B0604020202020204"/>
              </a:rPr>
              <a:t>revisions</a:t>
            </a:r>
            <a:endParaRPr lang="it-IT" sz="1050" dirty="0">
              <a:solidFill>
                <a:srgbClr val="003C64"/>
              </a:solidFill>
              <a:latin typeface="Arial" panose="020B0604020202020204"/>
            </a:endParaRPr>
          </a:p>
          <a:p>
            <a:pPr marL="342900" lvl="1" defTabSz="685800">
              <a:defRPr/>
            </a:pPr>
            <a:endParaRPr lang="it-IT" sz="1050" dirty="0">
              <a:solidFill>
                <a:srgbClr val="003C64"/>
              </a:solidFill>
              <a:latin typeface="Arial" panose="020B0604020202020204"/>
            </a:endParaRPr>
          </a:p>
        </p:txBody>
      </p:sp>
      <p:pic>
        <p:nvPicPr>
          <p:cNvPr id="4" name="Picture 3">
            <a:extLst>
              <a:ext uri="{FF2B5EF4-FFF2-40B4-BE49-F238E27FC236}">
                <a16:creationId xmlns:a16="http://schemas.microsoft.com/office/drawing/2014/main" id="{A9FB10C6-E064-4E5D-B4D0-1B1889C1A65E}"/>
              </a:ext>
            </a:extLst>
          </p:cNvPr>
          <p:cNvPicPr>
            <a:picLocks noChangeAspect="1"/>
          </p:cNvPicPr>
          <p:nvPr/>
        </p:nvPicPr>
        <p:blipFill>
          <a:blip r:embed="rId2"/>
          <a:stretch>
            <a:fillRect/>
          </a:stretch>
        </p:blipFill>
        <p:spPr>
          <a:xfrm>
            <a:off x="2037326" y="1037064"/>
            <a:ext cx="4625025" cy="3311912"/>
          </a:xfrm>
          <a:prstGeom prst="rect">
            <a:avLst/>
          </a:prstGeom>
        </p:spPr>
      </p:pic>
      <p:cxnSp>
        <p:nvCxnSpPr>
          <p:cNvPr id="13" name="Straight Arrow Connector 12">
            <a:extLst>
              <a:ext uri="{FF2B5EF4-FFF2-40B4-BE49-F238E27FC236}">
                <a16:creationId xmlns:a16="http://schemas.microsoft.com/office/drawing/2014/main" id="{A57A6337-BCA1-4158-828D-E14314AABD37}"/>
              </a:ext>
            </a:extLst>
          </p:cNvPr>
          <p:cNvCxnSpPr>
            <a:cxnSpLocks/>
          </p:cNvCxnSpPr>
          <p:nvPr/>
        </p:nvCxnSpPr>
        <p:spPr>
          <a:xfrm>
            <a:off x="1660890" y="2017041"/>
            <a:ext cx="2205716" cy="817599"/>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61863A2-9B71-4665-8DA9-6FC99AD84CDE}"/>
              </a:ext>
            </a:extLst>
          </p:cNvPr>
          <p:cNvSpPr/>
          <p:nvPr/>
        </p:nvSpPr>
        <p:spPr>
          <a:xfrm>
            <a:off x="3237361" y="2164294"/>
            <a:ext cx="2136101" cy="1008801"/>
          </a:xfrm>
          <a:prstGeom prst="rect">
            <a:avLst/>
          </a:prstGeom>
          <a:solidFill>
            <a:schemeClr val="accent3">
              <a:alpha val="2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Tree>
    <p:extLst>
      <p:ext uri="{BB962C8B-B14F-4D97-AF65-F5344CB8AC3E}">
        <p14:creationId xmlns:p14="http://schemas.microsoft.com/office/powerpoint/2010/main" val="50150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B9DAA-DE5D-45B3-8F4E-8508F46B37B9}"/>
              </a:ext>
            </a:extLst>
          </p:cNvPr>
          <p:cNvSpPr>
            <a:spLocks noGrp="1"/>
          </p:cNvSpPr>
          <p:nvPr>
            <p:ph type="title"/>
          </p:nvPr>
        </p:nvSpPr>
        <p:spPr/>
        <p:txBody>
          <a:bodyPr>
            <a:normAutofit/>
          </a:bodyPr>
          <a:lstStyle/>
          <a:p>
            <a:r>
              <a:rPr lang="it-IT" dirty="0">
                <a:solidFill>
                  <a:srgbClr val="002060"/>
                </a:solidFill>
              </a:rPr>
              <a:t>Macro </a:t>
            </a:r>
            <a:r>
              <a:rPr lang="en-GB" dirty="0">
                <a:solidFill>
                  <a:srgbClr val="002060"/>
                </a:solidFill>
              </a:rPr>
              <a:t>Wealth</a:t>
            </a:r>
            <a:r>
              <a:rPr lang="it-IT" dirty="0">
                <a:solidFill>
                  <a:srgbClr val="002060"/>
                </a:solidFill>
              </a:rPr>
              <a:t> Index</a:t>
            </a:r>
            <a:endParaRPr lang="en-GB" dirty="0">
              <a:solidFill>
                <a:srgbClr val="002060"/>
              </a:solidFill>
            </a:endParaRPr>
          </a:p>
        </p:txBody>
      </p:sp>
      <p:sp>
        <p:nvSpPr>
          <p:cNvPr id="6" name="Slide Number Placeholder 5">
            <a:extLst>
              <a:ext uri="{FF2B5EF4-FFF2-40B4-BE49-F238E27FC236}">
                <a16:creationId xmlns:a16="http://schemas.microsoft.com/office/drawing/2014/main" id="{BE2D5101-54F6-497B-977F-927BA76295DE}"/>
              </a:ext>
            </a:extLst>
          </p:cNvPr>
          <p:cNvSpPr>
            <a:spLocks noGrp="1"/>
          </p:cNvSpPr>
          <p:nvPr>
            <p:ph type="sldNum" sz="quarter" idx="12"/>
          </p:nvPr>
        </p:nvSpPr>
        <p:spPr/>
        <p:txBody>
          <a:bodyPr/>
          <a:lstStyle/>
          <a:p>
            <a:fld id="{B6DA55B2-71C7-D142-9718-47F3DB26F441}" type="slidenum">
              <a:rPr lang="en-GB" smtClean="0"/>
              <a:t>18</a:t>
            </a:fld>
            <a:endParaRPr lang="en-GB" dirty="0"/>
          </a:p>
        </p:txBody>
      </p:sp>
      <p:sp>
        <p:nvSpPr>
          <p:cNvPr id="25" name="Content Placeholder 2"/>
          <p:cNvSpPr>
            <a:spLocks noGrp="1"/>
          </p:cNvSpPr>
          <p:nvPr>
            <p:ph idx="1"/>
          </p:nvPr>
        </p:nvSpPr>
        <p:spPr>
          <a:xfrm>
            <a:off x="540001" y="877941"/>
            <a:ext cx="5869307" cy="1532761"/>
          </a:xfrm>
        </p:spPr>
        <p:txBody>
          <a:bodyPr/>
          <a:lstStyle/>
          <a:p>
            <a:pPr algn="just"/>
            <a:r>
              <a:rPr lang="en-GB" b="1" dirty="0">
                <a:solidFill>
                  <a:schemeClr val="accent1"/>
                </a:solidFill>
              </a:rPr>
              <a:t>Motivation: the 2023 puzzle, disinflation with no recession</a:t>
            </a:r>
          </a:p>
          <a:p>
            <a:pPr lvl="2" algn="just"/>
            <a:r>
              <a:rPr lang="en-GB" dirty="0">
                <a:solidFill>
                  <a:schemeClr val="tx1"/>
                </a:solidFill>
              </a:rPr>
              <a:t>Weak macro sentiment did not anticipate strong growth/strong rally</a:t>
            </a:r>
          </a:p>
          <a:p>
            <a:pPr lvl="2" algn="just"/>
            <a:r>
              <a:rPr lang="en-GB" dirty="0">
                <a:solidFill>
                  <a:schemeClr val="tx1"/>
                </a:solidFill>
              </a:rPr>
              <a:t>Inflation on the contrary fell opening the way for Goldilocks</a:t>
            </a:r>
          </a:p>
          <a:p>
            <a:pPr lvl="2" algn="just"/>
            <a:r>
              <a:rPr lang="en-GB" dirty="0">
                <a:solidFill>
                  <a:schemeClr val="tx1"/>
                </a:solidFill>
              </a:rPr>
              <a:t>The music didn’t change in 2024: higher rates, higher inflation, but still strong markets</a:t>
            </a:r>
          </a:p>
          <a:p>
            <a:pPr algn="just"/>
            <a:r>
              <a:rPr lang="en-GB" b="1" dirty="0">
                <a:solidFill>
                  <a:schemeClr val="accent1"/>
                </a:solidFill>
              </a:rPr>
              <a:t>The need: more accurate information, condensed in one index</a:t>
            </a:r>
          </a:p>
          <a:p>
            <a:r>
              <a:rPr lang="en-GB" b="1" dirty="0">
                <a:solidFill>
                  <a:schemeClr val="accent1"/>
                </a:solidFill>
              </a:rPr>
              <a:t>Macro wealth Index [MWI]:  synthetic indicator to scale macro risk allocation</a:t>
            </a:r>
          </a:p>
          <a:p>
            <a:pPr lvl="2" algn="just"/>
            <a:r>
              <a:rPr lang="en-GB" dirty="0">
                <a:solidFill>
                  <a:schemeClr val="tx1"/>
                </a:solidFill>
              </a:rPr>
              <a:t>We check for public and private sectors, then go into consumers and corporates dynamics</a:t>
            </a:r>
          </a:p>
          <a:p>
            <a:pPr lvl="1" algn="just"/>
            <a:endParaRPr lang="en-GB" b="1" dirty="0">
              <a:solidFill>
                <a:schemeClr val="accent1"/>
              </a:solidFill>
            </a:endParaRPr>
          </a:p>
          <a:p>
            <a:pPr marL="167870" lvl="1" indent="0" algn="just">
              <a:buNone/>
            </a:pPr>
            <a:r>
              <a:rPr lang="it-IT" dirty="0"/>
              <a:t>	</a:t>
            </a:r>
            <a:endParaRPr lang="en-GB" b="1" u="sng" dirty="0"/>
          </a:p>
        </p:txBody>
      </p:sp>
      <p:sp>
        <p:nvSpPr>
          <p:cNvPr id="26" name="TextBox 25"/>
          <p:cNvSpPr txBox="1"/>
          <p:nvPr/>
        </p:nvSpPr>
        <p:spPr>
          <a:xfrm>
            <a:off x="734379" y="3343840"/>
            <a:ext cx="1413638" cy="1518557"/>
          </a:xfrm>
          <a:prstGeom prst="rect">
            <a:avLst/>
          </a:prstGeom>
          <a:solidFill>
            <a:srgbClr val="0070C0"/>
          </a:solidFill>
          <a:ln>
            <a:solidFill>
              <a:srgbClr val="003C64"/>
            </a:solidFill>
          </a:ln>
        </p:spPr>
        <p:txBody>
          <a:bodyPr wrap="square" rtlCol="0">
            <a:spAutoFit/>
          </a:bodyPr>
          <a:lstStyle/>
          <a:p>
            <a:pPr marL="214313" indent="-214313">
              <a:buFont typeface="Arial" panose="020B0604020202020204" pitchFamily="34" charset="0"/>
              <a:buChar char="•"/>
            </a:pPr>
            <a:r>
              <a:rPr lang="en-GB" sz="713" dirty="0">
                <a:solidFill>
                  <a:schemeClr val="bg1"/>
                </a:solidFill>
              </a:rPr>
              <a:t>Broad business sentiment</a:t>
            </a:r>
          </a:p>
          <a:p>
            <a:pPr marL="214313" indent="-214313">
              <a:buFont typeface="Arial" panose="020B0604020202020204" pitchFamily="34" charset="0"/>
              <a:buChar char="•"/>
            </a:pPr>
            <a:r>
              <a:rPr lang="en-GB" sz="713" dirty="0">
                <a:solidFill>
                  <a:schemeClr val="bg1"/>
                </a:solidFill>
              </a:rPr>
              <a:t>Recession alerts</a:t>
            </a:r>
          </a:p>
          <a:p>
            <a:pPr marL="214313" indent="-214313">
              <a:buFont typeface="Arial" panose="020B0604020202020204" pitchFamily="34" charset="0"/>
              <a:buChar char="•"/>
            </a:pPr>
            <a:r>
              <a:rPr lang="en-GB" sz="713" dirty="0">
                <a:solidFill>
                  <a:schemeClr val="bg1"/>
                </a:solidFill>
              </a:rPr>
              <a:t>Manufacturing/industrial activity</a:t>
            </a:r>
          </a:p>
          <a:p>
            <a:pPr marL="214313" indent="-214313">
              <a:buFont typeface="Arial" panose="020B0604020202020204" pitchFamily="34" charset="0"/>
              <a:buChar char="•"/>
            </a:pPr>
            <a:r>
              <a:rPr lang="en-GB" sz="713" dirty="0">
                <a:solidFill>
                  <a:schemeClr val="bg1"/>
                </a:solidFill>
              </a:rPr>
              <a:t>Services activity</a:t>
            </a:r>
          </a:p>
          <a:p>
            <a:pPr marL="214313" indent="-214313">
              <a:buFont typeface="Arial" panose="020B0604020202020204" pitchFamily="34" charset="0"/>
              <a:buChar char="•"/>
            </a:pPr>
            <a:r>
              <a:rPr lang="en-GB" sz="713" dirty="0">
                <a:solidFill>
                  <a:schemeClr val="bg1"/>
                </a:solidFill>
              </a:rPr>
              <a:t>Small Business sentiment</a:t>
            </a:r>
          </a:p>
          <a:p>
            <a:pPr marL="214313" indent="-214313">
              <a:buFont typeface="Arial" panose="020B0604020202020204" pitchFamily="34" charset="0"/>
              <a:buChar char="•"/>
            </a:pPr>
            <a:r>
              <a:rPr lang="en-GB" sz="713" dirty="0">
                <a:solidFill>
                  <a:schemeClr val="bg1"/>
                </a:solidFill>
              </a:rPr>
              <a:t>Construction activity</a:t>
            </a:r>
          </a:p>
          <a:p>
            <a:pPr marL="214313" indent="-214313">
              <a:buFont typeface="Arial" panose="020B0604020202020204" pitchFamily="34" charset="0"/>
              <a:buChar char="•"/>
            </a:pPr>
            <a:r>
              <a:rPr lang="en-GB" sz="713" dirty="0">
                <a:solidFill>
                  <a:schemeClr val="bg1"/>
                </a:solidFill>
              </a:rPr>
              <a:t>Labour market conditions</a:t>
            </a:r>
          </a:p>
          <a:p>
            <a:pPr marL="214313" indent="-214313">
              <a:buFont typeface="Arial" panose="020B0604020202020204" pitchFamily="34" charset="0"/>
              <a:buChar char="•"/>
            </a:pPr>
            <a:r>
              <a:rPr lang="en-GB" sz="713" dirty="0">
                <a:solidFill>
                  <a:schemeClr val="bg1"/>
                </a:solidFill>
              </a:rPr>
              <a:t>Consumption and Consumption sentiment</a:t>
            </a:r>
          </a:p>
        </p:txBody>
      </p:sp>
      <p:sp>
        <p:nvSpPr>
          <p:cNvPr id="27" name="Rectangle 26"/>
          <p:cNvSpPr/>
          <p:nvPr/>
        </p:nvSpPr>
        <p:spPr>
          <a:xfrm>
            <a:off x="669160" y="2849743"/>
            <a:ext cx="5456891" cy="427168"/>
          </a:xfrm>
          <a:prstGeom prst="rect">
            <a:avLst/>
          </a:prstGeom>
          <a:solidFill>
            <a:srgbClr val="002060"/>
          </a:solidFill>
        </p:spPr>
        <p:txBody>
          <a:bodyPr wrap="square">
            <a:spAutoFit/>
          </a:bodyPr>
          <a:lstStyle/>
          <a:p>
            <a:pPr marL="167870" lvl="1" algn="just"/>
            <a:r>
              <a:rPr lang="it-IT" sz="1088" b="1" u="sng" dirty="0">
                <a:solidFill>
                  <a:schemeClr val="bg1"/>
                </a:solidFill>
              </a:rPr>
              <a:t>MWI = (GROWTH + REVENUES) – [ COSTS - BALANCE SHEET PROTECTION ]</a:t>
            </a:r>
            <a:endParaRPr lang="en-GB" sz="1088" b="1" u="sng" dirty="0">
              <a:solidFill>
                <a:schemeClr val="bg1"/>
              </a:solidFill>
            </a:endParaRPr>
          </a:p>
        </p:txBody>
      </p:sp>
      <p:sp>
        <p:nvSpPr>
          <p:cNvPr id="28" name="TextBox 27"/>
          <p:cNvSpPr txBox="1"/>
          <p:nvPr/>
        </p:nvSpPr>
        <p:spPr>
          <a:xfrm>
            <a:off x="2213235" y="3343839"/>
            <a:ext cx="852056" cy="1299138"/>
          </a:xfrm>
          <a:prstGeom prst="rect">
            <a:avLst/>
          </a:prstGeom>
          <a:solidFill>
            <a:srgbClr val="47B0FF"/>
          </a:solidFill>
          <a:ln>
            <a:solidFill>
              <a:srgbClr val="003C64"/>
            </a:solidFill>
          </a:ln>
        </p:spPr>
        <p:txBody>
          <a:bodyPr wrap="square" rtlCol="0">
            <a:spAutoFit/>
          </a:bodyPr>
          <a:lstStyle/>
          <a:p>
            <a:pPr marL="214313" indent="-214313">
              <a:buFont typeface="Arial" panose="020B0604020202020204" pitchFamily="34" charset="0"/>
              <a:buChar char="•"/>
            </a:pPr>
            <a:r>
              <a:rPr lang="en-GB" sz="713" dirty="0">
                <a:solidFill>
                  <a:schemeClr val="bg1"/>
                </a:solidFill>
              </a:rPr>
              <a:t>Retail sales</a:t>
            </a:r>
          </a:p>
          <a:p>
            <a:pPr marL="214313" indent="-214313">
              <a:buFont typeface="Arial" panose="020B0604020202020204" pitchFamily="34" charset="0"/>
              <a:buChar char="•"/>
            </a:pPr>
            <a:r>
              <a:rPr lang="en-GB" sz="713" dirty="0">
                <a:solidFill>
                  <a:schemeClr val="bg1"/>
                </a:solidFill>
              </a:rPr>
              <a:t>Corporate sales and margins</a:t>
            </a:r>
          </a:p>
          <a:p>
            <a:pPr marL="214313" indent="-214313">
              <a:buFont typeface="Arial" panose="020B0604020202020204" pitchFamily="34" charset="0"/>
              <a:buChar char="•"/>
            </a:pPr>
            <a:r>
              <a:rPr lang="en-GB" sz="713" dirty="0">
                <a:solidFill>
                  <a:schemeClr val="bg1"/>
                </a:solidFill>
              </a:rPr>
              <a:t>Wages </a:t>
            </a:r>
          </a:p>
          <a:p>
            <a:pPr marL="214313" indent="-214313">
              <a:buFont typeface="Arial" panose="020B0604020202020204" pitchFamily="34" charset="0"/>
              <a:buChar char="•"/>
            </a:pPr>
            <a:r>
              <a:rPr lang="en-GB" sz="713" dirty="0">
                <a:solidFill>
                  <a:schemeClr val="bg1"/>
                </a:solidFill>
              </a:rPr>
              <a:t>Income/savings dynamics</a:t>
            </a:r>
          </a:p>
          <a:p>
            <a:endParaRPr lang="it-IT" sz="713" dirty="0">
              <a:solidFill>
                <a:schemeClr val="bg1"/>
              </a:solidFill>
            </a:endParaRPr>
          </a:p>
          <a:p>
            <a:endParaRPr lang="it-IT" sz="713" dirty="0">
              <a:solidFill>
                <a:schemeClr val="bg1"/>
              </a:solidFill>
            </a:endParaRPr>
          </a:p>
        </p:txBody>
      </p:sp>
      <p:sp>
        <p:nvSpPr>
          <p:cNvPr id="29" name="TextBox 28"/>
          <p:cNvSpPr txBox="1"/>
          <p:nvPr/>
        </p:nvSpPr>
        <p:spPr>
          <a:xfrm>
            <a:off x="3130510" y="3341081"/>
            <a:ext cx="1421918" cy="1299138"/>
          </a:xfrm>
          <a:prstGeom prst="rect">
            <a:avLst/>
          </a:prstGeom>
          <a:solidFill>
            <a:srgbClr val="0070C0"/>
          </a:solidFill>
          <a:ln>
            <a:solidFill>
              <a:srgbClr val="003C64"/>
            </a:solidFill>
          </a:ln>
        </p:spPr>
        <p:txBody>
          <a:bodyPr wrap="square" rtlCol="0">
            <a:spAutoFit/>
          </a:bodyPr>
          <a:lstStyle/>
          <a:p>
            <a:pPr marL="214313" indent="-214313">
              <a:buFont typeface="Arial" panose="020B0604020202020204" pitchFamily="34" charset="0"/>
              <a:buChar char="•"/>
            </a:pPr>
            <a:r>
              <a:rPr lang="en-GB" sz="713" dirty="0">
                <a:solidFill>
                  <a:schemeClr val="bg1"/>
                </a:solidFill>
              </a:rPr>
              <a:t>Interest rates (front-end, long-end, mortgages, credit cards and auto loans)</a:t>
            </a:r>
          </a:p>
          <a:p>
            <a:pPr marL="214313" indent="-214313">
              <a:buFont typeface="Arial" panose="020B0604020202020204" pitchFamily="34" charset="0"/>
              <a:buChar char="•"/>
            </a:pPr>
            <a:r>
              <a:rPr lang="en-GB" sz="713" dirty="0">
                <a:solidFill>
                  <a:schemeClr val="bg1"/>
                </a:solidFill>
              </a:rPr>
              <a:t>Sentiment on rates</a:t>
            </a:r>
          </a:p>
          <a:p>
            <a:pPr marL="214313" indent="-214313">
              <a:buFont typeface="Arial" panose="020B0604020202020204" pitchFamily="34" charset="0"/>
              <a:buChar char="•"/>
            </a:pPr>
            <a:r>
              <a:rPr lang="en-GB" sz="713" dirty="0">
                <a:solidFill>
                  <a:schemeClr val="bg1"/>
                </a:solidFill>
              </a:rPr>
              <a:t>CPI inflation and sentiment</a:t>
            </a:r>
          </a:p>
          <a:p>
            <a:pPr marL="214313" indent="-214313">
              <a:buFont typeface="Arial" panose="020B0604020202020204" pitchFamily="34" charset="0"/>
              <a:buChar char="•"/>
            </a:pPr>
            <a:r>
              <a:rPr lang="en-GB" sz="713" dirty="0">
                <a:solidFill>
                  <a:schemeClr val="bg1"/>
                </a:solidFill>
              </a:rPr>
              <a:t>PPI (finished goods, final and intermediate demand)</a:t>
            </a:r>
          </a:p>
          <a:p>
            <a:pPr marL="214313" indent="-214313">
              <a:buFont typeface="Arial" panose="020B0604020202020204" pitchFamily="34" charset="0"/>
              <a:buChar char="•"/>
            </a:pPr>
            <a:r>
              <a:rPr lang="en-GB" sz="713" dirty="0">
                <a:solidFill>
                  <a:schemeClr val="bg1"/>
                </a:solidFill>
              </a:rPr>
              <a:t>CPI/PPI, PPI(</a:t>
            </a:r>
            <a:r>
              <a:rPr lang="en-GB" sz="713" dirty="0" err="1">
                <a:solidFill>
                  <a:schemeClr val="bg1"/>
                </a:solidFill>
              </a:rPr>
              <a:t>fd</a:t>
            </a:r>
            <a:r>
              <a:rPr lang="en-GB" sz="713" dirty="0">
                <a:solidFill>
                  <a:schemeClr val="bg1"/>
                </a:solidFill>
              </a:rPr>
              <a:t>)/PPI(id)</a:t>
            </a:r>
          </a:p>
        </p:txBody>
      </p:sp>
      <p:sp>
        <p:nvSpPr>
          <p:cNvPr id="30" name="TextBox 29"/>
          <p:cNvSpPr txBox="1"/>
          <p:nvPr/>
        </p:nvSpPr>
        <p:spPr>
          <a:xfrm>
            <a:off x="4617646" y="3343839"/>
            <a:ext cx="1434040" cy="1189428"/>
          </a:xfrm>
          <a:prstGeom prst="rect">
            <a:avLst/>
          </a:prstGeom>
          <a:solidFill>
            <a:srgbClr val="47B0FF"/>
          </a:solidFill>
          <a:ln>
            <a:solidFill>
              <a:srgbClr val="003C64"/>
            </a:solidFill>
          </a:ln>
        </p:spPr>
        <p:txBody>
          <a:bodyPr wrap="square" rtlCol="0">
            <a:spAutoFit/>
          </a:bodyPr>
          <a:lstStyle/>
          <a:p>
            <a:pPr marL="214313" indent="-214313">
              <a:buFont typeface="Arial" panose="020B0604020202020204" pitchFamily="34" charset="0"/>
              <a:buChar char="•"/>
            </a:pPr>
            <a:r>
              <a:rPr lang="en-GB" sz="713" dirty="0">
                <a:solidFill>
                  <a:schemeClr val="bg1"/>
                </a:solidFill>
              </a:rPr>
              <a:t>Housing wealth</a:t>
            </a:r>
          </a:p>
          <a:p>
            <a:pPr marL="214313" indent="-214313">
              <a:buFont typeface="Arial" panose="020B0604020202020204" pitchFamily="34" charset="0"/>
              <a:buChar char="•"/>
            </a:pPr>
            <a:r>
              <a:rPr lang="en-GB" sz="713" dirty="0">
                <a:solidFill>
                  <a:schemeClr val="bg1"/>
                </a:solidFill>
              </a:rPr>
              <a:t>Refinancing activity</a:t>
            </a:r>
          </a:p>
          <a:p>
            <a:pPr marL="214313" indent="-214313">
              <a:buFont typeface="Arial" panose="020B0604020202020204" pitchFamily="34" charset="0"/>
              <a:buChar char="•"/>
            </a:pPr>
            <a:r>
              <a:rPr lang="en-GB" sz="713" dirty="0">
                <a:solidFill>
                  <a:schemeClr val="bg1"/>
                </a:solidFill>
              </a:rPr>
              <a:t>Saving rates on deposits/certificates</a:t>
            </a:r>
          </a:p>
          <a:p>
            <a:pPr marL="214313" indent="-214313">
              <a:buFont typeface="Arial" panose="020B0604020202020204" pitchFamily="34" charset="0"/>
              <a:buChar char="•"/>
            </a:pPr>
            <a:r>
              <a:rPr lang="en-GB" sz="713" dirty="0">
                <a:solidFill>
                  <a:schemeClr val="bg1"/>
                </a:solidFill>
              </a:rPr>
              <a:t>Corporates current ratios</a:t>
            </a:r>
          </a:p>
          <a:p>
            <a:pPr marL="214313" indent="-214313">
              <a:buFont typeface="Arial" panose="020B0604020202020204" pitchFamily="34" charset="0"/>
              <a:buChar char="•"/>
            </a:pPr>
            <a:r>
              <a:rPr lang="en-GB" sz="713" dirty="0">
                <a:solidFill>
                  <a:schemeClr val="bg1"/>
                </a:solidFill>
              </a:rPr>
              <a:t>Households wealth (A&amp;L)</a:t>
            </a:r>
          </a:p>
          <a:p>
            <a:pPr marL="214313" indent="-214313">
              <a:buFont typeface="Arial" panose="020B0604020202020204" pitchFamily="34" charset="0"/>
              <a:buChar char="•"/>
            </a:pPr>
            <a:r>
              <a:rPr lang="en-GB" sz="713" dirty="0">
                <a:solidFill>
                  <a:schemeClr val="bg1"/>
                </a:solidFill>
              </a:rPr>
              <a:t>Corporate non-financial wealth (A&amp;L)</a:t>
            </a:r>
          </a:p>
          <a:p>
            <a:pPr marL="214313" indent="-214313">
              <a:buFont typeface="Arial" panose="020B0604020202020204" pitchFamily="34" charset="0"/>
              <a:buChar char="•"/>
            </a:pPr>
            <a:r>
              <a:rPr lang="en-GB" sz="713" dirty="0">
                <a:solidFill>
                  <a:schemeClr val="bg1"/>
                </a:solidFill>
              </a:rPr>
              <a:t>US liquidity (FED BS)</a:t>
            </a:r>
          </a:p>
          <a:p>
            <a:endParaRPr lang="en-GB" sz="713" dirty="0">
              <a:solidFill>
                <a:schemeClr val="bg1"/>
              </a:solidFill>
            </a:endParaRPr>
          </a:p>
        </p:txBody>
      </p:sp>
      <p:cxnSp>
        <p:nvCxnSpPr>
          <p:cNvPr id="31" name="Straight Arrow Connector 30"/>
          <p:cNvCxnSpPr/>
          <p:nvPr/>
        </p:nvCxnSpPr>
        <p:spPr>
          <a:xfrm flipH="1">
            <a:off x="1560978" y="3086346"/>
            <a:ext cx="207818" cy="257494"/>
          </a:xfrm>
          <a:prstGeom prst="straightConnector1">
            <a:avLst/>
          </a:prstGeom>
          <a:ln w="12700">
            <a:solidFill>
              <a:srgbClr val="003C6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2425945" y="3070113"/>
            <a:ext cx="93872" cy="273727"/>
          </a:xfrm>
          <a:prstGeom prst="straightConnector1">
            <a:avLst/>
          </a:prstGeom>
          <a:ln w="12700">
            <a:solidFill>
              <a:srgbClr val="003C6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427923" y="3082084"/>
            <a:ext cx="294517" cy="247406"/>
          </a:xfrm>
          <a:prstGeom prst="straightConnector1">
            <a:avLst/>
          </a:prstGeom>
          <a:ln w="12700">
            <a:solidFill>
              <a:srgbClr val="003C6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637627" y="3086345"/>
            <a:ext cx="470114" cy="243144"/>
          </a:xfrm>
          <a:prstGeom prst="straightConnector1">
            <a:avLst/>
          </a:prstGeom>
          <a:ln w="12700">
            <a:solidFill>
              <a:srgbClr val="003C64"/>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353159" y="2753651"/>
            <a:ext cx="1641764" cy="387928"/>
          </a:xfrm>
          <a:prstGeom prst="rect">
            <a:avLst/>
          </a:prstGeom>
          <a:noFill/>
          <a:ln w="28575">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6" name="Rectangle 35"/>
          <p:cNvSpPr/>
          <p:nvPr/>
        </p:nvSpPr>
        <p:spPr>
          <a:xfrm>
            <a:off x="3197998" y="2753651"/>
            <a:ext cx="524442" cy="3879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Rectangle 36"/>
          <p:cNvSpPr/>
          <p:nvPr/>
        </p:nvSpPr>
        <p:spPr>
          <a:xfrm>
            <a:off x="3821520" y="2751662"/>
            <a:ext cx="2138275" cy="387928"/>
          </a:xfrm>
          <a:prstGeom prst="rect">
            <a:avLst/>
          </a:prstGeom>
          <a:noFill/>
          <a:ln w="28575">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27362022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a:solidFill>
                  <a:srgbClr val="003C64"/>
                </a:solidFill>
                <a:latin typeface="Arial" panose="020B0604020202020204"/>
              </a:rPr>
              <a:pPr defTabSz="685800">
                <a:defRPr/>
              </a:pPr>
              <a:t>180</a:t>
            </a:fld>
            <a:endParaRPr lang="fr-FR" dirty="0">
              <a:solidFill>
                <a:srgbClr val="003C64"/>
              </a:solidFill>
              <a:latin typeface="Arial" panose="020B0604020202020204"/>
            </a:endParaRPr>
          </a:p>
        </p:txBody>
      </p:sp>
      <p:sp>
        <p:nvSpPr>
          <p:cNvPr id="17" name="Titre 1"/>
          <p:cNvSpPr>
            <a:spLocks noGrp="1"/>
          </p:cNvSpPr>
          <p:nvPr>
            <p:ph type="title"/>
          </p:nvPr>
        </p:nvSpPr>
        <p:spPr>
          <a:xfrm>
            <a:off x="405000" y="355607"/>
            <a:ext cx="6219829" cy="471734"/>
          </a:xfrm>
        </p:spPr>
        <p:txBody>
          <a:bodyPr>
            <a:noAutofit/>
          </a:bodyPr>
          <a:lstStyle/>
          <a:p>
            <a:r>
              <a:rPr lang="en-US" sz="1350" dirty="0"/>
              <a:t>Default rates and rating transitions expected by Moody’s in 12-months keep moving in the same direction</a:t>
            </a:r>
            <a:endParaRPr lang="fr-FR" sz="825" dirty="0"/>
          </a:p>
        </p:txBody>
      </p:sp>
      <p:sp>
        <p:nvSpPr>
          <p:cNvPr id="10" name="Rettangolo 3">
            <a:extLst>
              <a:ext uri="{FF2B5EF4-FFF2-40B4-BE49-F238E27FC236}">
                <a16:creationId xmlns:a16="http://schemas.microsoft.com/office/drawing/2014/main" id="{60D5CEE6-2AE2-4B7C-8532-5DDB573F46D6}"/>
              </a:ext>
            </a:extLst>
          </p:cNvPr>
          <p:cNvSpPr/>
          <p:nvPr/>
        </p:nvSpPr>
        <p:spPr>
          <a:xfrm>
            <a:off x="-74999" y="1032404"/>
            <a:ext cx="2144537" cy="2192908"/>
          </a:xfrm>
          <a:prstGeom prst="rect">
            <a:avLst/>
          </a:prstGeom>
        </p:spPr>
        <p:txBody>
          <a:bodyPr wrap="square">
            <a:spAutoFit/>
          </a:bodyPr>
          <a:lstStyle/>
          <a:p>
            <a:pPr marL="214313" indent="-214313"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algn="just" defTabSz="685800">
              <a:buFont typeface="Arial" panose="020B0604020202020204" pitchFamily="34" charset="0"/>
              <a:buChar char="•"/>
              <a:defRPr/>
            </a:pPr>
            <a:r>
              <a:rPr lang="it-IT" sz="1050" dirty="0">
                <a:solidFill>
                  <a:srgbClr val="003C64"/>
                </a:solidFill>
                <a:latin typeface="Arial" panose="020B0604020202020204"/>
              </a:rPr>
              <a:t>Moody’s </a:t>
            </a:r>
            <a:r>
              <a:rPr lang="it-IT" sz="1050" dirty="0" err="1">
                <a:solidFill>
                  <a:srgbClr val="003C64"/>
                </a:solidFill>
                <a:latin typeface="Arial" panose="020B0604020202020204"/>
              </a:rPr>
              <a:t>expects</a:t>
            </a:r>
            <a:r>
              <a:rPr lang="it-IT" sz="1050" dirty="0">
                <a:solidFill>
                  <a:srgbClr val="003C64"/>
                </a:solidFill>
                <a:latin typeface="Arial" panose="020B0604020202020204"/>
              </a:rPr>
              <a:t> default rates to </a:t>
            </a:r>
            <a:r>
              <a:rPr lang="it-IT" sz="1050" dirty="0" err="1">
                <a:solidFill>
                  <a:srgbClr val="003C64"/>
                </a:solidFill>
                <a:latin typeface="Arial" panose="020B0604020202020204"/>
              </a:rPr>
              <a:t>remain</a:t>
            </a:r>
            <a:r>
              <a:rPr lang="it-IT" sz="1050" dirty="0">
                <a:solidFill>
                  <a:srgbClr val="003C64"/>
                </a:solidFill>
                <a:latin typeface="Arial" panose="020B0604020202020204"/>
              </a:rPr>
              <a:t> </a:t>
            </a:r>
            <a:r>
              <a:rPr lang="it-IT" sz="1050" dirty="0" err="1">
                <a:solidFill>
                  <a:srgbClr val="003C64"/>
                </a:solidFill>
                <a:latin typeface="Arial" panose="020B0604020202020204"/>
              </a:rPr>
              <a:t>close</a:t>
            </a:r>
            <a:r>
              <a:rPr lang="it-IT" sz="1050" dirty="0">
                <a:solidFill>
                  <a:srgbClr val="003C64"/>
                </a:solidFill>
                <a:latin typeface="Arial" panose="020B0604020202020204"/>
              </a:rPr>
              <a:t> to </a:t>
            </a:r>
            <a:r>
              <a:rPr lang="it-IT" sz="1050" dirty="0" err="1">
                <a:solidFill>
                  <a:srgbClr val="003C64"/>
                </a:solidFill>
                <a:latin typeface="Arial" panose="020B0604020202020204"/>
              </a:rPr>
              <a:t>flat</a:t>
            </a:r>
            <a:r>
              <a:rPr lang="it-IT" sz="1050" dirty="0">
                <a:solidFill>
                  <a:srgbClr val="003C64"/>
                </a:solidFill>
                <a:latin typeface="Arial" panose="020B0604020202020204"/>
              </a:rPr>
              <a:t> in </a:t>
            </a:r>
            <a:r>
              <a:rPr lang="it-IT" sz="1050" dirty="0" err="1">
                <a:solidFill>
                  <a:srgbClr val="003C64"/>
                </a:solidFill>
                <a:latin typeface="Arial" panose="020B0604020202020204"/>
              </a:rPr>
              <a:t>BBs</a:t>
            </a:r>
            <a:r>
              <a:rPr lang="it-IT" sz="1050" dirty="0">
                <a:solidFill>
                  <a:srgbClr val="003C64"/>
                </a:solidFill>
                <a:latin typeface="Arial" panose="020B0604020202020204"/>
              </a:rPr>
              <a:t>, </a:t>
            </a:r>
            <a:r>
              <a:rPr lang="it-IT" sz="1050" dirty="0" err="1">
                <a:solidFill>
                  <a:srgbClr val="003C64"/>
                </a:solidFill>
                <a:latin typeface="Arial" panose="020B0604020202020204"/>
              </a:rPr>
              <a:t>contained</a:t>
            </a:r>
            <a:r>
              <a:rPr lang="it-IT" sz="1050" dirty="0">
                <a:solidFill>
                  <a:srgbClr val="003C64"/>
                </a:solidFill>
                <a:latin typeface="Arial" panose="020B0604020202020204"/>
              </a:rPr>
              <a:t> </a:t>
            </a:r>
            <a:r>
              <a:rPr lang="it-IT" sz="1050" dirty="0" err="1">
                <a:solidFill>
                  <a:srgbClr val="003C64"/>
                </a:solidFill>
                <a:latin typeface="Arial" panose="020B0604020202020204"/>
              </a:rPr>
              <a:t>among</a:t>
            </a:r>
            <a:r>
              <a:rPr lang="it-IT" sz="1050" dirty="0">
                <a:solidFill>
                  <a:srgbClr val="003C64"/>
                </a:solidFill>
                <a:latin typeface="Arial" panose="020B0604020202020204"/>
              </a:rPr>
              <a:t> </a:t>
            </a:r>
            <a:r>
              <a:rPr lang="it-IT" sz="1050" dirty="0" err="1">
                <a:solidFill>
                  <a:srgbClr val="003C64"/>
                </a:solidFill>
                <a:latin typeface="Arial" panose="020B0604020202020204"/>
              </a:rPr>
              <a:t>Bs</a:t>
            </a:r>
            <a:r>
              <a:rPr lang="it-IT" sz="1050" dirty="0">
                <a:solidFill>
                  <a:srgbClr val="003C64"/>
                </a:solidFill>
                <a:latin typeface="Arial" panose="020B0604020202020204"/>
              </a:rPr>
              <a:t> in one </a:t>
            </a:r>
            <a:r>
              <a:rPr lang="it-IT" sz="1050" dirty="0" err="1">
                <a:solidFill>
                  <a:srgbClr val="003C64"/>
                </a:solidFill>
                <a:latin typeface="Arial" panose="020B0604020202020204"/>
              </a:rPr>
              <a:t>year</a:t>
            </a:r>
            <a:r>
              <a:rPr lang="it-IT" sz="1050" dirty="0">
                <a:solidFill>
                  <a:srgbClr val="003C64"/>
                </a:solidFill>
                <a:latin typeface="Arial" panose="020B0604020202020204"/>
              </a:rPr>
              <a:t> time, </a:t>
            </a:r>
            <a:r>
              <a:rPr lang="it-IT" sz="1050" dirty="0" err="1">
                <a:solidFill>
                  <a:srgbClr val="003C64"/>
                </a:solidFill>
                <a:latin typeface="Arial" panose="020B0604020202020204"/>
              </a:rPr>
              <a:t>revised</a:t>
            </a:r>
            <a:r>
              <a:rPr lang="it-IT" sz="1050" dirty="0">
                <a:solidFill>
                  <a:srgbClr val="003C64"/>
                </a:solidFill>
                <a:latin typeface="Arial" panose="020B0604020202020204"/>
              </a:rPr>
              <a:t> down for </a:t>
            </a:r>
            <a:r>
              <a:rPr lang="it-IT" sz="1050" dirty="0" err="1">
                <a:solidFill>
                  <a:srgbClr val="003C64"/>
                </a:solidFill>
                <a:latin typeface="Arial" panose="020B0604020202020204"/>
              </a:rPr>
              <a:t>CCCs</a:t>
            </a:r>
            <a:r>
              <a:rPr lang="it-IT" sz="1050" dirty="0">
                <a:solidFill>
                  <a:srgbClr val="003C64"/>
                </a:solidFill>
                <a:latin typeface="Arial" panose="020B0604020202020204"/>
              </a:rPr>
              <a:t>.</a:t>
            </a:r>
          </a:p>
          <a:p>
            <a:pPr marL="557213" lvl="1" indent="-214313" algn="just" defTabSz="685800">
              <a:buFont typeface="Arial" panose="020B0604020202020204" pitchFamily="34" charset="0"/>
              <a:buChar char="•"/>
              <a:defRPr/>
            </a:pPr>
            <a:endParaRPr lang="it-IT" sz="1050" dirty="0">
              <a:solidFill>
                <a:srgbClr val="003C64"/>
              </a:solidFill>
              <a:latin typeface="Arial" panose="020B0604020202020204"/>
            </a:endParaRPr>
          </a:p>
          <a:p>
            <a:pPr marL="557213" lvl="1" indent="-214313" algn="just" defTabSz="685800">
              <a:buFont typeface="Arial" panose="020B0604020202020204" pitchFamily="34" charset="0"/>
              <a:buChar char="•"/>
              <a:defRPr/>
            </a:pPr>
            <a:r>
              <a:rPr lang="it-IT" sz="1050" dirty="0" err="1">
                <a:solidFill>
                  <a:srgbClr val="003C64"/>
                </a:solidFill>
                <a:latin typeface="Arial" panose="020B0604020202020204"/>
              </a:rPr>
              <a:t>Rising</a:t>
            </a:r>
            <a:r>
              <a:rPr lang="it-IT" sz="1050" dirty="0">
                <a:solidFill>
                  <a:srgbClr val="003C64"/>
                </a:solidFill>
                <a:latin typeface="Arial" panose="020B0604020202020204"/>
              </a:rPr>
              <a:t> stars </a:t>
            </a:r>
            <a:r>
              <a:rPr lang="it-IT" sz="1050" dirty="0" err="1">
                <a:solidFill>
                  <a:srgbClr val="003C64"/>
                </a:solidFill>
                <a:latin typeface="Arial" panose="020B0604020202020204"/>
              </a:rPr>
              <a:t>still</a:t>
            </a:r>
            <a:r>
              <a:rPr lang="it-IT" sz="1050" dirty="0">
                <a:solidFill>
                  <a:srgbClr val="003C64"/>
                </a:solidFill>
                <a:latin typeface="Arial" panose="020B0604020202020204"/>
              </a:rPr>
              <a:t> </a:t>
            </a:r>
            <a:r>
              <a:rPr lang="it-IT" sz="1050" dirty="0" err="1">
                <a:solidFill>
                  <a:srgbClr val="003C64"/>
                </a:solidFill>
                <a:latin typeface="Arial" panose="020B0604020202020204"/>
              </a:rPr>
              <a:t>expected</a:t>
            </a:r>
            <a:r>
              <a:rPr lang="it-IT" sz="1050" dirty="0">
                <a:solidFill>
                  <a:srgbClr val="003C64"/>
                </a:solidFill>
                <a:latin typeface="Arial" panose="020B0604020202020204"/>
              </a:rPr>
              <a:t> to </a:t>
            </a:r>
            <a:r>
              <a:rPr lang="it-IT" sz="1050" dirty="0" err="1">
                <a:solidFill>
                  <a:srgbClr val="003C64"/>
                </a:solidFill>
                <a:latin typeface="Arial" panose="020B0604020202020204"/>
              </a:rPr>
              <a:t>outweight</a:t>
            </a:r>
            <a:r>
              <a:rPr lang="it-IT" sz="1050" dirty="0">
                <a:solidFill>
                  <a:srgbClr val="003C64"/>
                </a:solidFill>
                <a:latin typeface="Arial" panose="020B0604020202020204"/>
              </a:rPr>
              <a:t> </a:t>
            </a:r>
            <a:r>
              <a:rPr lang="it-IT" sz="1050" dirty="0" err="1">
                <a:solidFill>
                  <a:srgbClr val="003C64"/>
                </a:solidFill>
                <a:latin typeface="Arial" panose="020B0604020202020204"/>
              </a:rPr>
              <a:t>fallen</a:t>
            </a:r>
            <a:r>
              <a:rPr lang="it-IT" sz="1050" dirty="0">
                <a:solidFill>
                  <a:srgbClr val="003C64"/>
                </a:solidFill>
                <a:latin typeface="Arial" panose="020B0604020202020204"/>
              </a:rPr>
              <a:t> </a:t>
            </a:r>
            <a:r>
              <a:rPr lang="it-IT" sz="1050" dirty="0" err="1">
                <a:solidFill>
                  <a:srgbClr val="003C64"/>
                </a:solidFill>
                <a:latin typeface="Arial" panose="020B0604020202020204"/>
              </a:rPr>
              <a:t>angels</a:t>
            </a:r>
            <a:r>
              <a:rPr lang="it-IT" sz="1050" dirty="0">
                <a:solidFill>
                  <a:srgbClr val="003C64"/>
                </a:solidFill>
                <a:latin typeface="Arial" panose="020B0604020202020204"/>
              </a:rPr>
              <a:t> in 12 </a:t>
            </a:r>
            <a:r>
              <a:rPr lang="it-IT" sz="1050" dirty="0" err="1">
                <a:solidFill>
                  <a:srgbClr val="003C64"/>
                </a:solidFill>
                <a:latin typeface="Arial" panose="020B0604020202020204"/>
              </a:rPr>
              <a:t>months</a:t>
            </a:r>
            <a:endParaRPr lang="it-IT" sz="1050" dirty="0">
              <a:solidFill>
                <a:srgbClr val="003C64"/>
              </a:solidFill>
              <a:latin typeface="Arial" panose="020B0604020202020204"/>
            </a:endParaRPr>
          </a:p>
          <a:p>
            <a:pPr marL="342900" lvl="1" defTabSz="685800">
              <a:defRPr/>
            </a:pPr>
            <a:endParaRPr lang="it-IT" sz="1050" dirty="0">
              <a:solidFill>
                <a:srgbClr val="003C64"/>
              </a:solidFill>
              <a:latin typeface="Arial" panose="020B0604020202020204"/>
            </a:endParaRPr>
          </a:p>
        </p:txBody>
      </p:sp>
      <p:pic>
        <p:nvPicPr>
          <p:cNvPr id="4" name="Picture 3">
            <a:extLst>
              <a:ext uri="{FF2B5EF4-FFF2-40B4-BE49-F238E27FC236}">
                <a16:creationId xmlns:a16="http://schemas.microsoft.com/office/drawing/2014/main" id="{EA51560A-A1A7-4980-8305-C31315F34232}"/>
              </a:ext>
            </a:extLst>
          </p:cNvPr>
          <p:cNvPicPr>
            <a:picLocks noChangeAspect="1"/>
          </p:cNvPicPr>
          <p:nvPr/>
        </p:nvPicPr>
        <p:blipFill>
          <a:blip r:embed="rId2"/>
          <a:stretch>
            <a:fillRect/>
          </a:stretch>
        </p:blipFill>
        <p:spPr>
          <a:xfrm>
            <a:off x="2238354" y="1266576"/>
            <a:ext cx="4364584" cy="3132577"/>
          </a:xfrm>
          <a:prstGeom prst="rect">
            <a:avLst/>
          </a:prstGeom>
        </p:spPr>
      </p:pic>
      <p:sp>
        <p:nvSpPr>
          <p:cNvPr id="16" name="Rectangle 15">
            <a:extLst>
              <a:ext uri="{FF2B5EF4-FFF2-40B4-BE49-F238E27FC236}">
                <a16:creationId xmlns:a16="http://schemas.microsoft.com/office/drawing/2014/main" id="{1F08A6FE-E843-4975-9B5E-3DC1FF871B64}"/>
              </a:ext>
            </a:extLst>
          </p:cNvPr>
          <p:cNvSpPr/>
          <p:nvPr/>
        </p:nvSpPr>
        <p:spPr>
          <a:xfrm>
            <a:off x="3863125" y="2771876"/>
            <a:ext cx="1477297" cy="270361"/>
          </a:xfrm>
          <a:prstGeom prst="rect">
            <a:avLst/>
          </a:prstGeom>
          <a:solidFill>
            <a:schemeClr val="accent3">
              <a:alpha val="2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cxnSp>
        <p:nvCxnSpPr>
          <p:cNvPr id="18" name="Straight Arrow Connector 17">
            <a:extLst>
              <a:ext uri="{FF2B5EF4-FFF2-40B4-BE49-F238E27FC236}">
                <a16:creationId xmlns:a16="http://schemas.microsoft.com/office/drawing/2014/main" id="{614CFAFB-336C-4012-9A0A-11EBCB9F1B88}"/>
              </a:ext>
            </a:extLst>
          </p:cNvPr>
          <p:cNvCxnSpPr>
            <a:cxnSpLocks/>
          </p:cNvCxnSpPr>
          <p:nvPr/>
        </p:nvCxnSpPr>
        <p:spPr>
          <a:xfrm>
            <a:off x="1215121" y="2737131"/>
            <a:ext cx="2427731" cy="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8297685-6C97-4498-B161-68B5BDADD6A9}"/>
              </a:ext>
            </a:extLst>
          </p:cNvPr>
          <p:cNvCxnSpPr>
            <a:cxnSpLocks/>
          </p:cNvCxnSpPr>
          <p:nvPr/>
        </p:nvCxnSpPr>
        <p:spPr>
          <a:xfrm>
            <a:off x="2069538" y="1316979"/>
            <a:ext cx="4175490" cy="2233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183EEC5-782F-4379-8441-35205B4DDD75}"/>
              </a:ext>
            </a:extLst>
          </p:cNvPr>
          <p:cNvPicPr>
            <a:picLocks noChangeAspect="1"/>
          </p:cNvPicPr>
          <p:nvPr/>
        </p:nvPicPr>
        <p:blipFill>
          <a:blip r:embed="rId3"/>
          <a:stretch>
            <a:fillRect/>
          </a:stretch>
        </p:blipFill>
        <p:spPr>
          <a:xfrm>
            <a:off x="6353008" y="2835208"/>
            <a:ext cx="150952" cy="1443410"/>
          </a:xfrm>
          <a:prstGeom prst="rect">
            <a:avLst/>
          </a:prstGeom>
        </p:spPr>
      </p:pic>
    </p:spTree>
    <p:extLst>
      <p:ext uri="{BB962C8B-B14F-4D97-AF65-F5344CB8AC3E}">
        <p14:creationId xmlns:p14="http://schemas.microsoft.com/office/powerpoint/2010/main" val="101173736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21931"/>
            <a:ext cx="6304621" cy="487418"/>
          </a:xfrm>
        </p:spPr>
        <p:txBody>
          <a:bodyPr>
            <a:noAutofit/>
          </a:bodyPr>
          <a:lstStyle/>
          <a:p>
            <a:pPr>
              <a:lnSpc>
                <a:spcPct val="100000"/>
              </a:lnSpc>
              <a:spcBef>
                <a:spcPts val="0"/>
              </a:spcBef>
              <a:defRPr/>
            </a:pPr>
            <a:r>
              <a:rPr lang="it-IT" sz="1500" spc="0" dirty="0">
                <a:solidFill>
                  <a:srgbClr val="003C64"/>
                </a:solidFill>
              </a:rPr>
              <a:t>In US rating </a:t>
            </a:r>
            <a:r>
              <a:rPr lang="it-IT" sz="1500" spc="0" dirty="0" err="1">
                <a:solidFill>
                  <a:srgbClr val="003C64"/>
                </a:solidFill>
              </a:rPr>
              <a:t>migration</a:t>
            </a:r>
            <a:r>
              <a:rPr lang="it-IT" sz="1500" spc="0" dirty="0">
                <a:solidFill>
                  <a:srgbClr val="003C64"/>
                </a:solidFill>
              </a:rPr>
              <a:t> </a:t>
            </a:r>
            <a:r>
              <a:rPr lang="it-IT" sz="1500" spc="0" dirty="0" err="1">
                <a:solidFill>
                  <a:srgbClr val="003C64"/>
                </a:solidFill>
              </a:rPr>
              <a:t>still</a:t>
            </a:r>
            <a:r>
              <a:rPr lang="it-IT" sz="1500" spc="0" dirty="0">
                <a:solidFill>
                  <a:srgbClr val="003C64"/>
                </a:solidFill>
              </a:rPr>
              <a:t> positive for IG, more mixed in HY </a:t>
            </a:r>
            <a:endParaRPr lang="en-GB" sz="1500" spc="0" dirty="0">
              <a:solidFill>
                <a:srgbClr val="003C64"/>
              </a:solidFill>
            </a:endParaRP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181</a:t>
            </a:fld>
            <a:endParaRPr lang="fr-FR" sz="600" dirty="0">
              <a:solidFill>
                <a:srgbClr val="003C64"/>
              </a:solidFill>
              <a:latin typeface="Arial" panose="020B0604020202020204"/>
            </a:endParaRPr>
          </a:p>
        </p:txBody>
      </p:sp>
      <p:sp>
        <p:nvSpPr>
          <p:cNvPr id="6" name="TextBox 5">
            <a:extLst>
              <a:ext uri="{FF2B5EF4-FFF2-40B4-BE49-F238E27FC236}">
                <a16:creationId xmlns:a16="http://schemas.microsoft.com/office/drawing/2014/main" id="{DBBAA405-2167-4D8A-9C66-67BFE08BE570}"/>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3" name="Picture 2">
            <a:extLst>
              <a:ext uri="{FF2B5EF4-FFF2-40B4-BE49-F238E27FC236}">
                <a16:creationId xmlns:a16="http://schemas.microsoft.com/office/drawing/2014/main" id="{91F27B9A-4D2B-4648-8F58-86ABB8DB9A0B}"/>
              </a:ext>
            </a:extLst>
          </p:cNvPr>
          <p:cNvPicPr>
            <a:picLocks noChangeAspect="1"/>
          </p:cNvPicPr>
          <p:nvPr/>
        </p:nvPicPr>
        <p:blipFill>
          <a:blip r:embed="rId2"/>
          <a:stretch>
            <a:fillRect/>
          </a:stretch>
        </p:blipFill>
        <p:spPr>
          <a:xfrm>
            <a:off x="3515171" y="2576055"/>
            <a:ext cx="2859504" cy="1718745"/>
          </a:xfrm>
          <a:prstGeom prst="rect">
            <a:avLst/>
          </a:prstGeom>
        </p:spPr>
      </p:pic>
      <p:pic>
        <p:nvPicPr>
          <p:cNvPr id="4" name="Picture 3">
            <a:extLst>
              <a:ext uri="{FF2B5EF4-FFF2-40B4-BE49-F238E27FC236}">
                <a16:creationId xmlns:a16="http://schemas.microsoft.com/office/drawing/2014/main" id="{541F952A-BB91-44A9-94A4-216F01B049BF}"/>
              </a:ext>
            </a:extLst>
          </p:cNvPr>
          <p:cNvPicPr>
            <a:picLocks noChangeAspect="1"/>
          </p:cNvPicPr>
          <p:nvPr/>
        </p:nvPicPr>
        <p:blipFill>
          <a:blip r:embed="rId3"/>
          <a:stretch>
            <a:fillRect/>
          </a:stretch>
        </p:blipFill>
        <p:spPr>
          <a:xfrm>
            <a:off x="456302" y="709349"/>
            <a:ext cx="2765117" cy="1662012"/>
          </a:xfrm>
          <a:prstGeom prst="rect">
            <a:avLst/>
          </a:prstGeom>
        </p:spPr>
      </p:pic>
    </p:spTree>
    <p:extLst>
      <p:ext uri="{BB962C8B-B14F-4D97-AF65-F5344CB8AC3E}">
        <p14:creationId xmlns:p14="http://schemas.microsoft.com/office/powerpoint/2010/main" val="22692948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90"/>
            <a:ext cx="6176899" cy="519367"/>
          </a:xfrm>
        </p:spPr>
        <p:txBody>
          <a:bodyPr>
            <a:noAutofit/>
          </a:bodyPr>
          <a:lstStyle/>
          <a:p>
            <a:pPr>
              <a:lnSpc>
                <a:spcPct val="100000"/>
              </a:lnSpc>
              <a:spcBef>
                <a:spcPts val="0"/>
              </a:spcBef>
              <a:defRPr/>
            </a:pPr>
            <a:r>
              <a:rPr lang="en-GB" sz="1350" spc="0" dirty="0">
                <a:solidFill>
                  <a:srgbClr val="003C64"/>
                </a:solidFill>
              </a:rPr>
              <a:t>US HY distress ratios ticked up in April and March in US, despite still quite low by historical standards, Europe slightly rising, too in April</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182</a:t>
            </a:fld>
            <a:endParaRPr lang="fr-FR" sz="600" dirty="0">
              <a:solidFill>
                <a:srgbClr val="003C64"/>
              </a:solidFill>
              <a:latin typeface="Arial" panose="020B0604020202020204"/>
            </a:endParaRPr>
          </a:p>
        </p:txBody>
      </p:sp>
      <p:cxnSp>
        <p:nvCxnSpPr>
          <p:cNvPr id="12" name="Straight Arrow Connector 11">
            <a:extLst>
              <a:ext uri="{FF2B5EF4-FFF2-40B4-BE49-F238E27FC236}">
                <a16:creationId xmlns:a16="http://schemas.microsoft.com/office/drawing/2014/main" id="{C02D0F60-E754-4358-98D2-75CF2F2DE304}"/>
              </a:ext>
            </a:extLst>
          </p:cNvPr>
          <p:cNvCxnSpPr>
            <a:cxnSpLocks/>
          </p:cNvCxnSpPr>
          <p:nvPr/>
        </p:nvCxnSpPr>
        <p:spPr>
          <a:xfrm flipV="1">
            <a:off x="3334897" y="3095897"/>
            <a:ext cx="890938" cy="845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2586384-A848-4030-830C-D0C8943E32F0}"/>
              </a:ext>
            </a:extLst>
          </p:cNvPr>
          <p:cNvPicPr>
            <a:picLocks noChangeAspect="1"/>
          </p:cNvPicPr>
          <p:nvPr/>
        </p:nvPicPr>
        <p:blipFill>
          <a:blip r:embed="rId2"/>
          <a:stretch>
            <a:fillRect/>
          </a:stretch>
        </p:blipFill>
        <p:spPr>
          <a:xfrm>
            <a:off x="626682" y="2530546"/>
            <a:ext cx="2656281" cy="1976273"/>
          </a:xfrm>
          <a:prstGeom prst="rect">
            <a:avLst/>
          </a:prstGeom>
        </p:spPr>
      </p:pic>
      <p:pic>
        <p:nvPicPr>
          <p:cNvPr id="4" name="Picture 3">
            <a:extLst>
              <a:ext uri="{FF2B5EF4-FFF2-40B4-BE49-F238E27FC236}">
                <a16:creationId xmlns:a16="http://schemas.microsoft.com/office/drawing/2014/main" id="{CD39F59E-C767-4932-9CFC-253BC950F001}"/>
              </a:ext>
            </a:extLst>
          </p:cNvPr>
          <p:cNvPicPr>
            <a:picLocks noChangeAspect="1"/>
          </p:cNvPicPr>
          <p:nvPr/>
        </p:nvPicPr>
        <p:blipFill>
          <a:blip r:embed="rId3"/>
          <a:stretch>
            <a:fillRect/>
          </a:stretch>
        </p:blipFill>
        <p:spPr>
          <a:xfrm>
            <a:off x="3663340" y="763656"/>
            <a:ext cx="2753721" cy="1976274"/>
          </a:xfrm>
          <a:prstGeom prst="rect">
            <a:avLst/>
          </a:prstGeom>
        </p:spPr>
      </p:pic>
      <p:sp>
        <p:nvSpPr>
          <p:cNvPr id="11" name="Rectangle 10">
            <a:extLst>
              <a:ext uri="{FF2B5EF4-FFF2-40B4-BE49-F238E27FC236}">
                <a16:creationId xmlns:a16="http://schemas.microsoft.com/office/drawing/2014/main" id="{71AD56DC-3D51-46AB-9ACE-7DAA02E4E451}"/>
              </a:ext>
            </a:extLst>
          </p:cNvPr>
          <p:cNvSpPr/>
          <p:nvPr/>
        </p:nvSpPr>
        <p:spPr>
          <a:xfrm>
            <a:off x="2864493" y="3825583"/>
            <a:ext cx="418470" cy="613088"/>
          </a:xfrm>
          <a:prstGeom prst="rect">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350"/>
          </a:p>
        </p:txBody>
      </p:sp>
    </p:spTree>
    <p:extLst>
      <p:ext uri="{BB962C8B-B14F-4D97-AF65-F5344CB8AC3E}">
        <p14:creationId xmlns:p14="http://schemas.microsoft.com/office/powerpoint/2010/main" val="32213378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82" y="244290"/>
            <a:ext cx="6176899" cy="374929"/>
          </a:xfrm>
        </p:spPr>
        <p:txBody>
          <a:bodyPr>
            <a:noAutofit/>
          </a:bodyPr>
          <a:lstStyle/>
          <a:p>
            <a:pPr>
              <a:lnSpc>
                <a:spcPct val="100000"/>
              </a:lnSpc>
              <a:spcBef>
                <a:spcPts val="0"/>
              </a:spcBef>
              <a:defRPr/>
            </a:pPr>
            <a:r>
              <a:rPr lang="en-GB" sz="1500" spc="0" dirty="0">
                <a:solidFill>
                  <a:srgbClr val="003C64"/>
                </a:solidFill>
              </a:rPr>
              <a:t>US HY distress ratios by sectors keep still showing no sector issue, but broader increase, with five sectors in double digits territory</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183</a:t>
            </a:fld>
            <a:endParaRPr lang="fr-FR" sz="600" dirty="0">
              <a:solidFill>
                <a:srgbClr val="003C64"/>
              </a:solidFill>
              <a:latin typeface="Arial" panose="020B0604020202020204"/>
            </a:endParaRPr>
          </a:p>
        </p:txBody>
      </p:sp>
      <p:sp>
        <p:nvSpPr>
          <p:cNvPr id="11" name="Rectangle 10">
            <a:extLst>
              <a:ext uri="{FF2B5EF4-FFF2-40B4-BE49-F238E27FC236}">
                <a16:creationId xmlns:a16="http://schemas.microsoft.com/office/drawing/2014/main" id="{C79AB828-5DA4-4473-B42D-3C7FF7A5000B}"/>
              </a:ext>
            </a:extLst>
          </p:cNvPr>
          <p:cNvSpPr/>
          <p:nvPr/>
        </p:nvSpPr>
        <p:spPr>
          <a:xfrm>
            <a:off x="321302" y="3778504"/>
            <a:ext cx="5987007" cy="415498"/>
          </a:xfrm>
          <a:prstGeom prst="rect">
            <a:avLst/>
          </a:prstGeom>
        </p:spPr>
        <p:txBody>
          <a:bodyPr wrap="square">
            <a:spAutoFit/>
          </a:bodyPr>
          <a:lstStyle/>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…Despite the number of sectors at double digits moved to three: most of sectors are still below 5%. </a:t>
            </a:r>
          </a:p>
        </p:txBody>
      </p:sp>
      <p:sp>
        <p:nvSpPr>
          <p:cNvPr id="7" name="TextBox 6">
            <a:extLst>
              <a:ext uri="{FF2B5EF4-FFF2-40B4-BE49-F238E27FC236}">
                <a16:creationId xmlns:a16="http://schemas.microsoft.com/office/drawing/2014/main" id="{1B079B9D-8DE2-4D3B-9317-C36188B149AA}"/>
              </a:ext>
            </a:extLst>
          </p:cNvPr>
          <p:cNvSpPr txBox="1"/>
          <p:nvPr/>
        </p:nvSpPr>
        <p:spPr>
          <a:xfrm>
            <a:off x="378282" y="4477783"/>
            <a:ext cx="790844" cy="173124"/>
          </a:xfrm>
          <a:prstGeom prst="rect">
            <a:avLst/>
          </a:prstGeom>
          <a:noFill/>
        </p:spPr>
        <p:txBody>
          <a:bodyPr wrap="square" rtlCol="0">
            <a:spAutoFit/>
          </a:bodyPr>
          <a:lstStyle/>
          <a:p>
            <a:pPr defTabSz="685800">
              <a:defRPr/>
            </a:pPr>
            <a:r>
              <a:rPr lang="it-IT" sz="525" dirty="0">
                <a:solidFill>
                  <a:srgbClr val="003C64"/>
                </a:solidFill>
                <a:latin typeface="Arial"/>
              </a:rPr>
              <a:t>Source: </a:t>
            </a:r>
            <a:r>
              <a:rPr lang="it-IT" sz="525" dirty="0" err="1">
                <a:solidFill>
                  <a:srgbClr val="003C64"/>
                </a:solidFill>
                <a:latin typeface="Arial"/>
              </a:rPr>
              <a:t>BofA</a:t>
            </a:r>
            <a:r>
              <a:rPr lang="it-IT" sz="525" dirty="0">
                <a:solidFill>
                  <a:srgbClr val="003C64"/>
                </a:solidFill>
                <a:latin typeface="Arial"/>
              </a:rPr>
              <a:t> </a:t>
            </a:r>
            <a:endParaRPr lang="en-GB" sz="525" dirty="0">
              <a:solidFill>
                <a:srgbClr val="003C64"/>
              </a:solidFill>
              <a:latin typeface="Arial"/>
            </a:endParaRPr>
          </a:p>
        </p:txBody>
      </p:sp>
      <p:pic>
        <p:nvPicPr>
          <p:cNvPr id="3" name="Picture 2">
            <a:extLst>
              <a:ext uri="{FF2B5EF4-FFF2-40B4-BE49-F238E27FC236}">
                <a16:creationId xmlns:a16="http://schemas.microsoft.com/office/drawing/2014/main" id="{D61CCFA9-373C-4ABB-B6CE-8633FBD06800}"/>
              </a:ext>
            </a:extLst>
          </p:cNvPr>
          <p:cNvPicPr>
            <a:picLocks noChangeAspect="1"/>
          </p:cNvPicPr>
          <p:nvPr/>
        </p:nvPicPr>
        <p:blipFill>
          <a:blip r:embed="rId2"/>
          <a:stretch>
            <a:fillRect/>
          </a:stretch>
        </p:blipFill>
        <p:spPr>
          <a:xfrm>
            <a:off x="456303" y="972581"/>
            <a:ext cx="2820805" cy="2707510"/>
          </a:xfrm>
          <a:prstGeom prst="rect">
            <a:avLst/>
          </a:prstGeom>
        </p:spPr>
      </p:pic>
      <p:pic>
        <p:nvPicPr>
          <p:cNvPr id="4" name="Picture 3">
            <a:extLst>
              <a:ext uri="{FF2B5EF4-FFF2-40B4-BE49-F238E27FC236}">
                <a16:creationId xmlns:a16="http://schemas.microsoft.com/office/drawing/2014/main" id="{1A8B15A5-5D20-4CE9-A19B-757C9390D0A9}"/>
              </a:ext>
            </a:extLst>
          </p:cNvPr>
          <p:cNvPicPr>
            <a:picLocks noChangeAspect="1"/>
          </p:cNvPicPr>
          <p:nvPr/>
        </p:nvPicPr>
        <p:blipFill>
          <a:blip r:embed="rId3"/>
          <a:stretch>
            <a:fillRect/>
          </a:stretch>
        </p:blipFill>
        <p:spPr>
          <a:xfrm>
            <a:off x="3466730" y="925070"/>
            <a:ext cx="2708211" cy="2755020"/>
          </a:xfrm>
          <a:prstGeom prst="rect">
            <a:avLst/>
          </a:prstGeom>
        </p:spPr>
      </p:pic>
    </p:spTree>
    <p:extLst>
      <p:ext uri="{BB962C8B-B14F-4D97-AF65-F5344CB8AC3E}">
        <p14:creationId xmlns:p14="http://schemas.microsoft.com/office/powerpoint/2010/main" val="11345153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550" y="283272"/>
            <a:ext cx="6428390" cy="418705"/>
          </a:xfrm>
        </p:spPr>
        <p:txBody>
          <a:bodyPr>
            <a:noAutofit/>
          </a:bodyPr>
          <a:lstStyle/>
          <a:p>
            <a:pPr>
              <a:lnSpc>
                <a:spcPct val="100000"/>
              </a:lnSpc>
              <a:spcBef>
                <a:spcPts val="0"/>
              </a:spcBef>
              <a:defRPr/>
            </a:pPr>
            <a:r>
              <a:rPr lang="en-GB" sz="1350" spc="0" dirty="0">
                <a:solidFill>
                  <a:srgbClr val="003C64"/>
                </a:solidFill>
              </a:rPr>
              <a:t>Last quarterly surveys of bank lending standards published by Fed and ECB showed a stabilization following previous improvements</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184</a:t>
            </a:fld>
            <a:endParaRPr lang="fr-FR" sz="600" dirty="0">
              <a:solidFill>
                <a:srgbClr val="003C64"/>
              </a:solidFill>
              <a:latin typeface="Arial" panose="020B0604020202020204"/>
            </a:endParaRPr>
          </a:p>
        </p:txBody>
      </p:sp>
      <p:sp>
        <p:nvSpPr>
          <p:cNvPr id="4" name="Rectangle 3"/>
          <p:cNvSpPr/>
          <p:nvPr/>
        </p:nvSpPr>
        <p:spPr>
          <a:xfrm>
            <a:off x="340551" y="3451452"/>
            <a:ext cx="6090575" cy="900246"/>
          </a:xfrm>
          <a:prstGeom prst="rect">
            <a:avLst/>
          </a:prstGeom>
        </p:spPr>
        <p:txBody>
          <a:bodyPr wrap="square">
            <a:spAutoFit/>
          </a:bodyPr>
          <a:lstStyle/>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Last Fed Loan Officer Survey and ECB Euro Area Bank Lending Survey both recorded a slight rebound of the percentage of banks tightening credit standards to non-financial companies.</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a:p>
            <a:pPr marL="214313" indent="-214313" algn="just" defTabSz="685800">
              <a:buFont typeface="Arial" panose="020B0604020202020204" pitchFamily="34" charset="0"/>
              <a:buChar char="•"/>
              <a:defRPr/>
            </a:pPr>
            <a:r>
              <a:rPr lang="en-GB" sz="1050" dirty="0" err="1">
                <a:solidFill>
                  <a:srgbClr val="003C64"/>
                </a:solidFill>
                <a:latin typeface="Arial" panose="020B0604020202020204"/>
              </a:rPr>
              <a:t>Thi</a:t>
            </a:r>
            <a:r>
              <a:rPr lang="en-GB" sz="1050" dirty="0">
                <a:solidFill>
                  <a:srgbClr val="003C64"/>
                </a:solidFill>
                <a:latin typeface="Arial" panose="020B0604020202020204"/>
              </a:rPr>
              <a:t>s last move followed a relatively steady downward trend started in 2023. </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p:txBody>
      </p:sp>
      <p:pic>
        <p:nvPicPr>
          <p:cNvPr id="6" name="Picture 5">
            <a:extLst>
              <a:ext uri="{FF2B5EF4-FFF2-40B4-BE49-F238E27FC236}">
                <a16:creationId xmlns:a16="http://schemas.microsoft.com/office/drawing/2014/main" id="{C56DECF8-DD10-4574-85D6-1992CA792A35}"/>
              </a:ext>
            </a:extLst>
          </p:cNvPr>
          <p:cNvPicPr>
            <a:picLocks noChangeAspect="1"/>
          </p:cNvPicPr>
          <p:nvPr/>
        </p:nvPicPr>
        <p:blipFill>
          <a:blip r:embed="rId2"/>
          <a:stretch>
            <a:fillRect/>
          </a:stretch>
        </p:blipFill>
        <p:spPr>
          <a:xfrm>
            <a:off x="1553356" y="1040376"/>
            <a:ext cx="3333277" cy="1860965"/>
          </a:xfrm>
          <a:prstGeom prst="rect">
            <a:avLst/>
          </a:prstGeom>
        </p:spPr>
      </p:pic>
    </p:spTree>
    <p:extLst>
      <p:ext uri="{BB962C8B-B14F-4D97-AF65-F5344CB8AC3E}">
        <p14:creationId xmlns:p14="http://schemas.microsoft.com/office/powerpoint/2010/main" val="113914013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551" y="337893"/>
            <a:ext cx="6307511" cy="418705"/>
          </a:xfrm>
        </p:spPr>
        <p:txBody>
          <a:bodyPr>
            <a:noAutofit/>
          </a:bodyPr>
          <a:lstStyle/>
          <a:p>
            <a:pPr>
              <a:lnSpc>
                <a:spcPct val="100000"/>
              </a:lnSpc>
              <a:spcBef>
                <a:spcPts val="0"/>
              </a:spcBef>
              <a:defRPr/>
            </a:pPr>
            <a:r>
              <a:rPr lang="en-GB" sz="1350" spc="0" dirty="0">
                <a:solidFill>
                  <a:srgbClr val="003C64"/>
                </a:solidFill>
              </a:rPr>
              <a:t>Combined signals from distress ratio, bank lending standards and expected macro growth support a benign picture for US HY default rate in 2025</a:t>
            </a:r>
          </a:p>
        </p:txBody>
      </p:sp>
      <p:sp>
        <p:nvSpPr>
          <p:cNvPr id="5" name="Espace réservé du numéro de diapositive 4"/>
          <p:cNvSpPr>
            <a:spLocks noGrp="1"/>
          </p:cNvSpPr>
          <p:nvPr>
            <p:ph type="sldNum" sz="quarter" idx="12"/>
          </p:nvPr>
        </p:nvSpPr>
        <p:spPr/>
        <p:txBody>
          <a:bodyPr/>
          <a:lstStyle/>
          <a:p>
            <a:pPr defTabSz="685800">
              <a:defRPr/>
            </a:pPr>
            <a:fld id="{2B1C6FFC-D040-034F-8B69-20295064E64D}" type="slidenum">
              <a:rPr lang="fr-FR" sz="600">
                <a:solidFill>
                  <a:srgbClr val="003C64"/>
                </a:solidFill>
                <a:latin typeface="Arial" panose="020B0604020202020204"/>
              </a:rPr>
              <a:pPr defTabSz="685800">
                <a:defRPr/>
              </a:pPr>
              <a:t>185</a:t>
            </a:fld>
            <a:endParaRPr lang="fr-FR" sz="600" dirty="0">
              <a:solidFill>
                <a:srgbClr val="003C64"/>
              </a:solidFill>
              <a:latin typeface="Arial" panose="020B0604020202020204"/>
            </a:endParaRPr>
          </a:p>
        </p:txBody>
      </p:sp>
      <p:sp>
        <p:nvSpPr>
          <p:cNvPr id="4" name="Rectangle 3"/>
          <p:cNvSpPr/>
          <p:nvPr/>
        </p:nvSpPr>
        <p:spPr>
          <a:xfrm>
            <a:off x="321300" y="2666366"/>
            <a:ext cx="3107700" cy="2031325"/>
          </a:xfrm>
          <a:prstGeom prst="rect">
            <a:avLst/>
          </a:prstGeom>
        </p:spPr>
        <p:txBody>
          <a:bodyPr wrap="square">
            <a:spAutoFit/>
          </a:bodyPr>
          <a:lstStyle/>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US HY distress ratios pointing to much lower levels of defaults in one year (left hand chart)…</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a:p>
            <a:pPr marL="214313" indent="-214313" algn="just" defTabSz="685800">
              <a:buFont typeface="Arial" panose="020B0604020202020204" pitchFamily="34" charset="0"/>
              <a:buChar char="•"/>
              <a:defRPr/>
            </a:pPr>
            <a:r>
              <a:rPr lang="en-GB" sz="1050" dirty="0">
                <a:solidFill>
                  <a:srgbClr val="003C64"/>
                </a:solidFill>
                <a:latin typeface="Arial" panose="020B0604020202020204"/>
              </a:rPr>
              <a:t>…While also the latest indication from bank lending standards</a:t>
            </a:r>
            <a:r>
              <a:rPr lang="en-GB" sz="1050">
                <a:solidFill>
                  <a:srgbClr val="003C64"/>
                </a:solidFill>
                <a:latin typeface="Arial" panose="020B0604020202020204"/>
              </a:rPr>
              <a:t> still points </a:t>
            </a:r>
            <a:r>
              <a:rPr lang="en-GB" sz="1050" dirty="0">
                <a:solidFill>
                  <a:srgbClr val="003C64"/>
                </a:solidFill>
                <a:latin typeface="Arial" panose="020B0604020202020204"/>
              </a:rPr>
              <a:t>to decreasing default rate levels (right up chart).</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a:p>
            <a:pPr marL="214313" indent="-214313" algn="just">
              <a:buFont typeface="Arial" panose="020B0604020202020204" pitchFamily="34" charset="0"/>
              <a:buChar char="•"/>
              <a:defRPr/>
            </a:pPr>
            <a:r>
              <a:rPr lang="en-GB" sz="1050" dirty="0">
                <a:solidFill>
                  <a:srgbClr val="003C64"/>
                </a:solidFill>
              </a:rPr>
              <a:t>Gap between expected </a:t>
            </a:r>
            <a:r>
              <a:rPr lang="en-GB" sz="1050" dirty="0">
                <a:solidFill>
                  <a:srgbClr val="003C64"/>
                </a:solidFill>
                <a:latin typeface="Arial" panose="020B0604020202020204"/>
              </a:rPr>
              <a:t>GDP growth and LT trend pointing to below LT average default rates </a:t>
            </a:r>
            <a:r>
              <a:rPr lang="en-GB" sz="1050" dirty="0">
                <a:solidFill>
                  <a:srgbClr val="003C64"/>
                </a:solidFill>
              </a:rPr>
              <a:t>in 2025 </a:t>
            </a:r>
            <a:r>
              <a:rPr lang="en-GB" sz="1050" dirty="0">
                <a:solidFill>
                  <a:srgbClr val="003C64"/>
                </a:solidFill>
                <a:latin typeface="Arial" panose="020B0604020202020204"/>
              </a:rPr>
              <a:t>(bottom right chart).</a:t>
            </a:r>
          </a:p>
          <a:p>
            <a:pPr marL="214313" indent="-214313" algn="just" defTabSz="685800">
              <a:buFont typeface="Arial" panose="020B0604020202020204" pitchFamily="34" charset="0"/>
              <a:buChar char="•"/>
              <a:defRPr/>
            </a:pPr>
            <a:endParaRPr lang="en-GB" sz="1050" dirty="0">
              <a:solidFill>
                <a:srgbClr val="003C64"/>
              </a:solidFill>
              <a:latin typeface="Arial" panose="020B0604020202020204"/>
            </a:endParaRPr>
          </a:p>
        </p:txBody>
      </p:sp>
      <p:pic>
        <p:nvPicPr>
          <p:cNvPr id="9" name="Picture 8">
            <a:extLst>
              <a:ext uri="{FF2B5EF4-FFF2-40B4-BE49-F238E27FC236}">
                <a16:creationId xmlns:a16="http://schemas.microsoft.com/office/drawing/2014/main" id="{A16131A5-B28D-427C-A1CF-4E59A043A22F}"/>
              </a:ext>
            </a:extLst>
          </p:cNvPr>
          <p:cNvPicPr>
            <a:picLocks noChangeAspect="1"/>
          </p:cNvPicPr>
          <p:nvPr/>
        </p:nvPicPr>
        <p:blipFill>
          <a:blip r:embed="rId2"/>
          <a:stretch>
            <a:fillRect/>
          </a:stretch>
        </p:blipFill>
        <p:spPr>
          <a:xfrm>
            <a:off x="3530031" y="2495374"/>
            <a:ext cx="2903463" cy="1977029"/>
          </a:xfrm>
          <a:prstGeom prst="rect">
            <a:avLst/>
          </a:prstGeom>
        </p:spPr>
      </p:pic>
      <p:pic>
        <p:nvPicPr>
          <p:cNvPr id="7" name="Picture 6">
            <a:extLst>
              <a:ext uri="{FF2B5EF4-FFF2-40B4-BE49-F238E27FC236}">
                <a16:creationId xmlns:a16="http://schemas.microsoft.com/office/drawing/2014/main" id="{D3DBEFE6-59BC-41C0-904F-7D93185FE4C1}"/>
              </a:ext>
            </a:extLst>
          </p:cNvPr>
          <p:cNvPicPr>
            <a:picLocks noChangeAspect="1"/>
          </p:cNvPicPr>
          <p:nvPr/>
        </p:nvPicPr>
        <p:blipFill>
          <a:blip r:embed="rId3"/>
          <a:stretch>
            <a:fillRect/>
          </a:stretch>
        </p:blipFill>
        <p:spPr>
          <a:xfrm>
            <a:off x="3525115" y="849981"/>
            <a:ext cx="2788594" cy="1645393"/>
          </a:xfrm>
          <a:prstGeom prst="rect">
            <a:avLst/>
          </a:prstGeom>
        </p:spPr>
      </p:pic>
      <p:pic>
        <p:nvPicPr>
          <p:cNvPr id="8" name="Picture 7">
            <a:extLst>
              <a:ext uri="{FF2B5EF4-FFF2-40B4-BE49-F238E27FC236}">
                <a16:creationId xmlns:a16="http://schemas.microsoft.com/office/drawing/2014/main" id="{0CDB6D5F-BEF9-4431-9BAE-978D3E8CD6C5}"/>
              </a:ext>
            </a:extLst>
          </p:cNvPr>
          <p:cNvPicPr>
            <a:picLocks noChangeAspect="1"/>
          </p:cNvPicPr>
          <p:nvPr/>
        </p:nvPicPr>
        <p:blipFill>
          <a:blip r:embed="rId4"/>
          <a:stretch>
            <a:fillRect/>
          </a:stretch>
        </p:blipFill>
        <p:spPr>
          <a:xfrm>
            <a:off x="541211" y="858646"/>
            <a:ext cx="2685315" cy="1636727"/>
          </a:xfrm>
          <a:prstGeom prst="rect">
            <a:avLst/>
          </a:prstGeom>
        </p:spPr>
      </p:pic>
    </p:spTree>
    <p:extLst>
      <p:ext uri="{BB962C8B-B14F-4D97-AF65-F5344CB8AC3E}">
        <p14:creationId xmlns:p14="http://schemas.microsoft.com/office/powerpoint/2010/main" val="30774907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a:t>Euro </a:t>
            </a:r>
            <a:r>
              <a:rPr lang="fr-FR" dirty="0" err="1"/>
              <a:t>Curves</a:t>
            </a:r>
            <a:r>
              <a:rPr lang="fr-FR" dirty="0"/>
              <a:t> (OAS)</a:t>
            </a:r>
          </a:p>
        </p:txBody>
      </p:sp>
      <p:sp>
        <p:nvSpPr>
          <p:cNvPr id="6" name="Espace réservé du numéro de diapositive 5"/>
          <p:cNvSpPr>
            <a:spLocks noGrp="1"/>
          </p:cNvSpPr>
          <p:nvPr>
            <p:ph type="sldNum" sz="quarter" idx="12"/>
          </p:nvPr>
        </p:nvSpPr>
        <p:spPr/>
        <p:txBody>
          <a:bodyPr/>
          <a:lstStyle/>
          <a:p>
            <a:pPr>
              <a:defRPr/>
            </a:pPr>
            <a:fld id="{2B1C6FFC-D040-034F-8B69-20295064E64D}" type="slidenum">
              <a:rPr lang="fr-FR">
                <a:solidFill>
                  <a:srgbClr val="003C64"/>
                </a:solidFill>
                <a:latin typeface="Arial" panose="020B0604020202020204"/>
              </a:rPr>
              <a:pPr>
                <a:defRPr/>
              </a:pPr>
              <a:t>186</a:t>
            </a:fld>
            <a:endParaRPr lang="fr-FR" dirty="0">
              <a:solidFill>
                <a:srgbClr val="003C64"/>
              </a:solidFill>
              <a:latin typeface="Arial" panose="020B0604020202020204"/>
            </a:endParaRPr>
          </a:p>
        </p:txBody>
      </p:sp>
      <p:sp>
        <p:nvSpPr>
          <p:cNvPr id="10" name="Footer Placeholder 4">
            <a:extLst>
              <a:ext uri="{FF2B5EF4-FFF2-40B4-BE49-F238E27FC236}">
                <a16:creationId xmlns:a16="http://schemas.microsoft.com/office/drawing/2014/main" id="{297F9A12-CB35-4DDA-A21B-81F519C05E6F}"/>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sp>
        <p:nvSpPr>
          <p:cNvPr id="11" name="Rectangle 10">
            <a:extLst>
              <a:ext uri="{FF2B5EF4-FFF2-40B4-BE49-F238E27FC236}">
                <a16:creationId xmlns:a16="http://schemas.microsoft.com/office/drawing/2014/main" id="{23EEDEB9-8E1D-4107-8771-0F48864B1CE2}"/>
              </a:ext>
            </a:extLst>
          </p:cNvPr>
          <p:cNvSpPr/>
          <p:nvPr/>
        </p:nvSpPr>
        <p:spPr>
          <a:xfrm rot="16200000">
            <a:off x="-449651" y="3618572"/>
            <a:ext cx="1099868" cy="21350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Performances</a:t>
            </a:r>
          </a:p>
        </p:txBody>
      </p:sp>
      <p:pic>
        <p:nvPicPr>
          <p:cNvPr id="4" name="Image 3">
            <a:extLst>
              <a:ext uri="{FF2B5EF4-FFF2-40B4-BE49-F238E27FC236}">
                <a16:creationId xmlns:a16="http://schemas.microsoft.com/office/drawing/2014/main" id="{4202C332-98E8-2DDB-EB94-8CABA65AFCAD}"/>
              </a:ext>
            </a:extLst>
          </p:cNvPr>
          <p:cNvPicPr/>
          <p:nvPr/>
        </p:nvPicPr>
        <p:blipFill>
          <a:blip r:embed="rId2"/>
          <a:stretch>
            <a:fillRect/>
          </a:stretch>
        </p:blipFill>
        <p:spPr>
          <a:xfrm>
            <a:off x="261938" y="716756"/>
            <a:ext cx="2963466" cy="2134791"/>
          </a:xfrm>
          <a:prstGeom prst="rect">
            <a:avLst/>
          </a:prstGeom>
        </p:spPr>
      </p:pic>
      <p:pic>
        <p:nvPicPr>
          <p:cNvPr id="5" name="Image 4">
            <a:extLst>
              <a:ext uri="{FF2B5EF4-FFF2-40B4-BE49-F238E27FC236}">
                <a16:creationId xmlns:a16="http://schemas.microsoft.com/office/drawing/2014/main" id="{889E4DFC-7A09-57D4-08DA-3A32DACE36FD}"/>
              </a:ext>
            </a:extLst>
          </p:cNvPr>
          <p:cNvPicPr/>
          <p:nvPr/>
        </p:nvPicPr>
        <p:blipFill>
          <a:blip r:embed="rId3"/>
          <a:stretch>
            <a:fillRect/>
          </a:stretch>
        </p:blipFill>
        <p:spPr>
          <a:xfrm>
            <a:off x="3350419" y="715566"/>
            <a:ext cx="3050381" cy="2122884"/>
          </a:xfrm>
          <a:prstGeom prst="rect">
            <a:avLst/>
          </a:prstGeom>
        </p:spPr>
      </p:pic>
      <p:pic>
        <p:nvPicPr>
          <p:cNvPr id="8" name="Image 7">
            <a:extLst>
              <a:ext uri="{FF2B5EF4-FFF2-40B4-BE49-F238E27FC236}">
                <a16:creationId xmlns:a16="http://schemas.microsoft.com/office/drawing/2014/main" id="{7C313A22-9774-3B67-A122-FC551C776A5D}"/>
              </a:ext>
            </a:extLst>
          </p:cNvPr>
          <p:cNvPicPr/>
          <p:nvPr/>
        </p:nvPicPr>
        <p:blipFill>
          <a:blip r:embed="rId4"/>
          <a:stretch>
            <a:fillRect/>
          </a:stretch>
        </p:blipFill>
        <p:spPr>
          <a:xfrm>
            <a:off x="260747" y="2876550"/>
            <a:ext cx="3028950" cy="1871663"/>
          </a:xfrm>
          <a:prstGeom prst="rect">
            <a:avLst/>
          </a:prstGeom>
        </p:spPr>
      </p:pic>
      <p:pic>
        <p:nvPicPr>
          <p:cNvPr id="12" name="Image 11">
            <a:extLst>
              <a:ext uri="{FF2B5EF4-FFF2-40B4-BE49-F238E27FC236}">
                <a16:creationId xmlns:a16="http://schemas.microsoft.com/office/drawing/2014/main" id="{A00193DB-0F0D-C4DC-12A6-7907781832D3}"/>
              </a:ext>
            </a:extLst>
          </p:cNvPr>
          <p:cNvPicPr/>
          <p:nvPr/>
        </p:nvPicPr>
        <p:blipFill>
          <a:blip r:embed="rId5"/>
          <a:stretch>
            <a:fillRect/>
          </a:stretch>
        </p:blipFill>
        <p:spPr>
          <a:xfrm>
            <a:off x="3340894" y="2874169"/>
            <a:ext cx="3057525" cy="1747838"/>
          </a:xfrm>
          <a:prstGeom prst="rect">
            <a:avLst/>
          </a:prstGeom>
        </p:spPr>
      </p:pic>
    </p:spTree>
    <p:extLst>
      <p:ext uri="{BB962C8B-B14F-4D97-AF65-F5344CB8AC3E}">
        <p14:creationId xmlns:p14="http://schemas.microsoft.com/office/powerpoint/2010/main" val="410219282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5001" y="523702"/>
            <a:ext cx="6047999" cy="290620"/>
          </a:xfrm>
        </p:spPr>
        <p:txBody>
          <a:bodyPr/>
          <a:lstStyle/>
          <a:p>
            <a:r>
              <a:rPr lang="fr-FR" dirty="0"/>
              <a:t>US </a:t>
            </a:r>
            <a:r>
              <a:rPr lang="fr-FR" dirty="0" err="1"/>
              <a:t>Curves</a:t>
            </a:r>
            <a:r>
              <a:rPr lang="fr-FR" dirty="0"/>
              <a:t> (OAS)</a:t>
            </a:r>
          </a:p>
        </p:txBody>
      </p:sp>
      <p:sp>
        <p:nvSpPr>
          <p:cNvPr id="6" name="Espace réservé du numéro de diapositive 5"/>
          <p:cNvSpPr>
            <a:spLocks noGrp="1"/>
          </p:cNvSpPr>
          <p:nvPr>
            <p:ph type="sldNum" sz="quarter" idx="12"/>
          </p:nvPr>
        </p:nvSpPr>
        <p:spPr/>
        <p:txBody>
          <a:bodyPr/>
          <a:lstStyle/>
          <a:p>
            <a:pPr>
              <a:defRPr/>
            </a:pPr>
            <a:fld id="{2B1C6FFC-D040-034F-8B69-20295064E64D}" type="slidenum">
              <a:rPr lang="fr-FR">
                <a:solidFill>
                  <a:srgbClr val="003C64"/>
                </a:solidFill>
                <a:latin typeface="Arial" panose="020B0604020202020204"/>
              </a:rPr>
              <a:pPr>
                <a:defRPr/>
              </a:pPr>
              <a:t>187</a:t>
            </a:fld>
            <a:endParaRPr lang="fr-FR" dirty="0">
              <a:solidFill>
                <a:srgbClr val="003C64"/>
              </a:solidFill>
              <a:latin typeface="Arial" panose="020B0604020202020204"/>
            </a:endParaRPr>
          </a:p>
        </p:txBody>
      </p:sp>
      <p:sp>
        <p:nvSpPr>
          <p:cNvPr id="13" name="Footer Placeholder 4">
            <a:extLst>
              <a:ext uri="{FF2B5EF4-FFF2-40B4-BE49-F238E27FC236}">
                <a16:creationId xmlns:a16="http://schemas.microsoft.com/office/drawing/2014/main" id="{76EA6944-B7FB-4849-95F9-5C3EB1CB8C32}"/>
              </a:ext>
            </a:extLst>
          </p:cNvPr>
          <p:cNvSpPr>
            <a:spLocks noGrp="1"/>
          </p:cNvSpPr>
          <p:nvPr>
            <p:ph type="ftr" sz="quarter" idx="11"/>
          </p:nvPr>
        </p:nvSpPr>
        <p:spPr>
          <a:xfrm>
            <a:off x="597541" y="4874141"/>
            <a:ext cx="3771785" cy="91722"/>
          </a:xfrm>
          <a:prstGeom prst="rect">
            <a:avLst/>
          </a:prstGeom>
        </p:spPr>
        <p:txBody>
          <a:bodyPr anchor="ctr"/>
          <a:lstStyle/>
          <a:p>
            <a:r>
              <a:rPr lang="en-GB" sz="600" dirty="0"/>
              <a:t>Marketing material for the exclusive attention of professional clients and investment service providers</a:t>
            </a:r>
            <a:endParaRPr lang="en-IE" sz="600" dirty="0"/>
          </a:p>
        </p:txBody>
      </p:sp>
      <p:sp>
        <p:nvSpPr>
          <p:cNvPr id="14" name="Rectangle 13">
            <a:extLst>
              <a:ext uri="{FF2B5EF4-FFF2-40B4-BE49-F238E27FC236}">
                <a16:creationId xmlns:a16="http://schemas.microsoft.com/office/drawing/2014/main" id="{4ADCDCC1-BC7B-4DE5-9CEB-B52A4CA0700D}"/>
              </a:ext>
            </a:extLst>
          </p:cNvPr>
          <p:cNvSpPr/>
          <p:nvPr/>
        </p:nvSpPr>
        <p:spPr>
          <a:xfrm rot="16200000">
            <a:off x="-449651" y="3618572"/>
            <a:ext cx="1099868" cy="213504"/>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37"/>
              </a:spcAft>
              <a:defRPr/>
            </a:pPr>
            <a:r>
              <a:rPr lang="en-GB" sz="600" b="1" dirty="0">
                <a:solidFill>
                  <a:srgbClr val="FFFFFF"/>
                </a:solidFill>
                <a:latin typeface="Arial"/>
              </a:rPr>
              <a:t>Performances</a:t>
            </a:r>
          </a:p>
        </p:txBody>
      </p:sp>
      <p:pic>
        <p:nvPicPr>
          <p:cNvPr id="4" name="Image 3">
            <a:extLst>
              <a:ext uri="{FF2B5EF4-FFF2-40B4-BE49-F238E27FC236}">
                <a16:creationId xmlns:a16="http://schemas.microsoft.com/office/drawing/2014/main" id="{7EC0A634-7C81-DE0A-073D-7BA3C5CCA90F}"/>
              </a:ext>
            </a:extLst>
          </p:cNvPr>
          <p:cNvPicPr/>
          <p:nvPr/>
        </p:nvPicPr>
        <p:blipFill>
          <a:blip r:embed="rId2"/>
          <a:stretch>
            <a:fillRect/>
          </a:stretch>
        </p:blipFill>
        <p:spPr>
          <a:xfrm>
            <a:off x="378619" y="814321"/>
            <a:ext cx="3050381" cy="2089547"/>
          </a:xfrm>
          <a:prstGeom prst="rect">
            <a:avLst/>
          </a:prstGeom>
        </p:spPr>
      </p:pic>
      <p:pic>
        <p:nvPicPr>
          <p:cNvPr id="9" name="Image 8">
            <a:extLst>
              <a:ext uri="{FF2B5EF4-FFF2-40B4-BE49-F238E27FC236}">
                <a16:creationId xmlns:a16="http://schemas.microsoft.com/office/drawing/2014/main" id="{AA9414BA-1FB2-FA49-7AAE-6F26C5C32675}"/>
              </a:ext>
            </a:extLst>
          </p:cNvPr>
          <p:cNvPicPr/>
          <p:nvPr/>
        </p:nvPicPr>
        <p:blipFill>
          <a:blip r:embed="rId3"/>
          <a:stretch>
            <a:fillRect/>
          </a:stretch>
        </p:blipFill>
        <p:spPr>
          <a:xfrm>
            <a:off x="3680223" y="813198"/>
            <a:ext cx="2864644" cy="2063353"/>
          </a:xfrm>
          <a:prstGeom prst="rect">
            <a:avLst/>
          </a:prstGeom>
        </p:spPr>
      </p:pic>
      <p:pic>
        <p:nvPicPr>
          <p:cNvPr id="10" name="Image 9">
            <a:extLst>
              <a:ext uri="{FF2B5EF4-FFF2-40B4-BE49-F238E27FC236}">
                <a16:creationId xmlns:a16="http://schemas.microsoft.com/office/drawing/2014/main" id="{102C1949-D859-599E-273B-5A737D5ECCA4}"/>
              </a:ext>
            </a:extLst>
          </p:cNvPr>
          <p:cNvPicPr/>
          <p:nvPr/>
        </p:nvPicPr>
        <p:blipFill>
          <a:blip r:embed="rId4"/>
          <a:stretch>
            <a:fillRect/>
          </a:stretch>
        </p:blipFill>
        <p:spPr>
          <a:xfrm>
            <a:off x="400050" y="2943225"/>
            <a:ext cx="3049191" cy="1675210"/>
          </a:xfrm>
          <a:prstGeom prst="rect">
            <a:avLst/>
          </a:prstGeom>
        </p:spPr>
      </p:pic>
      <p:pic>
        <p:nvPicPr>
          <p:cNvPr id="11" name="Image 10">
            <a:extLst>
              <a:ext uri="{FF2B5EF4-FFF2-40B4-BE49-F238E27FC236}">
                <a16:creationId xmlns:a16="http://schemas.microsoft.com/office/drawing/2014/main" id="{DE18F248-4880-4DBA-D0A7-36F4BD495FBB}"/>
              </a:ext>
            </a:extLst>
          </p:cNvPr>
          <p:cNvPicPr/>
          <p:nvPr/>
        </p:nvPicPr>
        <p:blipFill>
          <a:blip r:embed="rId5"/>
          <a:stretch>
            <a:fillRect/>
          </a:stretch>
        </p:blipFill>
        <p:spPr>
          <a:xfrm>
            <a:off x="3680223" y="2872978"/>
            <a:ext cx="2774156" cy="1747838"/>
          </a:xfrm>
          <a:prstGeom prst="rect">
            <a:avLst/>
          </a:prstGeom>
        </p:spPr>
      </p:pic>
    </p:spTree>
    <p:extLst>
      <p:ext uri="{BB962C8B-B14F-4D97-AF65-F5344CB8AC3E}">
        <p14:creationId xmlns:p14="http://schemas.microsoft.com/office/powerpoint/2010/main" val="134529724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188</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solidFill>
                  <a:srgbClr val="FF0000"/>
                </a:solidFill>
              </a:rPr>
              <a:t>EM Equity</a:t>
            </a:r>
          </a:p>
          <a:p>
            <a:r>
              <a:rPr lang="en-US" sz="750" dirty="0"/>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304755839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0F12D2-2DB7-6F66-3467-BD68F96AC6FB}"/>
              </a:ext>
            </a:extLst>
          </p:cNvPr>
          <p:cNvSpPr>
            <a:spLocks noGrp="1"/>
          </p:cNvSpPr>
          <p:nvPr>
            <p:ph type="ctrTitle"/>
          </p:nvPr>
        </p:nvSpPr>
        <p:spPr/>
        <p:txBody>
          <a:bodyPr/>
          <a:lstStyle/>
          <a:p>
            <a:r>
              <a:rPr lang="en-GB" dirty="0"/>
              <a:t>Macro Strategy</a:t>
            </a:r>
          </a:p>
        </p:txBody>
      </p:sp>
      <p:sp>
        <p:nvSpPr>
          <p:cNvPr id="9" name="Subtitle 8">
            <a:extLst>
              <a:ext uri="{FF2B5EF4-FFF2-40B4-BE49-F238E27FC236}">
                <a16:creationId xmlns:a16="http://schemas.microsoft.com/office/drawing/2014/main" id="{548C2807-CF2F-456A-6EB6-E4B60A78D64E}"/>
              </a:ext>
            </a:extLst>
          </p:cNvPr>
          <p:cNvSpPr>
            <a:spLocks noGrp="1"/>
          </p:cNvSpPr>
          <p:nvPr>
            <p:ph type="subTitle" idx="1"/>
          </p:nvPr>
        </p:nvSpPr>
        <p:spPr/>
        <p:txBody>
          <a:bodyPr/>
          <a:lstStyle/>
          <a:p>
            <a:r>
              <a:rPr lang="en-GB" dirty="0"/>
              <a:t>EM Equities</a:t>
            </a:r>
          </a:p>
        </p:txBody>
      </p:sp>
      <p:sp>
        <p:nvSpPr>
          <p:cNvPr id="10" name="Text Placeholder 9">
            <a:extLst>
              <a:ext uri="{FF2B5EF4-FFF2-40B4-BE49-F238E27FC236}">
                <a16:creationId xmlns:a16="http://schemas.microsoft.com/office/drawing/2014/main" id="{EAA91FC5-90C5-AB3C-FDEA-956D96860F6F}"/>
              </a:ext>
            </a:extLst>
          </p:cNvPr>
          <p:cNvSpPr>
            <a:spLocks noGrp="1"/>
          </p:cNvSpPr>
          <p:nvPr>
            <p:ph type="body" sz="quarter" idx="11"/>
          </p:nvPr>
        </p:nvSpPr>
        <p:spPr/>
        <p:txBody>
          <a:bodyPr/>
          <a:lstStyle/>
          <a:p>
            <a:r>
              <a:rPr lang="en-GB" dirty="0"/>
              <a:t>May 2025</a:t>
            </a:r>
          </a:p>
        </p:txBody>
      </p:sp>
      <p:sp>
        <p:nvSpPr>
          <p:cNvPr id="11" name="Text Placeholder 10">
            <a:extLst>
              <a:ext uri="{FF2B5EF4-FFF2-40B4-BE49-F238E27FC236}">
                <a16:creationId xmlns:a16="http://schemas.microsoft.com/office/drawing/2014/main" id="{45770BE3-CFEB-206A-F50A-40022A712D2B}"/>
              </a:ext>
            </a:extLst>
          </p:cNvPr>
          <p:cNvSpPr>
            <a:spLocks noGrp="1"/>
          </p:cNvSpPr>
          <p:nvPr>
            <p:ph type="body" sz="quarter" idx="12"/>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Tree>
    <p:extLst>
      <p:ext uri="{BB962C8B-B14F-4D97-AF65-F5344CB8AC3E}">
        <p14:creationId xmlns:p14="http://schemas.microsoft.com/office/powerpoint/2010/main" val="1816031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67926F3-5A0D-4A7C-9C2A-4F5543DE9E07}"/>
              </a:ext>
            </a:extLst>
          </p:cNvPr>
          <p:cNvSpPr>
            <a:spLocks noGrp="1"/>
          </p:cNvSpPr>
          <p:nvPr>
            <p:ph type="sldNum" sz="quarter" idx="12"/>
          </p:nvPr>
        </p:nvSpPr>
        <p:spPr/>
        <p:txBody>
          <a:bodyPr/>
          <a:lstStyle/>
          <a:p>
            <a:fld id="{B6DA55B2-71C7-D142-9718-47F3DB26F441}" type="slidenum">
              <a:rPr lang="en-GB" smtClean="0"/>
              <a:t>19</a:t>
            </a:fld>
            <a:endParaRPr lang="en-GB"/>
          </a:p>
        </p:txBody>
      </p:sp>
      <p:sp>
        <p:nvSpPr>
          <p:cNvPr id="9" name="Content Placeholder 7">
            <a:extLst>
              <a:ext uri="{FF2B5EF4-FFF2-40B4-BE49-F238E27FC236}">
                <a16:creationId xmlns:a16="http://schemas.microsoft.com/office/drawing/2014/main" id="{3F290E3C-2BCD-4B56-B4C8-069CA21925CC}"/>
              </a:ext>
            </a:extLst>
          </p:cNvPr>
          <p:cNvSpPr txBox="1">
            <a:spLocks/>
          </p:cNvSpPr>
          <p:nvPr/>
        </p:nvSpPr>
        <p:spPr>
          <a:xfrm>
            <a:off x="416170" y="4367543"/>
            <a:ext cx="3173701"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Bloomberg, </a:t>
            </a:r>
            <a:r>
              <a:rPr lang="en-US" sz="525" dirty="0" err="1"/>
              <a:t>Amundi</a:t>
            </a:r>
            <a:r>
              <a:rPr lang="en-US" sz="525" dirty="0"/>
              <a:t> Investment Institute, Bloomberg. Data is as of April 30, 2025</a:t>
            </a:r>
            <a:endParaRPr lang="it-IT" sz="525" dirty="0"/>
          </a:p>
        </p:txBody>
      </p:sp>
      <p:sp>
        <p:nvSpPr>
          <p:cNvPr id="25" name="Titre 1"/>
          <p:cNvSpPr>
            <a:spLocks noGrp="1"/>
          </p:cNvSpPr>
          <p:nvPr>
            <p:ph type="title"/>
          </p:nvPr>
        </p:nvSpPr>
        <p:spPr>
          <a:xfrm>
            <a:off x="422911" y="427807"/>
            <a:ext cx="5888180" cy="355041"/>
          </a:xfrm>
        </p:spPr>
        <p:txBody>
          <a:bodyPr>
            <a:normAutofit/>
          </a:bodyPr>
          <a:lstStyle/>
          <a:p>
            <a:r>
              <a:rPr lang="it-IT" sz="1650" dirty="0">
                <a:solidFill>
                  <a:schemeClr val="accent1"/>
                </a:solidFill>
              </a:rPr>
              <a:t>Macro </a:t>
            </a:r>
            <a:r>
              <a:rPr lang="en-GB" sz="1650" dirty="0">
                <a:solidFill>
                  <a:schemeClr val="accent1"/>
                </a:solidFill>
              </a:rPr>
              <a:t>Wealth</a:t>
            </a:r>
            <a:r>
              <a:rPr lang="it-IT" sz="1650" dirty="0">
                <a:solidFill>
                  <a:schemeClr val="accent1"/>
                </a:solidFill>
              </a:rPr>
              <a:t> Index update</a:t>
            </a:r>
            <a:endParaRPr lang="en-GB" sz="1650" dirty="0"/>
          </a:p>
        </p:txBody>
      </p:sp>
      <p:sp>
        <p:nvSpPr>
          <p:cNvPr id="27" name="TextBox 26"/>
          <p:cNvSpPr txBox="1"/>
          <p:nvPr/>
        </p:nvSpPr>
        <p:spPr>
          <a:xfrm>
            <a:off x="369745" y="644563"/>
            <a:ext cx="5888180" cy="715581"/>
          </a:xfrm>
          <a:prstGeom prst="rect">
            <a:avLst/>
          </a:prstGeom>
          <a:noFill/>
        </p:spPr>
        <p:txBody>
          <a:bodyPr wrap="square" rtlCol="0">
            <a:spAutoFit/>
          </a:bodyPr>
          <a:lstStyle/>
          <a:p>
            <a:r>
              <a:rPr lang="en-GB" sz="1350" dirty="0"/>
              <a:t>MWI remains above threshold, but the weaker growth metrics and the lower liquidity in April are responsible for the downward revision vs last month</a:t>
            </a:r>
          </a:p>
        </p:txBody>
      </p:sp>
      <p:pic>
        <p:nvPicPr>
          <p:cNvPr id="2" name="Picture 1"/>
          <p:cNvPicPr>
            <a:picLocks noChangeAspect="1"/>
          </p:cNvPicPr>
          <p:nvPr/>
        </p:nvPicPr>
        <p:blipFill>
          <a:blip r:embed="rId2"/>
          <a:stretch>
            <a:fillRect/>
          </a:stretch>
        </p:blipFill>
        <p:spPr>
          <a:xfrm>
            <a:off x="3510450" y="1504605"/>
            <a:ext cx="2933482" cy="2698466"/>
          </a:xfrm>
          <a:prstGeom prst="rect">
            <a:avLst/>
          </a:prstGeom>
        </p:spPr>
      </p:pic>
      <p:pic>
        <p:nvPicPr>
          <p:cNvPr id="5" name="Picture 4"/>
          <p:cNvPicPr>
            <a:picLocks noChangeAspect="1"/>
          </p:cNvPicPr>
          <p:nvPr/>
        </p:nvPicPr>
        <p:blipFill>
          <a:blip r:embed="rId3"/>
          <a:stretch>
            <a:fillRect/>
          </a:stretch>
        </p:blipFill>
        <p:spPr>
          <a:xfrm>
            <a:off x="472500" y="1501533"/>
            <a:ext cx="2933422" cy="2698466"/>
          </a:xfrm>
          <a:prstGeom prst="rect">
            <a:avLst/>
          </a:prstGeom>
        </p:spPr>
      </p:pic>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57212752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en-GB" noProof="0" dirty="0"/>
              <a:t>Contents</a:t>
            </a:r>
          </a:p>
        </p:txBody>
      </p:sp>
      <p:sp>
        <p:nvSpPr>
          <p:cNvPr id="9" name="Espace réservé du texte 8"/>
          <p:cNvSpPr>
            <a:spLocks noGrp="1"/>
          </p:cNvSpPr>
          <p:nvPr>
            <p:ph type="body" sz="quarter" idx="12"/>
          </p:nvPr>
        </p:nvSpPr>
        <p:spPr/>
        <p:txBody>
          <a:bodyPr/>
          <a:lstStyle/>
          <a:p>
            <a:r>
              <a:rPr lang="en-GB" dirty="0"/>
              <a:t>Overview</a:t>
            </a:r>
          </a:p>
          <a:p>
            <a:pPr marL="233363" lvl="1" indent="0">
              <a:buNone/>
            </a:pPr>
            <a:r>
              <a:rPr lang="en-GB" b="1" dirty="0"/>
              <a:t>Summary View</a:t>
            </a:r>
          </a:p>
          <a:p>
            <a:r>
              <a:rPr lang="en-GB" dirty="0"/>
              <a:t>Investment Case Analysis</a:t>
            </a:r>
          </a:p>
          <a:p>
            <a:pPr marL="233363" lvl="1" indent="0">
              <a:buNone/>
            </a:pPr>
            <a:r>
              <a:rPr lang="en-GB" b="1" dirty="0"/>
              <a:t>Current Positions – Long China (50bps) </a:t>
            </a:r>
          </a:p>
          <a:p>
            <a:pPr marL="233363" lvl="1" indent="0">
              <a:buNone/>
            </a:pPr>
            <a:r>
              <a:rPr lang="en-GB" b="1" dirty="0"/>
              <a:t>Closed MSCI India (25bps)</a:t>
            </a:r>
          </a:p>
          <a:p>
            <a:pPr lvl="1"/>
            <a:r>
              <a:rPr lang="en-GB" b="1" dirty="0"/>
              <a:t>Review EM Markets</a:t>
            </a:r>
          </a:p>
          <a:p>
            <a:r>
              <a:rPr lang="en-GB" dirty="0"/>
              <a:t>Quant Analysis</a:t>
            </a:r>
          </a:p>
          <a:p>
            <a:r>
              <a:rPr lang="en-GB" dirty="0"/>
              <a:t>Appendix</a:t>
            </a:r>
          </a:p>
          <a:p>
            <a:pPr marL="4762" indent="0">
              <a:buNone/>
            </a:pPr>
            <a:endParaRPr lang="en-GB" dirty="0"/>
          </a:p>
          <a:p>
            <a:pPr lvl="1"/>
            <a:endParaRPr lang="en-GB" dirty="0">
              <a:solidFill>
                <a:schemeClr val="tx1"/>
              </a:solidFill>
            </a:endParaRPr>
          </a:p>
        </p:txBody>
      </p:sp>
    </p:spTree>
    <p:extLst>
      <p:ext uri="{BB962C8B-B14F-4D97-AF65-F5344CB8AC3E}">
        <p14:creationId xmlns:p14="http://schemas.microsoft.com/office/powerpoint/2010/main" val="301992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2</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t>DM Rates</a:t>
            </a:r>
          </a:p>
          <a:p>
            <a:r>
              <a:rPr lang="en-US" sz="750" dirty="0"/>
              <a:t>DM Equity</a:t>
            </a:r>
          </a:p>
          <a:p>
            <a:r>
              <a:rPr lang="en-US" sz="750" dirty="0"/>
              <a:t>DM Credit</a:t>
            </a:r>
          </a:p>
          <a:p>
            <a:r>
              <a:rPr lang="en-US" sz="750" dirty="0"/>
              <a:t>EM Equity</a:t>
            </a:r>
          </a:p>
          <a:p>
            <a:r>
              <a:rPr lang="en-US" sz="750" dirty="0"/>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30751282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20</a:t>
            </a:fld>
            <a:endParaRPr lang="en-GB"/>
          </a:p>
        </p:txBody>
      </p:sp>
      <p:sp>
        <p:nvSpPr>
          <p:cNvPr id="8" name="Titre 1"/>
          <p:cNvSpPr>
            <a:spLocks noGrp="1"/>
          </p:cNvSpPr>
          <p:nvPr>
            <p:ph type="title"/>
          </p:nvPr>
        </p:nvSpPr>
        <p:spPr>
          <a:xfrm>
            <a:off x="422911" y="427806"/>
            <a:ext cx="5888180" cy="439786"/>
          </a:xfrm>
        </p:spPr>
        <p:txBody>
          <a:bodyPr>
            <a:normAutofit/>
          </a:bodyPr>
          <a:lstStyle/>
          <a:p>
            <a:r>
              <a:rPr lang="en-GB" sz="1650" dirty="0">
                <a:solidFill>
                  <a:schemeClr val="accent1"/>
                </a:solidFill>
              </a:rPr>
              <a:t>Macro Wealth Index today</a:t>
            </a:r>
            <a:endParaRPr lang="en-GB" sz="1650" dirty="0"/>
          </a:p>
        </p:txBody>
      </p:sp>
      <p:sp>
        <p:nvSpPr>
          <p:cNvPr id="9" name="TextBox 8"/>
          <p:cNvSpPr txBox="1"/>
          <p:nvPr/>
        </p:nvSpPr>
        <p:spPr>
          <a:xfrm>
            <a:off x="399627" y="716411"/>
            <a:ext cx="5888180" cy="507831"/>
          </a:xfrm>
          <a:prstGeom prst="rect">
            <a:avLst/>
          </a:prstGeom>
          <a:noFill/>
        </p:spPr>
        <p:txBody>
          <a:bodyPr wrap="square" rtlCol="0">
            <a:spAutoFit/>
          </a:bodyPr>
          <a:lstStyle/>
          <a:p>
            <a:r>
              <a:rPr lang="en-GB" sz="1350" dirty="0"/>
              <a:t>Mixed signals in April 2025. The index remains positive, but few dimensions are not moving in the right directions. </a:t>
            </a:r>
          </a:p>
        </p:txBody>
      </p:sp>
      <p:sp>
        <p:nvSpPr>
          <p:cNvPr id="10" name="Content Placeholder 7">
            <a:extLst>
              <a:ext uri="{FF2B5EF4-FFF2-40B4-BE49-F238E27FC236}">
                <a16:creationId xmlns:a16="http://schemas.microsoft.com/office/drawing/2014/main" id="{3F290E3C-2BCD-4B56-B4C8-069CA21925CC}"/>
              </a:ext>
            </a:extLst>
          </p:cNvPr>
          <p:cNvSpPr txBox="1">
            <a:spLocks/>
          </p:cNvSpPr>
          <p:nvPr/>
        </p:nvSpPr>
        <p:spPr>
          <a:xfrm>
            <a:off x="1332986" y="4443656"/>
            <a:ext cx="3173701"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Bloomberg, </a:t>
            </a:r>
            <a:r>
              <a:rPr lang="en-US" sz="525" dirty="0" err="1"/>
              <a:t>Amundi</a:t>
            </a:r>
            <a:r>
              <a:rPr lang="en-US" sz="525" dirty="0"/>
              <a:t> Investment Institute, Bloomberg. Data is as April 30, 2025</a:t>
            </a:r>
            <a:endParaRPr lang="it-IT" sz="525" dirty="0"/>
          </a:p>
        </p:txBody>
      </p:sp>
      <p:cxnSp>
        <p:nvCxnSpPr>
          <p:cNvPr id="35" name="Straight Arrow Connector 34"/>
          <p:cNvCxnSpPr/>
          <p:nvPr/>
        </p:nvCxnSpPr>
        <p:spPr>
          <a:xfrm flipH="1" flipV="1">
            <a:off x="-2477659" y="724727"/>
            <a:ext cx="18476" cy="142865"/>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529302" y="1304335"/>
            <a:ext cx="2183625" cy="3323987"/>
          </a:xfrm>
          <a:prstGeom prst="rect">
            <a:avLst/>
          </a:prstGeom>
          <a:noFill/>
        </p:spPr>
        <p:txBody>
          <a:bodyPr wrap="square" rtlCol="0">
            <a:spAutoFit/>
          </a:bodyPr>
          <a:lstStyle/>
          <a:p>
            <a:pPr marL="214313" indent="-214313">
              <a:buFont typeface="Arial" panose="020B0604020202020204" pitchFamily="34" charset="0"/>
              <a:buChar char="•"/>
            </a:pPr>
            <a:r>
              <a:rPr lang="en-GB" sz="1050" b="1" dirty="0"/>
              <a:t>MWI bounced back last month on falling CPI and PPI inflation.</a:t>
            </a:r>
            <a:r>
              <a:rPr lang="en-GB" sz="1050" dirty="0"/>
              <a:t> </a:t>
            </a:r>
          </a:p>
          <a:p>
            <a:pPr marL="214313" indent="-214313">
              <a:buFont typeface="Arial" panose="020B0604020202020204" pitchFamily="34" charset="0"/>
              <a:buChar char="•"/>
            </a:pPr>
            <a:r>
              <a:rPr lang="en-GB" sz="1050" dirty="0"/>
              <a:t>Growth metrics are deteriorating, especially on consumer expectations, now at all time lows.</a:t>
            </a:r>
          </a:p>
          <a:p>
            <a:pPr marL="214313" indent="-214313">
              <a:buFont typeface="Arial" panose="020B0604020202020204" pitchFamily="34" charset="0"/>
              <a:buChar char="•"/>
            </a:pPr>
            <a:r>
              <a:rPr lang="en-GB" sz="1050" b="1" dirty="0"/>
              <a:t>Whilst the index struggles to call for an UW in risk, some dimensions are deteriorating and suggest low OW positions </a:t>
            </a:r>
          </a:p>
          <a:p>
            <a:pPr marL="214313" indent="-214313">
              <a:buFont typeface="Arial" panose="020B0604020202020204" pitchFamily="34" charset="0"/>
              <a:buChar char="•"/>
            </a:pPr>
            <a:r>
              <a:rPr lang="en-GB" sz="1050" dirty="0"/>
              <a:t>Aggregate growth proxies and liquidity are both down vs last month, partially offset by rising BS protection and revenues (retail sales/wages)</a:t>
            </a:r>
          </a:p>
          <a:p>
            <a:pPr marL="214313" indent="-214313">
              <a:buFont typeface="Arial" panose="020B0604020202020204" pitchFamily="34" charset="0"/>
              <a:buChar char="•"/>
            </a:pPr>
            <a:r>
              <a:rPr lang="en-GB" sz="1050" b="1" dirty="0"/>
              <a:t>We are waiting for PPI data to update our margins proxy</a:t>
            </a:r>
          </a:p>
        </p:txBody>
      </p:sp>
      <p:pic>
        <p:nvPicPr>
          <p:cNvPr id="4" name="Picture 3"/>
          <p:cNvPicPr>
            <a:picLocks noChangeAspect="1"/>
          </p:cNvPicPr>
          <p:nvPr/>
        </p:nvPicPr>
        <p:blipFill>
          <a:blip r:embed="rId2"/>
          <a:stretch>
            <a:fillRect/>
          </a:stretch>
        </p:blipFill>
        <p:spPr>
          <a:xfrm>
            <a:off x="552685" y="1445183"/>
            <a:ext cx="3998855" cy="2884955"/>
          </a:xfrm>
          <a:prstGeom prst="rect">
            <a:avLst/>
          </a:prstGeom>
        </p:spPr>
      </p:pic>
      <p:sp>
        <p:nvSpPr>
          <p:cNvPr id="11"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536996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21</a:t>
            </a:fld>
            <a:endParaRPr lang="en-GB"/>
          </a:p>
        </p:txBody>
      </p:sp>
      <p:sp>
        <p:nvSpPr>
          <p:cNvPr id="12"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GROWTH drivers deteriorated</a:t>
            </a:r>
          </a:p>
        </p:txBody>
      </p:sp>
      <p:sp>
        <p:nvSpPr>
          <p:cNvPr id="14" name="TextBox 13"/>
          <p:cNvSpPr txBox="1"/>
          <p:nvPr/>
        </p:nvSpPr>
        <p:spPr>
          <a:xfrm>
            <a:off x="353638" y="711442"/>
            <a:ext cx="6064016" cy="438582"/>
          </a:xfrm>
          <a:prstGeom prst="rect">
            <a:avLst/>
          </a:prstGeom>
          <a:noFill/>
        </p:spPr>
        <p:txBody>
          <a:bodyPr wrap="square" rtlCol="0">
            <a:spAutoFit/>
          </a:bodyPr>
          <a:lstStyle/>
          <a:p>
            <a:r>
              <a:rPr lang="en-GB" sz="1125" dirty="0"/>
              <a:t>Growth proxies turning lower in April and the aggregate index remains below the threshold line (50). Consumer expectations are close to the all time lows. </a:t>
            </a:r>
          </a:p>
        </p:txBody>
      </p:sp>
      <p:sp>
        <p:nvSpPr>
          <p:cNvPr id="15" name="Content Placeholder 7">
            <a:extLst>
              <a:ext uri="{FF2B5EF4-FFF2-40B4-BE49-F238E27FC236}">
                <a16:creationId xmlns:a16="http://schemas.microsoft.com/office/drawing/2014/main" id="{3F290E3C-2BCD-4B56-B4C8-069CA21925CC}"/>
              </a:ext>
            </a:extLst>
          </p:cNvPr>
          <p:cNvSpPr txBox="1">
            <a:spLocks/>
          </p:cNvSpPr>
          <p:nvPr/>
        </p:nvSpPr>
        <p:spPr>
          <a:xfrm>
            <a:off x="2656669" y="4568992"/>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April 30, 2025</a:t>
            </a:r>
            <a:endParaRPr lang="it-IT" sz="525" dirty="0"/>
          </a:p>
        </p:txBody>
      </p:sp>
      <p:pic>
        <p:nvPicPr>
          <p:cNvPr id="3" name="Picture 2"/>
          <p:cNvPicPr>
            <a:picLocks noChangeAspect="1"/>
          </p:cNvPicPr>
          <p:nvPr/>
        </p:nvPicPr>
        <p:blipFill>
          <a:blip r:embed="rId2"/>
          <a:stretch>
            <a:fillRect/>
          </a:stretch>
        </p:blipFill>
        <p:spPr>
          <a:xfrm>
            <a:off x="297612" y="2109159"/>
            <a:ext cx="4004813" cy="2356052"/>
          </a:xfrm>
          <a:prstGeom prst="rect">
            <a:avLst/>
          </a:prstGeom>
        </p:spPr>
      </p:pic>
      <p:pic>
        <p:nvPicPr>
          <p:cNvPr id="13" name="Picture 12"/>
          <p:cNvPicPr>
            <a:picLocks noChangeAspect="1"/>
          </p:cNvPicPr>
          <p:nvPr/>
        </p:nvPicPr>
        <p:blipFill>
          <a:blip r:embed="rId3"/>
          <a:stretch>
            <a:fillRect/>
          </a:stretch>
        </p:blipFill>
        <p:spPr>
          <a:xfrm>
            <a:off x="4016469" y="1202635"/>
            <a:ext cx="2562470" cy="1594898"/>
          </a:xfrm>
          <a:prstGeom prst="rect">
            <a:avLst/>
          </a:prstGeom>
        </p:spPr>
      </p:pic>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974745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22</a:t>
            </a:fld>
            <a:endParaRPr lang="en-GB"/>
          </a:p>
        </p:txBody>
      </p:sp>
      <p:sp>
        <p:nvSpPr>
          <p:cNvPr id="12" name="Titre 1"/>
          <p:cNvSpPr>
            <a:spLocks noGrp="1"/>
          </p:cNvSpPr>
          <p:nvPr>
            <p:ph type="title"/>
          </p:nvPr>
        </p:nvSpPr>
        <p:spPr>
          <a:xfrm>
            <a:off x="422911" y="425732"/>
            <a:ext cx="6064016" cy="285711"/>
          </a:xfrm>
        </p:spPr>
        <p:txBody>
          <a:bodyPr>
            <a:normAutofit/>
          </a:bodyPr>
          <a:lstStyle/>
          <a:p>
            <a:r>
              <a:rPr lang="en-GB" sz="1650" dirty="0">
                <a:solidFill>
                  <a:schemeClr val="accent1"/>
                </a:solidFill>
              </a:rPr>
              <a:t>MWI: </a:t>
            </a:r>
            <a:r>
              <a:rPr lang="en-GB" sz="1650" dirty="0"/>
              <a:t>GROWTH drivers deteriorated</a:t>
            </a:r>
          </a:p>
        </p:txBody>
      </p:sp>
      <p:sp>
        <p:nvSpPr>
          <p:cNvPr id="14" name="TextBox 13"/>
          <p:cNvSpPr txBox="1"/>
          <p:nvPr/>
        </p:nvSpPr>
        <p:spPr>
          <a:xfrm>
            <a:off x="597540" y="842113"/>
            <a:ext cx="2965375" cy="957955"/>
          </a:xfrm>
          <a:prstGeom prst="rect">
            <a:avLst/>
          </a:prstGeom>
          <a:noFill/>
        </p:spPr>
        <p:txBody>
          <a:bodyPr wrap="square" rtlCol="0">
            <a:spAutoFit/>
          </a:bodyPr>
          <a:lstStyle/>
          <a:p>
            <a:r>
              <a:rPr lang="en-GB" sz="1125" dirty="0"/>
              <a:t>Revenues remain solid though. The recent jump in retail sales is catching up with wages, which are anyway decelerating (a good signs for inflation, less so for purchasing power)</a:t>
            </a:r>
          </a:p>
        </p:txBody>
      </p:sp>
      <p:sp>
        <p:nvSpPr>
          <p:cNvPr id="8" name="Content Placeholder 7">
            <a:extLst>
              <a:ext uri="{FF2B5EF4-FFF2-40B4-BE49-F238E27FC236}">
                <a16:creationId xmlns:a16="http://schemas.microsoft.com/office/drawing/2014/main" id="{3F290E3C-2BCD-4B56-B4C8-069CA21925CC}"/>
              </a:ext>
            </a:extLst>
          </p:cNvPr>
          <p:cNvSpPr txBox="1">
            <a:spLocks/>
          </p:cNvSpPr>
          <p:nvPr/>
        </p:nvSpPr>
        <p:spPr>
          <a:xfrm>
            <a:off x="3698309" y="4379684"/>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April 30, 2025</a:t>
            </a:r>
            <a:endParaRPr lang="it-IT" sz="525" dirty="0"/>
          </a:p>
        </p:txBody>
      </p:sp>
      <p:pic>
        <p:nvPicPr>
          <p:cNvPr id="2" name="Picture 1"/>
          <p:cNvPicPr>
            <a:picLocks noChangeAspect="1"/>
          </p:cNvPicPr>
          <p:nvPr/>
        </p:nvPicPr>
        <p:blipFill>
          <a:blip r:embed="rId2"/>
          <a:stretch>
            <a:fillRect/>
          </a:stretch>
        </p:blipFill>
        <p:spPr>
          <a:xfrm>
            <a:off x="4004814" y="654614"/>
            <a:ext cx="2743200" cy="1536357"/>
          </a:xfrm>
          <a:prstGeom prst="rect">
            <a:avLst/>
          </a:prstGeom>
        </p:spPr>
      </p:pic>
      <p:pic>
        <p:nvPicPr>
          <p:cNvPr id="3" name="Picture 2"/>
          <p:cNvPicPr>
            <a:picLocks noChangeAspect="1"/>
          </p:cNvPicPr>
          <p:nvPr/>
        </p:nvPicPr>
        <p:blipFill>
          <a:blip r:embed="rId3"/>
          <a:stretch>
            <a:fillRect/>
          </a:stretch>
        </p:blipFill>
        <p:spPr>
          <a:xfrm>
            <a:off x="353639" y="2190972"/>
            <a:ext cx="4228156" cy="2274240"/>
          </a:xfrm>
          <a:prstGeom prst="rect">
            <a:avLst/>
          </a:prstGeom>
        </p:spPr>
      </p:pic>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224543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23</a:t>
            </a:fld>
            <a:endParaRPr lang="en-GB"/>
          </a:p>
        </p:txBody>
      </p:sp>
      <p:sp>
        <p:nvSpPr>
          <p:cNvPr id="12"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GROWTH drivers deteriorated</a:t>
            </a:r>
          </a:p>
        </p:txBody>
      </p:sp>
      <p:sp>
        <p:nvSpPr>
          <p:cNvPr id="13" name="Content Placeholder 7">
            <a:extLst>
              <a:ext uri="{FF2B5EF4-FFF2-40B4-BE49-F238E27FC236}">
                <a16:creationId xmlns:a16="http://schemas.microsoft.com/office/drawing/2014/main" id="{3F290E3C-2BCD-4B56-B4C8-069CA21925CC}"/>
              </a:ext>
            </a:extLst>
          </p:cNvPr>
          <p:cNvSpPr txBox="1">
            <a:spLocks/>
          </p:cNvSpPr>
          <p:nvPr/>
        </p:nvSpPr>
        <p:spPr>
          <a:xfrm>
            <a:off x="1947552" y="4305740"/>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April 30, 2025</a:t>
            </a:r>
            <a:endParaRPr lang="it-IT" sz="525" dirty="0"/>
          </a:p>
        </p:txBody>
      </p:sp>
      <p:sp>
        <p:nvSpPr>
          <p:cNvPr id="14" name="TextBox 13"/>
          <p:cNvSpPr txBox="1"/>
          <p:nvPr/>
        </p:nvSpPr>
        <p:spPr>
          <a:xfrm>
            <a:off x="353638" y="711442"/>
            <a:ext cx="6064016" cy="611706"/>
          </a:xfrm>
          <a:prstGeom prst="rect">
            <a:avLst/>
          </a:prstGeom>
          <a:noFill/>
        </p:spPr>
        <p:txBody>
          <a:bodyPr wrap="square" rtlCol="0">
            <a:spAutoFit/>
          </a:bodyPr>
          <a:lstStyle/>
          <a:p>
            <a:r>
              <a:rPr lang="en-GB" sz="1125" dirty="0"/>
              <a:t>The establishment survey remains in good shape. The government sector is adding fewer jobs, but the pace for private jobs is still not far from last year. this is key to sustain consumption, but for a continuation corporates need solid margins</a:t>
            </a:r>
          </a:p>
        </p:txBody>
      </p:sp>
      <p:pic>
        <p:nvPicPr>
          <p:cNvPr id="3" name="Picture 2"/>
          <p:cNvPicPr>
            <a:picLocks noChangeAspect="1"/>
          </p:cNvPicPr>
          <p:nvPr/>
        </p:nvPicPr>
        <p:blipFill>
          <a:blip r:embed="rId2"/>
          <a:stretch>
            <a:fillRect/>
          </a:stretch>
        </p:blipFill>
        <p:spPr>
          <a:xfrm>
            <a:off x="571427" y="1585777"/>
            <a:ext cx="5628438" cy="2434253"/>
          </a:xfrm>
          <a:prstGeom prst="rect">
            <a:avLst/>
          </a:prstGeom>
        </p:spPr>
      </p:pic>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556251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24</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COSTS drivers [rates, inflation]</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1209849" y="4389873"/>
            <a:ext cx="3918935"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March 31, 2025</a:t>
            </a:r>
            <a:endParaRPr lang="it-IT" sz="525" dirty="0"/>
          </a:p>
        </p:txBody>
      </p:sp>
      <p:sp>
        <p:nvSpPr>
          <p:cNvPr id="8" name="TextBox 7"/>
          <p:cNvSpPr txBox="1"/>
          <p:nvPr/>
        </p:nvSpPr>
        <p:spPr>
          <a:xfrm>
            <a:off x="422911" y="727363"/>
            <a:ext cx="6064016" cy="438582"/>
          </a:xfrm>
          <a:prstGeom prst="rect">
            <a:avLst/>
          </a:prstGeom>
          <a:noFill/>
        </p:spPr>
        <p:txBody>
          <a:bodyPr wrap="square" rtlCol="0">
            <a:spAutoFit/>
          </a:bodyPr>
          <a:lstStyle/>
          <a:p>
            <a:r>
              <a:rPr lang="en-GB" sz="1125" dirty="0"/>
              <a:t>The aggregate “Costs index” remains below alert. Inflation expectations (among the costs metrics we take into account) are much more stretched than current inflation data</a:t>
            </a:r>
          </a:p>
        </p:txBody>
      </p:sp>
      <p:pic>
        <p:nvPicPr>
          <p:cNvPr id="3" name="Picture 2"/>
          <p:cNvPicPr>
            <a:picLocks noChangeAspect="1"/>
          </p:cNvPicPr>
          <p:nvPr/>
        </p:nvPicPr>
        <p:blipFill>
          <a:blip r:embed="rId2"/>
          <a:stretch>
            <a:fillRect/>
          </a:stretch>
        </p:blipFill>
        <p:spPr>
          <a:xfrm>
            <a:off x="405001" y="1865515"/>
            <a:ext cx="3023690" cy="2271833"/>
          </a:xfrm>
          <a:prstGeom prst="rect">
            <a:avLst/>
          </a:prstGeom>
        </p:spPr>
      </p:pic>
      <p:pic>
        <p:nvPicPr>
          <p:cNvPr id="5" name="Picture 4"/>
          <p:cNvPicPr>
            <a:picLocks noChangeAspect="1"/>
          </p:cNvPicPr>
          <p:nvPr/>
        </p:nvPicPr>
        <p:blipFill>
          <a:blip r:embed="rId3"/>
          <a:stretch>
            <a:fillRect/>
          </a:stretch>
        </p:blipFill>
        <p:spPr>
          <a:xfrm>
            <a:off x="3587656" y="1158771"/>
            <a:ext cx="3082256" cy="2226602"/>
          </a:xfrm>
          <a:prstGeom prst="rect">
            <a:avLst/>
          </a:prstGeom>
        </p:spPr>
      </p:pic>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1556727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25</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COSTS drivers [inflation]</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2016825" y="4593737"/>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January 2025</a:t>
            </a:r>
            <a:endParaRPr lang="it-IT" sz="525" dirty="0"/>
          </a:p>
        </p:txBody>
      </p:sp>
      <p:sp>
        <p:nvSpPr>
          <p:cNvPr id="8" name="TextBox 7"/>
          <p:cNvSpPr txBox="1"/>
          <p:nvPr/>
        </p:nvSpPr>
        <p:spPr>
          <a:xfrm>
            <a:off x="405000" y="694989"/>
            <a:ext cx="6064016" cy="438582"/>
          </a:xfrm>
          <a:prstGeom prst="rect">
            <a:avLst/>
          </a:prstGeom>
          <a:noFill/>
        </p:spPr>
        <p:txBody>
          <a:bodyPr wrap="square" rtlCol="0">
            <a:spAutoFit/>
          </a:bodyPr>
          <a:lstStyle/>
          <a:p>
            <a:r>
              <a:rPr lang="en-GB" sz="1125" dirty="0"/>
              <a:t>3M annualized inflation is already below target. The same is true for super core, which is gradually falling</a:t>
            </a:r>
          </a:p>
        </p:txBody>
      </p:sp>
      <p:sp>
        <p:nvSpPr>
          <p:cNvPr id="13" name="Rectangle 12"/>
          <p:cNvSpPr/>
          <p:nvPr/>
        </p:nvSpPr>
        <p:spPr>
          <a:xfrm>
            <a:off x="4853236" y="1449501"/>
            <a:ext cx="1633691" cy="3000821"/>
          </a:xfrm>
          <a:prstGeom prst="rect">
            <a:avLst/>
          </a:prstGeom>
          <a:noFill/>
        </p:spPr>
        <p:txBody>
          <a:bodyPr wrap="square">
            <a:spAutoFit/>
          </a:bodyPr>
          <a:lstStyle/>
          <a:p>
            <a:r>
              <a:rPr lang="en-GB" sz="900" dirty="0"/>
              <a:t>Services inflation remain the hottest contributors</a:t>
            </a:r>
          </a:p>
          <a:p>
            <a:endParaRPr lang="en-GB" sz="900" dirty="0"/>
          </a:p>
          <a:p>
            <a:pPr marL="214313" indent="-214313">
              <a:buFont typeface="Arial" panose="020B0604020202020204" pitchFamily="34" charset="0"/>
              <a:buChar char="•"/>
            </a:pPr>
            <a:r>
              <a:rPr lang="en-GB" sz="900" dirty="0"/>
              <a:t>If we focused on the recent trend, everything is getting less and less of a problem. </a:t>
            </a:r>
          </a:p>
          <a:p>
            <a:pPr marL="214313" indent="-214313">
              <a:buFont typeface="Arial" panose="020B0604020202020204" pitchFamily="34" charset="0"/>
              <a:buChar char="•"/>
            </a:pPr>
            <a:r>
              <a:rPr lang="en-GB" sz="900" dirty="0"/>
              <a:t>All items is registering low 3M annualized and is just above target in YoY terms</a:t>
            </a:r>
          </a:p>
          <a:p>
            <a:pPr marL="214313" indent="-214313">
              <a:buFont typeface="Arial" panose="020B0604020202020204" pitchFamily="34" charset="0"/>
              <a:buChar char="•"/>
            </a:pPr>
            <a:r>
              <a:rPr lang="en-GB" sz="900" dirty="0"/>
              <a:t>Energy remains negative</a:t>
            </a:r>
          </a:p>
          <a:p>
            <a:pPr marL="214313" indent="-214313">
              <a:buFont typeface="Arial" panose="020B0604020202020204" pitchFamily="34" charset="0"/>
              <a:buChar char="•"/>
            </a:pPr>
            <a:r>
              <a:rPr lang="en-GB" sz="900" dirty="0"/>
              <a:t>Energy services is a problem, but has a low weight in the basket</a:t>
            </a:r>
          </a:p>
          <a:p>
            <a:pPr marL="214313" indent="-214313">
              <a:buFont typeface="Arial" panose="020B0604020202020204" pitchFamily="34" charset="0"/>
              <a:buChar char="•"/>
            </a:pPr>
            <a:r>
              <a:rPr lang="en-GB" sz="900" dirty="0"/>
              <a:t>Services and super core is also encouraging.</a:t>
            </a:r>
          </a:p>
          <a:p>
            <a:endParaRPr lang="en-GB" sz="900" dirty="0"/>
          </a:p>
          <a:p>
            <a:pPr marL="214313" indent="-214313">
              <a:buFont typeface="Arial" panose="020B0604020202020204" pitchFamily="34" charset="0"/>
              <a:buChar char="•"/>
            </a:pPr>
            <a:endParaRPr lang="en-GB" sz="900" dirty="0"/>
          </a:p>
          <a:p>
            <a:pPr marL="557213" lvl="1" indent="-214313">
              <a:buFont typeface="Arial" panose="020B0604020202020204" pitchFamily="34" charset="0"/>
              <a:buChar char="•"/>
            </a:pPr>
            <a:endParaRPr lang="en-GB" sz="900" dirty="0"/>
          </a:p>
        </p:txBody>
      </p:sp>
      <p:sp>
        <p:nvSpPr>
          <p:cNvPr id="5" name="TextBox 4"/>
          <p:cNvSpPr txBox="1"/>
          <p:nvPr/>
        </p:nvSpPr>
        <p:spPr>
          <a:xfrm>
            <a:off x="5098212" y="14104"/>
            <a:ext cx="1759789" cy="300082"/>
          </a:xfrm>
          <a:prstGeom prst="rect">
            <a:avLst/>
          </a:prstGeom>
          <a:noFill/>
        </p:spPr>
        <p:txBody>
          <a:bodyPr wrap="square" rtlCol="0">
            <a:spAutoFit/>
          </a:bodyPr>
          <a:lstStyle/>
          <a:p>
            <a:pPr algn="ctr"/>
            <a:r>
              <a:rPr lang="en-GB" sz="1350" b="1" dirty="0"/>
              <a:t>Inflation deep-dive</a:t>
            </a:r>
          </a:p>
        </p:txBody>
      </p:sp>
      <p:pic>
        <p:nvPicPr>
          <p:cNvPr id="3" name="Picture 2"/>
          <p:cNvPicPr>
            <a:picLocks noChangeAspect="1"/>
          </p:cNvPicPr>
          <p:nvPr/>
        </p:nvPicPr>
        <p:blipFill>
          <a:blip r:embed="rId2"/>
          <a:stretch>
            <a:fillRect/>
          </a:stretch>
        </p:blipFill>
        <p:spPr>
          <a:xfrm>
            <a:off x="540001" y="1056947"/>
            <a:ext cx="4174741" cy="3536791"/>
          </a:xfrm>
          <a:prstGeom prst="rect">
            <a:avLst/>
          </a:prstGeom>
        </p:spPr>
      </p:pic>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189329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26</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COSTS drivers [inflation]</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868983" y="4739782"/>
            <a:ext cx="1742641" cy="248837"/>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March 30, 2025</a:t>
            </a:r>
            <a:endParaRPr lang="it-IT" sz="525" dirty="0"/>
          </a:p>
        </p:txBody>
      </p:sp>
      <p:sp>
        <p:nvSpPr>
          <p:cNvPr id="8" name="TextBox 7"/>
          <p:cNvSpPr txBox="1"/>
          <p:nvPr/>
        </p:nvSpPr>
        <p:spPr>
          <a:xfrm>
            <a:off x="422911" y="673097"/>
            <a:ext cx="6064016" cy="438582"/>
          </a:xfrm>
          <a:prstGeom prst="rect">
            <a:avLst/>
          </a:prstGeom>
          <a:noFill/>
        </p:spPr>
        <p:txBody>
          <a:bodyPr wrap="square" rtlCol="0">
            <a:spAutoFit/>
          </a:bodyPr>
          <a:lstStyle/>
          <a:p>
            <a:r>
              <a:rPr lang="en-GB" sz="1125" dirty="0"/>
              <a:t>Base effects on </a:t>
            </a:r>
            <a:r>
              <a:rPr lang="en-GB" sz="1125" dirty="0" err="1"/>
              <a:t>SuperCore</a:t>
            </a:r>
            <a:r>
              <a:rPr lang="en-GB" sz="1125" dirty="0"/>
              <a:t> will not be supportive anymore from here. OER needs &lt;0.4% </a:t>
            </a:r>
            <a:r>
              <a:rPr lang="en-GB" sz="1125" dirty="0" err="1"/>
              <a:t>MoM</a:t>
            </a:r>
            <a:r>
              <a:rPr lang="en-GB" sz="1125" dirty="0"/>
              <a:t> to keep falling in YoY terms</a:t>
            </a:r>
          </a:p>
        </p:txBody>
      </p:sp>
      <p:sp>
        <p:nvSpPr>
          <p:cNvPr id="12" name="TextBox 11"/>
          <p:cNvSpPr txBox="1"/>
          <p:nvPr/>
        </p:nvSpPr>
        <p:spPr>
          <a:xfrm>
            <a:off x="5098212" y="14104"/>
            <a:ext cx="1759789" cy="300082"/>
          </a:xfrm>
          <a:prstGeom prst="rect">
            <a:avLst/>
          </a:prstGeom>
          <a:noFill/>
        </p:spPr>
        <p:txBody>
          <a:bodyPr wrap="square" rtlCol="0">
            <a:spAutoFit/>
          </a:bodyPr>
          <a:lstStyle/>
          <a:p>
            <a:pPr algn="ctr"/>
            <a:r>
              <a:rPr lang="en-GB" sz="1350" b="1" dirty="0"/>
              <a:t>Inflation deep-dive</a:t>
            </a:r>
          </a:p>
        </p:txBody>
      </p:sp>
      <p:pic>
        <p:nvPicPr>
          <p:cNvPr id="2" name="Picture 1"/>
          <p:cNvPicPr>
            <a:picLocks noChangeAspect="1"/>
          </p:cNvPicPr>
          <p:nvPr/>
        </p:nvPicPr>
        <p:blipFill>
          <a:blip r:embed="rId2"/>
          <a:stretch>
            <a:fillRect/>
          </a:stretch>
        </p:blipFill>
        <p:spPr>
          <a:xfrm>
            <a:off x="405001" y="1578634"/>
            <a:ext cx="3179276" cy="2739287"/>
          </a:xfrm>
          <a:prstGeom prst="rect">
            <a:avLst/>
          </a:prstGeom>
        </p:spPr>
      </p:pic>
      <p:pic>
        <p:nvPicPr>
          <p:cNvPr id="3" name="Picture 2"/>
          <p:cNvPicPr>
            <a:picLocks noChangeAspect="1"/>
          </p:cNvPicPr>
          <p:nvPr/>
        </p:nvPicPr>
        <p:blipFill>
          <a:blip r:embed="rId3"/>
          <a:stretch>
            <a:fillRect/>
          </a:stretch>
        </p:blipFill>
        <p:spPr>
          <a:xfrm>
            <a:off x="3744734" y="1088596"/>
            <a:ext cx="2745526" cy="3420255"/>
          </a:xfrm>
          <a:prstGeom prst="rect">
            <a:avLst/>
          </a:prstGeom>
        </p:spPr>
      </p:pic>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601960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27</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COSTS drivers [rates, inflation]</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2752029" y="4744265"/>
            <a:ext cx="3918935"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Bloomberg. Data is as of March 31, 2025</a:t>
            </a:r>
            <a:endParaRPr lang="it-IT" sz="525" dirty="0"/>
          </a:p>
        </p:txBody>
      </p:sp>
      <p:sp>
        <p:nvSpPr>
          <p:cNvPr id="8" name="TextBox 7"/>
          <p:cNvSpPr txBox="1"/>
          <p:nvPr/>
        </p:nvSpPr>
        <p:spPr>
          <a:xfrm>
            <a:off x="308019" y="655348"/>
            <a:ext cx="3841418" cy="692497"/>
          </a:xfrm>
          <a:prstGeom prst="rect">
            <a:avLst/>
          </a:prstGeom>
          <a:noFill/>
        </p:spPr>
        <p:txBody>
          <a:bodyPr wrap="square" rtlCol="0">
            <a:spAutoFit/>
          </a:bodyPr>
          <a:lstStyle/>
          <a:p>
            <a:r>
              <a:rPr lang="en-GB" sz="975" dirty="0"/>
              <a:t>Waiting for April data, this is the picture as of March 2024 (discussed already last month)</a:t>
            </a:r>
          </a:p>
          <a:p>
            <a:r>
              <a:rPr lang="en-GB" sz="975" dirty="0"/>
              <a:t>PPI final demand/PPI intermediate demand is dropping hard. It is mainly for goods and construction, no pressures on services here</a:t>
            </a:r>
          </a:p>
        </p:txBody>
      </p:sp>
      <p:pic>
        <p:nvPicPr>
          <p:cNvPr id="11" name="Picture 10"/>
          <p:cNvPicPr>
            <a:picLocks noChangeAspect="1"/>
          </p:cNvPicPr>
          <p:nvPr/>
        </p:nvPicPr>
        <p:blipFill>
          <a:blip r:embed="rId2"/>
          <a:stretch>
            <a:fillRect/>
          </a:stretch>
        </p:blipFill>
        <p:spPr>
          <a:xfrm>
            <a:off x="4149437" y="636049"/>
            <a:ext cx="2337490" cy="1319454"/>
          </a:xfrm>
          <a:prstGeom prst="rect">
            <a:avLst/>
          </a:prstGeom>
        </p:spPr>
      </p:pic>
      <p:pic>
        <p:nvPicPr>
          <p:cNvPr id="12" name="Picture 11"/>
          <p:cNvPicPr>
            <a:picLocks noChangeAspect="1"/>
          </p:cNvPicPr>
          <p:nvPr/>
        </p:nvPicPr>
        <p:blipFill>
          <a:blip r:embed="rId3"/>
          <a:stretch>
            <a:fillRect/>
          </a:stretch>
        </p:blipFill>
        <p:spPr>
          <a:xfrm>
            <a:off x="4149437" y="2016930"/>
            <a:ext cx="2430506" cy="1256813"/>
          </a:xfrm>
          <a:prstGeom prst="rect">
            <a:avLst/>
          </a:prstGeom>
        </p:spPr>
      </p:pic>
      <p:pic>
        <p:nvPicPr>
          <p:cNvPr id="13" name="Picture 12"/>
          <p:cNvPicPr>
            <a:picLocks noChangeAspect="1"/>
          </p:cNvPicPr>
          <p:nvPr/>
        </p:nvPicPr>
        <p:blipFill>
          <a:blip r:embed="rId4"/>
          <a:stretch>
            <a:fillRect/>
          </a:stretch>
        </p:blipFill>
        <p:spPr>
          <a:xfrm>
            <a:off x="4149437" y="3335169"/>
            <a:ext cx="2430506" cy="1347670"/>
          </a:xfrm>
          <a:prstGeom prst="rect">
            <a:avLst/>
          </a:prstGeom>
        </p:spPr>
      </p:pic>
      <p:pic>
        <p:nvPicPr>
          <p:cNvPr id="3" name="Picture 2"/>
          <p:cNvPicPr>
            <a:picLocks noChangeAspect="1"/>
          </p:cNvPicPr>
          <p:nvPr/>
        </p:nvPicPr>
        <p:blipFill>
          <a:blip r:embed="rId5"/>
          <a:stretch>
            <a:fillRect/>
          </a:stretch>
        </p:blipFill>
        <p:spPr>
          <a:xfrm>
            <a:off x="308019" y="1359706"/>
            <a:ext cx="3605891" cy="3245237"/>
          </a:xfrm>
          <a:prstGeom prst="rect">
            <a:avLst/>
          </a:prstGeom>
        </p:spPr>
      </p:pic>
      <p:sp>
        <p:nvSpPr>
          <p:cNvPr id="15"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718820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28</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BALANCE SHEET PROTECTION [wealth, liquidity]</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376977" y="4073237"/>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Data is as of April 30,, 2025.</a:t>
            </a:r>
            <a:endParaRPr lang="it-IT" sz="525" dirty="0"/>
          </a:p>
        </p:txBody>
      </p:sp>
      <p:sp>
        <p:nvSpPr>
          <p:cNvPr id="8" name="TextBox 7"/>
          <p:cNvSpPr txBox="1"/>
          <p:nvPr/>
        </p:nvSpPr>
        <p:spPr>
          <a:xfrm>
            <a:off x="422911" y="727363"/>
            <a:ext cx="2946143" cy="784830"/>
          </a:xfrm>
          <a:prstGeom prst="rect">
            <a:avLst/>
          </a:prstGeom>
          <a:noFill/>
        </p:spPr>
        <p:txBody>
          <a:bodyPr wrap="square" rtlCol="0">
            <a:spAutoFit/>
          </a:bodyPr>
          <a:lstStyle/>
          <a:p>
            <a:r>
              <a:rPr lang="en-GB" sz="1125" dirty="0"/>
              <a:t>Protection is still above threshold. Wealth effect is not falling much, given the rapid bounce in stocks. Refinancing is also falling, thus insulating households pockets</a:t>
            </a:r>
          </a:p>
        </p:txBody>
      </p:sp>
      <p:pic>
        <p:nvPicPr>
          <p:cNvPr id="9" name="Picture 8"/>
          <p:cNvPicPr>
            <a:picLocks noChangeAspect="1"/>
          </p:cNvPicPr>
          <p:nvPr/>
        </p:nvPicPr>
        <p:blipFill>
          <a:blip r:embed="rId2"/>
          <a:stretch>
            <a:fillRect/>
          </a:stretch>
        </p:blipFill>
        <p:spPr>
          <a:xfrm>
            <a:off x="3749395" y="726991"/>
            <a:ext cx="2737532" cy="1916633"/>
          </a:xfrm>
          <a:prstGeom prst="rect">
            <a:avLst/>
          </a:prstGeom>
        </p:spPr>
      </p:pic>
      <p:sp>
        <p:nvSpPr>
          <p:cNvPr id="15" name="Content Placeholder 7">
            <a:extLst>
              <a:ext uri="{FF2B5EF4-FFF2-40B4-BE49-F238E27FC236}">
                <a16:creationId xmlns:a16="http://schemas.microsoft.com/office/drawing/2014/main" id="{3F290E3C-2BCD-4B56-B4C8-069CA21925CC}"/>
              </a:ext>
            </a:extLst>
          </p:cNvPr>
          <p:cNvSpPr txBox="1">
            <a:spLocks/>
          </p:cNvSpPr>
          <p:nvPr/>
        </p:nvSpPr>
        <p:spPr>
          <a:xfrm>
            <a:off x="3749395" y="2618633"/>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Data is as of December 31, 2025</a:t>
            </a:r>
            <a:endParaRPr lang="it-IT" sz="525" dirty="0"/>
          </a:p>
        </p:txBody>
      </p:sp>
      <p:pic>
        <p:nvPicPr>
          <p:cNvPr id="2" name="Picture 1"/>
          <p:cNvPicPr>
            <a:picLocks noChangeAspect="1"/>
          </p:cNvPicPr>
          <p:nvPr/>
        </p:nvPicPr>
        <p:blipFill>
          <a:blip r:embed="rId3"/>
          <a:stretch>
            <a:fillRect/>
          </a:stretch>
        </p:blipFill>
        <p:spPr>
          <a:xfrm>
            <a:off x="358200" y="1699736"/>
            <a:ext cx="3075565" cy="2335872"/>
          </a:xfrm>
          <a:prstGeom prst="rect">
            <a:avLst/>
          </a:prstGeom>
        </p:spPr>
      </p:pic>
      <p:pic>
        <p:nvPicPr>
          <p:cNvPr id="5" name="Picture 4"/>
          <p:cNvPicPr>
            <a:picLocks noChangeAspect="1"/>
          </p:cNvPicPr>
          <p:nvPr/>
        </p:nvPicPr>
        <p:blipFill>
          <a:blip r:embed="rId4"/>
          <a:stretch>
            <a:fillRect/>
          </a:stretch>
        </p:blipFill>
        <p:spPr>
          <a:xfrm>
            <a:off x="3749395" y="2888797"/>
            <a:ext cx="2737532" cy="1698299"/>
          </a:xfrm>
          <a:prstGeom prst="rect">
            <a:avLst/>
          </a:prstGeom>
        </p:spPr>
      </p:pic>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215784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4DD06CA-6C7C-4E4C-9E77-C4E8B8111645}"/>
              </a:ext>
            </a:extLst>
          </p:cNvPr>
          <p:cNvSpPr>
            <a:spLocks noGrp="1"/>
          </p:cNvSpPr>
          <p:nvPr>
            <p:ph type="sldNum" sz="quarter" idx="12"/>
          </p:nvPr>
        </p:nvSpPr>
        <p:spPr/>
        <p:txBody>
          <a:bodyPr/>
          <a:lstStyle/>
          <a:p>
            <a:fld id="{B6DA55B2-71C7-D142-9718-47F3DB26F441}" type="slidenum">
              <a:rPr lang="en-GB" smtClean="0"/>
              <a:t>29</a:t>
            </a:fld>
            <a:endParaRPr lang="en-GB"/>
          </a:p>
        </p:txBody>
      </p:sp>
      <p:sp>
        <p:nvSpPr>
          <p:cNvPr id="4" name="Titre 1"/>
          <p:cNvSpPr>
            <a:spLocks noGrp="1"/>
          </p:cNvSpPr>
          <p:nvPr>
            <p:ph type="title"/>
          </p:nvPr>
        </p:nvSpPr>
        <p:spPr>
          <a:xfrm>
            <a:off x="422911" y="425732"/>
            <a:ext cx="6064016" cy="571423"/>
          </a:xfrm>
        </p:spPr>
        <p:txBody>
          <a:bodyPr>
            <a:normAutofit/>
          </a:bodyPr>
          <a:lstStyle/>
          <a:p>
            <a:r>
              <a:rPr lang="en-GB" sz="1650" dirty="0">
                <a:solidFill>
                  <a:schemeClr val="accent1"/>
                </a:solidFill>
              </a:rPr>
              <a:t>MWI: </a:t>
            </a:r>
            <a:r>
              <a:rPr lang="en-GB" sz="1650" dirty="0"/>
              <a:t>BALANCE SHEET PROTECTION [wealth, liquidity]</a:t>
            </a:r>
          </a:p>
        </p:txBody>
      </p:sp>
      <p:sp>
        <p:nvSpPr>
          <p:cNvPr id="7" name="Content Placeholder 7">
            <a:extLst>
              <a:ext uri="{FF2B5EF4-FFF2-40B4-BE49-F238E27FC236}">
                <a16:creationId xmlns:a16="http://schemas.microsoft.com/office/drawing/2014/main" id="{3F290E3C-2BCD-4B56-B4C8-069CA21925CC}"/>
              </a:ext>
            </a:extLst>
          </p:cNvPr>
          <p:cNvSpPr txBox="1">
            <a:spLocks/>
          </p:cNvSpPr>
          <p:nvPr/>
        </p:nvSpPr>
        <p:spPr>
          <a:xfrm>
            <a:off x="812285" y="4353997"/>
            <a:ext cx="2876188" cy="189309"/>
          </a:xfrm>
          <a:prstGeom prst="rect">
            <a:avLst/>
          </a:prstGeom>
        </p:spPr>
        <p:txBody>
          <a:bodyPr vert="horz" lIns="0" tIns="0" rIns="0" bIns="0" rtlCol="0" anchor="ctr">
            <a:noAutofit/>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63" indent="0">
              <a:buNone/>
            </a:pPr>
            <a:r>
              <a:rPr lang="it-IT" sz="525" dirty="0"/>
              <a:t>Source</a:t>
            </a:r>
            <a:r>
              <a:rPr lang="en-US" sz="525" dirty="0"/>
              <a:t>: Amundi Investment Institute, Data is as of April 30, 2025</a:t>
            </a:r>
            <a:endParaRPr lang="it-IT" sz="525" dirty="0"/>
          </a:p>
        </p:txBody>
      </p:sp>
      <p:sp>
        <p:nvSpPr>
          <p:cNvPr id="8" name="TextBox 7"/>
          <p:cNvSpPr txBox="1"/>
          <p:nvPr/>
        </p:nvSpPr>
        <p:spPr>
          <a:xfrm>
            <a:off x="422911" y="727364"/>
            <a:ext cx="6064016" cy="265457"/>
          </a:xfrm>
          <a:prstGeom prst="rect">
            <a:avLst/>
          </a:prstGeom>
          <a:noFill/>
        </p:spPr>
        <p:txBody>
          <a:bodyPr wrap="square" rtlCol="0">
            <a:spAutoFit/>
          </a:bodyPr>
          <a:lstStyle/>
          <a:p>
            <a:r>
              <a:rPr lang="en-GB" sz="1125" dirty="0"/>
              <a:t>Liquidity has fallen in April. TGA &amp; RRP (factors absorbing liquidity) are the main reasons</a:t>
            </a:r>
          </a:p>
        </p:txBody>
      </p:sp>
      <p:pic>
        <p:nvPicPr>
          <p:cNvPr id="5" name="Picture 4"/>
          <p:cNvPicPr>
            <a:picLocks noChangeAspect="1"/>
          </p:cNvPicPr>
          <p:nvPr/>
        </p:nvPicPr>
        <p:blipFill>
          <a:blip r:embed="rId2"/>
          <a:stretch>
            <a:fillRect/>
          </a:stretch>
        </p:blipFill>
        <p:spPr>
          <a:xfrm>
            <a:off x="3688472" y="1142862"/>
            <a:ext cx="2874023" cy="1782506"/>
          </a:xfrm>
          <a:prstGeom prst="rect">
            <a:avLst/>
          </a:prstGeom>
        </p:spPr>
      </p:pic>
      <p:pic>
        <p:nvPicPr>
          <p:cNvPr id="9" name="Picture 8"/>
          <p:cNvPicPr>
            <a:picLocks noChangeAspect="1"/>
          </p:cNvPicPr>
          <p:nvPr/>
        </p:nvPicPr>
        <p:blipFill>
          <a:blip r:embed="rId3"/>
          <a:stretch>
            <a:fillRect/>
          </a:stretch>
        </p:blipFill>
        <p:spPr>
          <a:xfrm>
            <a:off x="3713115" y="3008698"/>
            <a:ext cx="2849380" cy="1439954"/>
          </a:xfrm>
          <a:prstGeom prst="rect">
            <a:avLst/>
          </a:prstGeom>
        </p:spPr>
      </p:pic>
      <p:pic>
        <p:nvPicPr>
          <p:cNvPr id="10" name="Picture 9"/>
          <p:cNvPicPr>
            <a:picLocks noChangeAspect="1"/>
          </p:cNvPicPr>
          <p:nvPr/>
        </p:nvPicPr>
        <p:blipFill>
          <a:blip r:embed="rId4"/>
          <a:stretch>
            <a:fillRect/>
          </a:stretch>
        </p:blipFill>
        <p:spPr>
          <a:xfrm>
            <a:off x="422911" y="1554211"/>
            <a:ext cx="3100145" cy="2647418"/>
          </a:xfrm>
          <a:prstGeom prst="rect">
            <a:avLst/>
          </a:prstGeom>
        </p:spPr>
      </p:pic>
      <p:sp>
        <p:nvSpPr>
          <p:cNvPr id="11"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1620011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0F12D2-2DB7-6F66-3467-BD68F96AC6FB}"/>
              </a:ext>
            </a:extLst>
          </p:cNvPr>
          <p:cNvSpPr>
            <a:spLocks noGrp="1"/>
          </p:cNvSpPr>
          <p:nvPr>
            <p:ph type="ctrTitle"/>
          </p:nvPr>
        </p:nvSpPr>
        <p:spPr>
          <a:xfrm>
            <a:off x="963901" y="2017689"/>
            <a:ext cx="4481876" cy="724826"/>
          </a:xfrm>
          <a:ln>
            <a:noFill/>
          </a:ln>
        </p:spPr>
        <p:txBody>
          <a:bodyPr/>
          <a:lstStyle/>
          <a:p>
            <a:r>
              <a:rPr lang="en-GB" dirty="0"/>
              <a:t>Macro Strategy Day</a:t>
            </a:r>
          </a:p>
        </p:txBody>
      </p:sp>
      <p:sp>
        <p:nvSpPr>
          <p:cNvPr id="9" name="Subtitle 8">
            <a:extLst>
              <a:ext uri="{FF2B5EF4-FFF2-40B4-BE49-F238E27FC236}">
                <a16:creationId xmlns:a16="http://schemas.microsoft.com/office/drawing/2014/main" id="{548C2807-CF2F-456A-6EB6-E4B60A78D64E}"/>
              </a:ext>
            </a:extLst>
          </p:cNvPr>
          <p:cNvSpPr>
            <a:spLocks noGrp="1"/>
          </p:cNvSpPr>
          <p:nvPr>
            <p:ph type="subTitle" idx="1"/>
          </p:nvPr>
        </p:nvSpPr>
        <p:spPr>
          <a:xfrm>
            <a:off x="963901" y="2922105"/>
            <a:ext cx="4481877" cy="559423"/>
          </a:xfrm>
        </p:spPr>
        <p:txBody>
          <a:bodyPr/>
          <a:lstStyle/>
          <a:p>
            <a:r>
              <a:rPr lang="en-GB" dirty="0"/>
              <a:t>Main Scenario – Portfolio Construction</a:t>
            </a:r>
          </a:p>
        </p:txBody>
      </p:sp>
      <p:sp>
        <p:nvSpPr>
          <p:cNvPr id="10" name="Text Placeholder 9">
            <a:extLst>
              <a:ext uri="{FF2B5EF4-FFF2-40B4-BE49-F238E27FC236}">
                <a16:creationId xmlns:a16="http://schemas.microsoft.com/office/drawing/2014/main" id="{EAA91FC5-90C5-AB3C-FDEA-956D96860F6F}"/>
              </a:ext>
            </a:extLst>
          </p:cNvPr>
          <p:cNvSpPr>
            <a:spLocks noGrp="1"/>
          </p:cNvSpPr>
          <p:nvPr>
            <p:ph type="body" sz="quarter" idx="11"/>
          </p:nvPr>
        </p:nvSpPr>
        <p:spPr>
          <a:xfrm>
            <a:off x="963901" y="4561074"/>
            <a:ext cx="1091670" cy="120654"/>
          </a:xfrm>
        </p:spPr>
        <p:txBody>
          <a:bodyPr/>
          <a:lstStyle/>
          <a:p>
            <a:r>
              <a:rPr lang="en-GB" sz="600" dirty="0"/>
              <a:t>May 14</a:t>
            </a:r>
            <a:r>
              <a:rPr lang="en-GB" sz="600" baseline="30000" dirty="0"/>
              <a:t>th</a:t>
            </a:r>
            <a:r>
              <a:rPr lang="en-GB" sz="600" dirty="0"/>
              <a:t>, 2025</a:t>
            </a:r>
          </a:p>
        </p:txBody>
      </p:sp>
      <p:sp>
        <p:nvSpPr>
          <p:cNvPr id="11" name="Text Placeholder 10">
            <a:extLst>
              <a:ext uri="{FF2B5EF4-FFF2-40B4-BE49-F238E27FC236}">
                <a16:creationId xmlns:a16="http://schemas.microsoft.com/office/drawing/2014/main" id="{45770BE3-CFEB-206A-F50A-40022A712D2B}"/>
              </a:ext>
            </a:extLst>
          </p:cNvPr>
          <p:cNvSpPr>
            <a:spLocks noGrp="1"/>
          </p:cNvSpPr>
          <p:nvPr>
            <p:ph type="body" sz="quarter" idx="12"/>
          </p:nvPr>
        </p:nvSpPr>
        <p:spPr>
          <a:xfrm>
            <a:off x="1788546" y="4561074"/>
            <a:ext cx="2269606" cy="258165"/>
          </a:xfrm>
          <a:ln>
            <a:noFill/>
          </a:ln>
        </p:spPr>
        <p:style>
          <a:lnRef idx="2">
            <a:schemeClr val="accent5"/>
          </a:lnRef>
          <a:fillRef idx="1">
            <a:schemeClr val="lt1"/>
          </a:fillRef>
          <a:effectRef idx="0">
            <a:schemeClr val="accent5"/>
          </a:effectRef>
          <a:fontRef idx="minor">
            <a:schemeClr val="dk1"/>
          </a:fontRef>
        </p:style>
        <p:txBody>
          <a:bodyPr anchor="ctr"/>
          <a:lstStyle/>
          <a:p>
            <a:endParaRPr lang="en-GB" sz="600" dirty="0"/>
          </a:p>
        </p:txBody>
      </p:sp>
    </p:spTree>
    <p:extLst>
      <p:ext uri="{BB962C8B-B14F-4D97-AF65-F5344CB8AC3E}">
        <p14:creationId xmlns:p14="http://schemas.microsoft.com/office/powerpoint/2010/main" val="205765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r>
              <a:rPr lang="en-GB" noProof="0" dirty="0"/>
              <a:t>02</a:t>
            </a:r>
          </a:p>
        </p:txBody>
      </p:sp>
      <p:sp>
        <p:nvSpPr>
          <p:cNvPr id="4" name="Espace réservé du texte 3"/>
          <p:cNvSpPr>
            <a:spLocks noGrp="1"/>
          </p:cNvSpPr>
          <p:nvPr>
            <p:ph type="body" idx="1"/>
          </p:nvPr>
        </p:nvSpPr>
        <p:spPr/>
        <p:txBody>
          <a:bodyPr/>
          <a:lstStyle/>
          <a:p>
            <a:r>
              <a:rPr lang="en-GB" noProof="0" dirty="0"/>
              <a:t>Valuation</a:t>
            </a:r>
          </a:p>
        </p:txBody>
      </p:sp>
      <p:sp>
        <p:nvSpPr>
          <p:cNvPr id="5" name="Espace réservé du pied de page 4"/>
          <p:cNvSpPr>
            <a:spLocks noGrp="1"/>
          </p:cNvSpPr>
          <p:nvPr>
            <p:ph type="ftr" sz="quarter" idx="11"/>
          </p:nvPr>
        </p:nvSpPr>
        <p:spPr/>
        <p:txBody>
          <a:bodyPr/>
          <a:lstStyle/>
          <a:p>
            <a:r>
              <a:rPr lang="en-GB"/>
              <a:t>Amundi Investment Institute Cross Asset Research - Monthly update - April 2025</a:t>
            </a:r>
          </a:p>
        </p:txBody>
      </p:sp>
      <p:sp>
        <p:nvSpPr>
          <p:cNvPr id="6" name="Espace réservé du numéro de diapositive 5"/>
          <p:cNvSpPr>
            <a:spLocks noGrp="1"/>
          </p:cNvSpPr>
          <p:nvPr>
            <p:ph type="sldNum" sz="quarter" idx="12"/>
          </p:nvPr>
        </p:nvSpPr>
        <p:spPr/>
        <p:txBody>
          <a:bodyPr/>
          <a:lstStyle/>
          <a:p>
            <a:fld id="{2B1C6FFC-D040-034F-8B69-20295064E64D}" type="slidenum">
              <a:rPr lang="fr-FR" smtClean="0"/>
              <a:t>30</a:t>
            </a:fld>
            <a:endParaRPr lang="fr-FR"/>
          </a:p>
        </p:txBody>
      </p:sp>
    </p:spTree>
    <p:extLst>
      <p:ext uri="{BB962C8B-B14F-4D97-AF65-F5344CB8AC3E}">
        <p14:creationId xmlns:p14="http://schemas.microsoft.com/office/powerpoint/2010/main" val="610700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Allocation from Valuation</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31</a:t>
            </a:fld>
            <a:endParaRPr lang="en-GB"/>
          </a:p>
        </p:txBody>
      </p:sp>
      <p:sp>
        <p:nvSpPr>
          <p:cNvPr id="7" name="Text Placeholder 6"/>
          <p:cNvSpPr>
            <a:spLocks noGrp="1"/>
          </p:cNvSpPr>
          <p:nvPr>
            <p:ph type="body" sz="quarter" idx="13"/>
          </p:nvPr>
        </p:nvSpPr>
        <p:spPr/>
        <p:txBody>
          <a:bodyPr>
            <a:normAutofit fontScale="85000" lnSpcReduction="20000"/>
          </a:bodyPr>
          <a:lstStyle/>
          <a:p>
            <a:r>
              <a:rPr lang="en-GB" dirty="0"/>
              <a:t>No cheap risky asset although equities is far less expensive; Duration is not expensive, but vulnerable to risk of long inflation expectations</a:t>
            </a:r>
          </a:p>
        </p:txBody>
      </p:sp>
      <p:sp>
        <p:nvSpPr>
          <p:cNvPr id="9" name="Rectangle 8"/>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p:txBody>
      </p:sp>
      <p:sp>
        <p:nvSpPr>
          <p:cNvPr id="10" name="Rectangle 9"/>
          <p:cNvSpPr/>
          <p:nvPr/>
        </p:nvSpPr>
        <p:spPr>
          <a:xfrm>
            <a:off x="404907" y="4392906"/>
            <a:ext cx="6158899" cy="196208"/>
          </a:xfrm>
          <a:prstGeom prst="rect">
            <a:avLst/>
          </a:prstGeom>
        </p:spPr>
        <p:txBody>
          <a:bodyPr wrap="square">
            <a:spAutoFit/>
          </a:bodyPr>
          <a:lstStyle/>
          <a:p>
            <a:r>
              <a:rPr lang="en-GB" sz="675" dirty="0"/>
              <a:t>Data as of April, Cross-Asset Research calculation</a:t>
            </a:r>
          </a:p>
        </p:txBody>
      </p:sp>
      <p:pic>
        <p:nvPicPr>
          <p:cNvPr id="8" name="Picture 7">
            <a:extLst>
              <a:ext uri="{FF2B5EF4-FFF2-40B4-BE49-F238E27FC236}">
                <a16:creationId xmlns:a16="http://schemas.microsoft.com/office/drawing/2014/main" id="{7036394A-DEAB-4A03-8743-B2C948C3646E}"/>
              </a:ext>
            </a:extLst>
          </p:cNvPr>
          <p:cNvPicPr>
            <a:picLocks noChangeAspect="1"/>
          </p:cNvPicPr>
          <p:nvPr/>
        </p:nvPicPr>
        <p:blipFill>
          <a:blip r:embed="rId2"/>
          <a:stretch>
            <a:fillRect/>
          </a:stretch>
        </p:blipFill>
        <p:spPr>
          <a:xfrm>
            <a:off x="180975" y="1086147"/>
            <a:ext cx="5971631" cy="3257253"/>
          </a:xfrm>
          <a:prstGeom prst="rect">
            <a:avLst/>
          </a:prstGeom>
        </p:spPr>
      </p:pic>
    </p:spTree>
    <p:extLst>
      <p:ext uri="{BB962C8B-B14F-4D97-AF65-F5344CB8AC3E}">
        <p14:creationId xmlns:p14="http://schemas.microsoft.com/office/powerpoint/2010/main" val="4190932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4907" y="492664"/>
            <a:ext cx="6047999" cy="291600"/>
          </a:xfrm>
        </p:spPr>
        <p:txBody>
          <a:bodyPr>
            <a:normAutofit/>
          </a:bodyPr>
          <a:lstStyle/>
          <a:p>
            <a:r>
              <a:rPr lang="en-GB" dirty="0"/>
              <a:t>Equities move close to macro Fair value after recent selloff</a:t>
            </a:r>
            <a:endParaRPr lang="en-GB" noProof="0" dirty="0"/>
          </a:p>
        </p:txBody>
      </p:sp>
      <p:sp>
        <p:nvSpPr>
          <p:cNvPr id="4" name="Espace réservé du pied de page 3"/>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32</a:t>
            </a:fld>
            <a:endParaRPr lang="fr-FR" dirty="0"/>
          </a:p>
        </p:txBody>
      </p:sp>
      <p:sp>
        <p:nvSpPr>
          <p:cNvPr id="10" name="Rectangle 9"/>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Global Equity</a:t>
            </a:r>
          </a:p>
        </p:txBody>
      </p:sp>
      <p:sp>
        <p:nvSpPr>
          <p:cNvPr id="12" name="Rectangle 11"/>
          <p:cNvSpPr/>
          <p:nvPr/>
        </p:nvSpPr>
        <p:spPr>
          <a:xfrm>
            <a:off x="404907" y="4392906"/>
            <a:ext cx="6158899" cy="196208"/>
          </a:xfrm>
          <a:prstGeom prst="rect">
            <a:avLst/>
          </a:prstGeom>
        </p:spPr>
        <p:txBody>
          <a:bodyPr wrap="square">
            <a:spAutoFit/>
          </a:bodyPr>
          <a:lstStyle/>
          <a:p>
            <a:r>
              <a:rPr lang="en-GB" sz="675" dirty="0"/>
              <a:t>Data as of Apr 10 25, Cross-Asset Research calculation</a:t>
            </a:r>
          </a:p>
        </p:txBody>
      </p:sp>
      <p:pic>
        <p:nvPicPr>
          <p:cNvPr id="6" name="Picture 5">
            <a:extLst>
              <a:ext uri="{FF2B5EF4-FFF2-40B4-BE49-F238E27FC236}">
                <a16:creationId xmlns:a16="http://schemas.microsoft.com/office/drawing/2014/main" id="{0C695529-DCBD-4DF6-9F3D-4BC187CB2B00}"/>
              </a:ext>
            </a:extLst>
          </p:cNvPr>
          <p:cNvPicPr>
            <a:picLocks noChangeAspect="1"/>
          </p:cNvPicPr>
          <p:nvPr/>
        </p:nvPicPr>
        <p:blipFill>
          <a:blip r:embed="rId3"/>
          <a:stretch>
            <a:fillRect/>
          </a:stretch>
        </p:blipFill>
        <p:spPr>
          <a:xfrm>
            <a:off x="124097" y="927170"/>
            <a:ext cx="6668588" cy="3638861"/>
          </a:xfrm>
          <a:prstGeom prst="rect">
            <a:avLst/>
          </a:prstGeom>
        </p:spPr>
      </p:pic>
    </p:spTree>
    <p:extLst>
      <p:ext uri="{BB962C8B-B14F-4D97-AF65-F5344CB8AC3E}">
        <p14:creationId xmlns:p14="http://schemas.microsoft.com/office/powerpoint/2010/main" val="1490841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405000"/>
            <a:ext cx="5813354" cy="291600"/>
          </a:xfrm>
        </p:spPr>
        <p:txBody>
          <a:bodyPr>
            <a:normAutofit/>
          </a:bodyPr>
          <a:lstStyle/>
          <a:p>
            <a:r>
              <a:rPr lang="en-GB" dirty="0"/>
              <a:t>Valuation metrics: SP 500 looks expensive</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33</a:t>
            </a:fld>
            <a:endParaRPr lang="en-GB"/>
          </a:p>
        </p:txBody>
      </p:sp>
      <p:pic>
        <p:nvPicPr>
          <p:cNvPr id="3" name="Picture 2">
            <a:extLst>
              <a:ext uri="{FF2B5EF4-FFF2-40B4-BE49-F238E27FC236}">
                <a16:creationId xmlns:a16="http://schemas.microsoft.com/office/drawing/2014/main" id="{BA29E8B9-52D5-49F5-9DD4-18AEA1B1BB59}"/>
              </a:ext>
            </a:extLst>
          </p:cNvPr>
          <p:cNvPicPr>
            <a:picLocks noChangeAspect="1"/>
          </p:cNvPicPr>
          <p:nvPr/>
        </p:nvPicPr>
        <p:blipFill>
          <a:blip r:embed="rId2"/>
          <a:stretch>
            <a:fillRect/>
          </a:stretch>
        </p:blipFill>
        <p:spPr>
          <a:xfrm>
            <a:off x="0" y="867395"/>
            <a:ext cx="6858000" cy="3408710"/>
          </a:xfrm>
          <a:prstGeom prst="rect">
            <a:avLst/>
          </a:prstGeom>
        </p:spPr>
      </p:pic>
    </p:spTree>
    <p:extLst>
      <p:ext uri="{BB962C8B-B14F-4D97-AF65-F5344CB8AC3E}">
        <p14:creationId xmlns:p14="http://schemas.microsoft.com/office/powerpoint/2010/main" val="8687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405000"/>
            <a:ext cx="5813354" cy="291600"/>
          </a:xfrm>
        </p:spPr>
        <p:txBody>
          <a:bodyPr>
            <a:normAutofit fontScale="90000"/>
          </a:bodyPr>
          <a:lstStyle/>
          <a:p>
            <a:r>
              <a:rPr lang="en-GB" dirty="0"/>
              <a:t>Valuation metrics: Equally weighted SP looks less expensive</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34</a:t>
            </a:fld>
            <a:endParaRPr lang="en-GB"/>
          </a:p>
        </p:txBody>
      </p:sp>
      <p:pic>
        <p:nvPicPr>
          <p:cNvPr id="4" name="Picture 3">
            <a:extLst>
              <a:ext uri="{FF2B5EF4-FFF2-40B4-BE49-F238E27FC236}">
                <a16:creationId xmlns:a16="http://schemas.microsoft.com/office/drawing/2014/main" id="{989FDADF-3E16-4CAC-9E92-84C89396CA67}"/>
              </a:ext>
            </a:extLst>
          </p:cNvPr>
          <p:cNvPicPr>
            <a:picLocks noChangeAspect="1"/>
          </p:cNvPicPr>
          <p:nvPr/>
        </p:nvPicPr>
        <p:blipFill>
          <a:blip r:embed="rId2"/>
          <a:stretch>
            <a:fillRect/>
          </a:stretch>
        </p:blipFill>
        <p:spPr>
          <a:xfrm>
            <a:off x="0" y="980439"/>
            <a:ext cx="6858000" cy="3182622"/>
          </a:xfrm>
          <a:prstGeom prst="rect">
            <a:avLst/>
          </a:prstGeom>
        </p:spPr>
      </p:pic>
    </p:spTree>
    <p:extLst>
      <p:ext uri="{BB962C8B-B14F-4D97-AF65-F5344CB8AC3E}">
        <p14:creationId xmlns:p14="http://schemas.microsoft.com/office/powerpoint/2010/main" val="673486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001" y="405000"/>
            <a:ext cx="5813354" cy="291600"/>
          </a:xfrm>
        </p:spPr>
        <p:txBody>
          <a:bodyPr>
            <a:normAutofit fontScale="90000"/>
          </a:bodyPr>
          <a:lstStyle/>
          <a:p>
            <a:r>
              <a:rPr lang="en-GB" dirty="0"/>
              <a:t>Valuation metrics: Equally weighted SP looks less expensive</a:t>
            </a:r>
          </a:p>
        </p:txBody>
      </p:sp>
      <p:sp>
        <p:nvSpPr>
          <p:cNvPr id="5" name="Footer Placeholder 4"/>
          <p:cNvSpPr>
            <a:spLocks noGrp="1"/>
          </p:cNvSpPr>
          <p:nvPr>
            <p:ph type="ftr" sz="quarter" idx="11"/>
          </p:nvPr>
        </p:nvSpPr>
        <p:spPr/>
        <p:txBody>
          <a:bodyPr/>
          <a:lstStyle/>
          <a:p>
            <a:r>
              <a:rPr lang="en-GB"/>
              <a:t>Amundi Investment Institute Cross Asset Research - Monthly update - April 2025</a:t>
            </a:r>
            <a:endParaRPr lang="en-GB" dirty="0"/>
          </a:p>
        </p:txBody>
      </p:sp>
      <p:sp>
        <p:nvSpPr>
          <p:cNvPr id="6" name="Slide Number Placeholder 5"/>
          <p:cNvSpPr>
            <a:spLocks noGrp="1"/>
          </p:cNvSpPr>
          <p:nvPr>
            <p:ph type="sldNum" sz="quarter" idx="12"/>
          </p:nvPr>
        </p:nvSpPr>
        <p:spPr/>
        <p:txBody>
          <a:bodyPr/>
          <a:lstStyle/>
          <a:p>
            <a:fld id="{B6DA55B2-71C7-D142-9718-47F3DB26F441}" type="slidenum">
              <a:rPr lang="en-GB" smtClean="0"/>
              <a:t>35</a:t>
            </a:fld>
            <a:endParaRPr lang="en-GB"/>
          </a:p>
        </p:txBody>
      </p:sp>
      <p:pic>
        <p:nvPicPr>
          <p:cNvPr id="3" name="Picture 2">
            <a:extLst>
              <a:ext uri="{FF2B5EF4-FFF2-40B4-BE49-F238E27FC236}">
                <a16:creationId xmlns:a16="http://schemas.microsoft.com/office/drawing/2014/main" id="{5C3003B5-5434-4B5B-A8AF-88BF984B348A}"/>
              </a:ext>
            </a:extLst>
          </p:cNvPr>
          <p:cNvPicPr>
            <a:picLocks noChangeAspect="1"/>
          </p:cNvPicPr>
          <p:nvPr/>
        </p:nvPicPr>
        <p:blipFill>
          <a:blip r:embed="rId2"/>
          <a:stretch>
            <a:fillRect/>
          </a:stretch>
        </p:blipFill>
        <p:spPr>
          <a:xfrm>
            <a:off x="0" y="1517639"/>
            <a:ext cx="6858000" cy="2108223"/>
          </a:xfrm>
          <a:prstGeom prst="rect">
            <a:avLst/>
          </a:prstGeom>
        </p:spPr>
      </p:pic>
    </p:spTree>
    <p:extLst>
      <p:ext uri="{BB962C8B-B14F-4D97-AF65-F5344CB8AC3E}">
        <p14:creationId xmlns:p14="http://schemas.microsoft.com/office/powerpoint/2010/main" val="1613397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5462" y="198921"/>
            <a:ext cx="6434364" cy="588833"/>
          </a:xfrm>
        </p:spPr>
        <p:txBody>
          <a:bodyPr>
            <a:noAutofit/>
          </a:bodyPr>
          <a:lstStyle/>
          <a:p>
            <a:r>
              <a:rPr lang="en-GB" b="0" dirty="0"/>
              <a:t>Liquidity &amp; credit healthy conditions with optimistic view on profits provide complacent reading in valuation</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36</a:t>
            </a:fld>
            <a:endParaRPr lang="fr-FR" dirty="0"/>
          </a:p>
        </p:txBody>
      </p:sp>
      <p:sp>
        <p:nvSpPr>
          <p:cNvPr id="8" name="Espace réservé du pied de page 3">
            <a:extLst>
              <a:ext uri="{FF2B5EF4-FFF2-40B4-BE49-F238E27FC236}">
                <a16:creationId xmlns:a16="http://schemas.microsoft.com/office/drawing/2014/main" id="{C2D5481F-FCEB-4526-AD42-724382332365}"/>
              </a:ext>
            </a:extLst>
          </p:cNvPr>
          <p:cNvSpPr>
            <a:spLocks noGrp="1"/>
          </p:cNvSpPr>
          <p:nvPr>
            <p:ph type="ftr" sz="quarter" idx="11"/>
          </p:nvPr>
        </p:nvSpPr>
        <p:spPr>
          <a:xfrm>
            <a:off x="597539" y="4860000"/>
            <a:ext cx="3909147" cy="135000"/>
          </a:xfrm>
        </p:spPr>
        <p:txBody>
          <a:bodyPr/>
          <a:lstStyle/>
          <a:p>
            <a:r>
              <a:rPr lang="en-GB"/>
              <a:t>Amundi Investment Institute Cross Asset Research - Monthly update - April 2025</a:t>
            </a:r>
            <a:endParaRPr lang="en-GB" noProof="0" dirty="0"/>
          </a:p>
        </p:txBody>
      </p:sp>
      <p:sp>
        <p:nvSpPr>
          <p:cNvPr id="9" name="Espace réservé du contenu 2">
            <a:extLst>
              <a:ext uri="{FF2B5EF4-FFF2-40B4-BE49-F238E27FC236}">
                <a16:creationId xmlns:a16="http://schemas.microsoft.com/office/drawing/2014/main" id="{51AAFD8A-766F-4BFB-B96F-044B02D3185F}"/>
              </a:ext>
            </a:extLst>
          </p:cNvPr>
          <p:cNvSpPr>
            <a:spLocks noGrp="1"/>
          </p:cNvSpPr>
          <p:nvPr>
            <p:ph idx="1"/>
          </p:nvPr>
        </p:nvSpPr>
        <p:spPr>
          <a:xfrm>
            <a:off x="203427" y="895070"/>
            <a:ext cx="1961471" cy="3618000"/>
          </a:xfrm>
        </p:spPr>
        <p:txBody>
          <a:bodyPr>
            <a:normAutofit/>
          </a:bodyPr>
          <a:lstStyle/>
          <a:p>
            <a:pPr marL="4763" indent="0" algn="just">
              <a:buNone/>
            </a:pPr>
            <a:r>
              <a:rPr lang="en-GB" sz="900" dirty="0"/>
              <a:t>Overall sell off probability is still below threshold as 3 out 5 sentinels are below their threshold (TW$, BAA-AAA spread, Earning Yield adj. for BAA-AAA spread).</a:t>
            </a:r>
          </a:p>
          <a:p>
            <a:pPr marL="4763" indent="0" algn="just">
              <a:buNone/>
            </a:pPr>
            <a:r>
              <a:rPr lang="en-GB" sz="900" dirty="0"/>
              <a:t>What we should monitor going forward:</a:t>
            </a:r>
          </a:p>
          <a:p>
            <a:pPr marL="4763" indent="0" algn="just">
              <a:buNone/>
            </a:pPr>
            <a:r>
              <a:rPr lang="en-GB" sz="900" dirty="0"/>
              <a:t>2. Earnings revision pass trough to BAA-AAA widening with a repricing of Earnings Yield and FCF Yield adj. for Credit spread. </a:t>
            </a:r>
          </a:p>
          <a:p>
            <a:pPr marL="4763" indent="0" algn="just">
              <a:buNone/>
            </a:pPr>
            <a:r>
              <a:rPr lang="en-GB" sz="900" dirty="0"/>
              <a:t>3. 100 bps BAA-AAA has been historically an inflection point. This time 75-80 BPS should be enough for a meaningful correction due to absolute significantly expensive </a:t>
            </a:r>
            <a:r>
              <a:rPr lang="en-GB" sz="900" dirty="0" err="1"/>
              <a:t>Sp</a:t>
            </a:r>
            <a:r>
              <a:rPr lang="en-GB" sz="900" dirty="0"/>
              <a:t> 500. @ 75-80 BPS, EY adj. for BAA-AAA would move above threshold. </a:t>
            </a:r>
          </a:p>
        </p:txBody>
      </p:sp>
      <p:pic>
        <p:nvPicPr>
          <p:cNvPr id="4" name="Picture 3">
            <a:extLst>
              <a:ext uri="{FF2B5EF4-FFF2-40B4-BE49-F238E27FC236}">
                <a16:creationId xmlns:a16="http://schemas.microsoft.com/office/drawing/2014/main" id="{2A68FCD1-6A2A-4947-BA6F-4D286FCAAD82}"/>
              </a:ext>
            </a:extLst>
          </p:cNvPr>
          <p:cNvPicPr>
            <a:picLocks noChangeAspect="1"/>
          </p:cNvPicPr>
          <p:nvPr/>
        </p:nvPicPr>
        <p:blipFill>
          <a:blip r:embed="rId3"/>
          <a:stretch>
            <a:fillRect/>
          </a:stretch>
        </p:blipFill>
        <p:spPr>
          <a:xfrm>
            <a:off x="2742261" y="2156400"/>
            <a:ext cx="3772227" cy="2299916"/>
          </a:xfrm>
          <a:prstGeom prst="rect">
            <a:avLst/>
          </a:prstGeom>
        </p:spPr>
      </p:pic>
      <p:pic>
        <p:nvPicPr>
          <p:cNvPr id="6" name="Picture 5">
            <a:extLst>
              <a:ext uri="{FF2B5EF4-FFF2-40B4-BE49-F238E27FC236}">
                <a16:creationId xmlns:a16="http://schemas.microsoft.com/office/drawing/2014/main" id="{D78BFEAD-E6E7-4129-B966-8CB244A7152B}"/>
              </a:ext>
            </a:extLst>
          </p:cNvPr>
          <p:cNvPicPr>
            <a:picLocks noChangeAspect="1"/>
          </p:cNvPicPr>
          <p:nvPr/>
        </p:nvPicPr>
        <p:blipFill>
          <a:blip r:embed="rId4"/>
          <a:stretch>
            <a:fillRect/>
          </a:stretch>
        </p:blipFill>
        <p:spPr>
          <a:xfrm>
            <a:off x="2492352" y="1014877"/>
            <a:ext cx="3871913" cy="914400"/>
          </a:xfrm>
          <a:prstGeom prst="rect">
            <a:avLst/>
          </a:prstGeom>
        </p:spPr>
      </p:pic>
    </p:spTree>
    <p:extLst>
      <p:ext uri="{BB962C8B-B14F-4D97-AF65-F5344CB8AC3E}">
        <p14:creationId xmlns:p14="http://schemas.microsoft.com/office/powerpoint/2010/main" val="337393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5462" y="198921"/>
            <a:ext cx="6434364" cy="588833"/>
          </a:xfrm>
        </p:spPr>
        <p:txBody>
          <a:bodyPr>
            <a:noAutofit/>
          </a:bodyPr>
          <a:lstStyle/>
          <a:p>
            <a:r>
              <a:rPr lang="en-GB" b="0" dirty="0"/>
              <a:t>After the correction, Adjusted for credit conditions Equities look further less expensive than dotcom bubble, GFC, 15 profit recession Covid and 2022.</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37</a:t>
            </a:fld>
            <a:endParaRPr lang="fr-FR" dirty="0"/>
          </a:p>
        </p:txBody>
      </p:sp>
      <p:sp>
        <p:nvSpPr>
          <p:cNvPr id="8" name="Espace réservé du pied de page 3">
            <a:extLst>
              <a:ext uri="{FF2B5EF4-FFF2-40B4-BE49-F238E27FC236}">
                <a16:creationId xmlns:a16="http://schemas.microsoft.com/office/drawing/2014/main" id="{C2D5481F-FCEB-4526-AD42-724382332365}"/>
              </a:ext>
            </a:extLst>
          </p:cNvPr>
          <p:cNvSpPr>
            <a:spLocks noGrp="1"/>
          </p:cNvSpPr>
          <p:nvPr>
            <p:ph type="ftr" sz="quarter" idx="11"/>
          </p:nvPr>
        </p:nvSpPr>
        <p:spPr>
          <a:xfrm>
            <a:off x="597539" y="4860000"/>
            <a:ext cx="3909147" cy="135000"/>
          </a:xfrm>
        </p:spPr>
        <p:txBody>
          <a:bodyPr/>
          <a:lstStyle/>
          <a:p>
            <a:r>
              <a:rPr lang="en-GB"/>
              <a:t>Amundi Investment Institute Cross Asset Research - Monthly update - April 2025</a:t>
            </a:r>
            <a:endParaRPr lang="en-GB" noProof="0" dirty="0"/>
          </a:p>
        </p:txBody>
      </p:sp>
      <p:pic>
        <p:nvPicPr>
          <p:cNvPr id="3" name="Picture 2">
            <a:extLst>
              <a:ext uri="{FF2B5EF4-FFF2-40B4-BE49-F238E27FC236}">
                <a16:creationId xmlns:a16="http://schemas.microsoft.com/office/drawing/2014/main" id="{2A12C042-5CDB-4339-A65C-B138CCADA223}"/>
              </a:ext>
            </a:extLst>
          </p:cNvPr>
          <p:cNvPicPr>
            <a:picLocks noChangeAspect="1"/>
          </p:cNvPicPr>
          <p:nvPr/>
        </p:nvPicPr>
        <p:blipFill>
          <a:blip r:embed="rId3"/>
          <a:stretch>
            <a:fillRect/>
          </a:stretch>
        </p:blipFill>
        <p:spPr>
          <a:xfrm>
            <a:off x="335462" y="1019911"/>
            <a:ext cx="6026418" cy="3598476"/>
          </a:xfrm>
          <a:prstGeom prst="rect">
            <a:avLst/>
          </a:prstGeom>
        </p:spPr>
      </p:pic>
    </p:spTree>
    <p:extLst>
      <p:ext uri="{BB962C8B-B14F-4D97-AF65-F5344CB8AC3E}">
        <p14:creationId xmlns:p14="http://schemas.microsoft.com/office/powerpoint/2010/main" val="84289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B9B2195-9331-7C94-7A3C-101847172900}"/>
              </a:ext>
            </a:extLst>
          </p:cNvPr>
          <p:cNvSpPr>
            <a:spLocks noGrp="1"/>
          </p:cNvSpPr>
          <p:nvPr>
            <p:ph type="body" sz="quarter" idx="12"/>
          </p:nvPr>
        </p:nvSpPr>
        <p:spPr/>
        <p:txBody>
          <a:bodyPr/>
          <a:lstStyle/>
          <a:p>
            <a:r>
              <a:rPr lang="en-GB" dirty="0"/>
              <a:t>MAY 2025</a:t>
            </a:r>
          </a:p>
        </p:txBody>
      </p:sp>
      <p:sp>
        <p:nvSpPr>
          <p:cNvPr id="3" name="Text Placeholder 2">
            <a:extLst>
              <a:ext uri="{FF2B5EF4-FFF2-40B4-BE49-F238E27FC236}">
                <a16:creationId xmlns:a16="http://schemas.microsoft.com/office/drawing/2014/main" id="{1C46DB28-4CF3-01A4-2DF7-72A784C81850}"/>
              </a:ext>
            </a:extLst>
          </p:cNvPr>
          <p:cNvSpPr>
            <a:spLocks noGrp="1"/>
          </p:cNvSpPr>
          <p:nvPr>
            <p:ph type="body" sz="quarter" idx="13"/>
          </p:nvPr>
        </p:nvSpPr>
        <p:spPr/>
        <p:txBody>
          <a:bodyPr/>
          <a:lstStyle/>
          <a:p>
            <a:r>
              <a:rPr lang="en-GB"/>
              <a:t>• </a:t>
            </a:r>
            <a:r>
              <a:rPr lang="en-GB">
                <a:effectLst/>
                <a:latin typeface="Noto Sans" panose="020B0502040504020204" pitchFamily="34" charset="0"/>
              </a:rPr>
              <a:t>Document for professional investors only</a:t>
            </a:r>
            <a:endParaRPr lang="en-GB"/>
          </a:p>
        </p:txBody>
      </p:sp>
      <p:sp>
        <p:nvSpPr>
          <p:cNvPr id="6" name="Title 5">
            <a:extLst>
              <a:ext uri="{FF2B5EF4-FFF2-40B4-BE49-F238E27FC236}">
                <a16:creationId xmlns:a16="http://schemas.microsoft.com/office/drawing/2014/main" id="{7E060D18-D01E-4B1E-0023-34D8B7280610}"/>
              </a:ext>
            </a:extLst>
          </p:cNvPr>
          <p:cNvSpPr>
            <a:spLocks noGrp="1"/>
          </p:cNvSpPr>
          <p:nvPr>
            <p:ph type="ctrTitle"/>
          </p:nvPr>
        </p:nvSpPr>
        <p:spPr/>
        <p:txBody>
          <a:bodyPr/>
          <a:lstStyle/>
          <a:p>
            <a:r>
              <a:rPr lang="en-GB" sz="1950" dirty="0"/>
              <a:t>Yield Curve Nelson Siegel Macro Fair Value</a:t>
            </a:r>
          </a:p>
        </p:txBody>
      </p:sp>
      <p:sp>
        <p:nvSpPr>
          <p:cNvPr id="7" name="Subtitle 6">
            <a:extLst>
              <a:ext uri="{FF2B5EF4-FFF2-40B4-BE49-F238E27FC236}">
                <a16:creationId xmlns:a16="http://schemas.microsoft.com/office/drawing/2014/main" id="{2F8FE6F8-804B-5688-3B17-10C69A55B091}"/>
              </a:ext>
            </a:extLst>
          </p:cNvPr>
          <p:cNvSpPr>
            <a:spLocks noGrp="1"/>
          </p:cNvSpPr>
          <p:nvPr>
            <p:ph type="subTitle" idx="1"/>
          </p:nvPr>
        </p:nvSpPr>
        <p:spPr/>
        <p:txBody>
          <a:bodyPr/>
          <a:lstStyle/>
          <a:p>
            <a:r>
              <a:rPr lang="en-GB" dirty="0"/>
              <a:t>Cross Asset Research – Amundi Investment Institute</a:t>
            </a:r>
          </a:p>
        </p:txBody>
      </p:sp>
    </p:spTree>
    <p:extLst>
      <p:ext uri="{BB962C8B-B14F-4D97-AF65-F5344CB8AC3E}">
        <p14:creationId xmlns:p14="http://schemas.microsoft.com/office/powerpoint/2010/main" val="1379959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004" y="477080"/>
            <a:ext cx="6047999" cy="291600"/>
          </a:xfrm>
        </p:spPr>
        <p:txBody>
          <a:bodyPr/>
          <a:lstStyle/>
          <a:p>
            <a:r>
              <a:rPr lang="en-GB" dirty="0"/>
              <a:t>US curve fair value for Q1 2026 scenario</a:t>
            </a:r>
          </a:p>
        </p:txBody>
      </p:sp>
      <p:sp>
        <p:nvSpPr>
          <p:cNvPr id="5" name="Footer Placeholder 4"/>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p:cNvSpPr>
            <a:spLocks noGrp="1"/>
          </p:cNvSpPr>
          <p:nvPr>
            <p:ph type="sldNum" sz="quarter" idx="12"/>
          </p:nvPr>
        </p:nvSpPr>
        <p:spPr/>
        <p:txBody>
          <a:bodyPr/>
          <a:lstStyle/>
          <a:p>
            <a:fld id="{B6DA55B2-71C7-D142-9718-47F3DB26F441}" type="slidenum">
              <a:rPr lang="en-GB" smtClean="0"/>
              <a:t>39</a:t>
            </a:fld>
            <a:endParaRPr lang="en-GB"/>
          </a:p>
        </p:txBody>
      </p:sp>
      <p:sp>
        <p:nvSpPr>
          <p:cNvPr id="12" name="Rectangle 11"/>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(US)</a:t>
            </a:r>
          </a:p>
        </p:txBody>
      </p:sp>
      <p:graphicFrame>
        <p:nvGraphicFramePr>
          <p:cNvPr id="14" name="Content Placeholder 13">
            <a:extLst>
              <a:ext uri="{FF2B5EF4-FFF2-40B4-BE49-F238E27FC236}">
                <a16:creationId xmlns:a16="http://schemas.microsoft.com/office/drawing/2014/main" id="{00000000-0008-0000-0300-000003000000}"/>
              </a:ext>
            </a:extLst>
          </p:cNvPr>
          <p:cNvGraphicFramePr>
            <a:graphicFrameLocks noGrp="1"/>
          </p:cNvGraphicFramePr>
          <p:nvPr>
            <p:ph sz="half" idx="2"/>
          </p:nvPr>
        </p:nvGraphicFramePr>
        <p:xfrm>
          <a:off x="3471863" y="934944"/>
          <a:ext cx="2981325" cy="31175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ontent Placeholder 12">
            <a:extLst>
              <a:ext uri="{FF2B5EF4-FFF2-40B4-BE49-F238E27FC236}">
                <a16:creationId xmlns:a16="http://schemas.microsoft.com/office/drawing/2014/main" id="{00000000-0008-0000-0200-000003000000}"/>
              </a:ext>
            </a:extLst>
          </p:cNvPr>
          <p:cNvGraphicFramePr>
            <a:graphicFrameLocks noGrp="1"/>
          </p:cNvGraphicFramePr>
          <p:nvPr>
            <p:ph sz="half" idx="1"/>
          </p:nvPr>
        </p:nvGraphicFramePr>
        <p:xfrm>
          <a:off x="404813" y="934945"/>
          <a:ext cx="2981325" cy="2934891"/>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032453B0-A74B-4245-BBA1-6779C79935EA}"/>
              </a:ext>
            </a:extLst>
          </p:cNvPr>
          <p:cNvPicPr>
            <a:picLocks noChangeAspect="1"/>
          </p:cNvPicPr>
          <p:nvPr/>
        </p:nvPicPr>
        <p:blipFill>
          <a:blip r:embed="rId4"/>
          <a:stretch>
            <a:fillRect/>
          </a:stretch>
        </p:blipFill>
        <p:spPr>
          <a:xfrm>
            <a:off x="436585" y="4068427"/>
            <a:ext cx="2917781" cy="394676"/>
          </a:xfrm>
          <a:prstGeom prst="rect">
            <a:avLst/>
          </a:prstGeom>
        </p:spPr>
      </p:pic>
    </p:spTree>
    <p:extLst>
      <p:ext uri="{BB962C8B-B14F-4D97-AF65-F5344CB8AC3E}">
        <p14:creationId xmlns:p14="http://schemas.microsoft.com/office/powerpoint/2010/main" val="392848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9" y="413770"/>
            <a:ext cx="6215400" cy="290620"/>
          </a:xfrm>
        </p:spPr>
        <p:txBody>
          <a:bodyPr>
            <a:normAutofit/>
          </a:bodyPr>
          <a:lstStyle/>
          <a:p>
            <a:r>
              <a:rPr lang="en-GB" noProof="0" dirty="0"/>
              <a:t>Strategic Portfolio - Positioning</a:t>
            </a:r>
          </a:p>
        </p:txBody>
      </p:sp>
      <p:sp>
        <p:nvSpPr>
          <p:cNvPr id="4" name="Espace réservé du pied de page 3"/>
          <p:cNvSpPr>
            <a:spLocks noGrp="1"/>
          </p:cNvSpPr>
          <p:nvPr>
            <p:ph type="ftr" sz="quarter" idx="11"/>
          </p:nvPr>
        </p:nvSpPr>
        <p:spPr/>
        <p:txBody>
          <a:bodyPr/>
          <a:lstStyle/>
          <a:p>
            <a:r>
              <a:rPr lang="en-GB" dirty="0"/>
              <a:t>Positioning  l  14 May 2025</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4</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3" name="Picture 2">
            <a:extLst>
              <a:ext uri="{FF2B5EF4-FFF2-40B4-BE49-F238E27FC236}">
                <a16:creationId xmlns:a16="http://schemas.microsoft.com/office/drawing/2014/main" id="{0C8C2954-1ED9-32E2-DCF5-A714ED1B61FF}"/>
              </a:ext>
            </a:extLst>
          </p:cNvPr>
          <p:cNvPicPr>
            <a:picLocks noChangeAspect="1"/>
          </p:cNvPicPr>
          <p:nvPr/>
        </p:nvPicPr>
        <p:blipFill>
          <a:blip r:embed="rId4"/>
          <a:stretch>
            <a:fillRect/>
          </a:stretch>
        </p:blipFill>
        <p:spPr>
          <a:xfrm>
            <a:off x="212506" y="1183161"/>
            <a:ext cx="6610350" cy="2704234"/>
          </a:xfrm>
          <a:prstGeom prst="rect">
            <a:avLst/>
          </a:prstGeom>
        </p:spPr>
      </p:pic>
    </p:spTree>
    <p:extLst>
      <p:ext uri="{BB962C8B-B14F-4D97-AF65-F5344CB8AC3E}">
        <p14:creationId xmlns:p14="http://schemas.microsoft.com/office/powerpoint/2010/main" val="1330748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00000000-0008-0000-1000-000007000000}"/>
              </a:ext>
            </a:extLst>
          </p:cNvPr>
          <p:cNvGraphicFramePr>
            <a:graphicFrameLocks/>
          </p:cNvGraphicFramePr>
          <p:nvPr/>
        </p:nvGraphicFramePr>
        <p:xfrm>
          <a:off x="3331369" y="1142140"/>
          <a:ext cx="3095795" cy="307165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EFFF2F5-06E1-4C5C-ACB4-425AEC67BC14}"/>
              </a:ext>
            </a:extLst>
          </p:cNvPr>
          <p:cNvSpPr>
            <a:spLocks noGrp="1"/>
          </p:cNvSpPr>
          <p:nvPr>
            <p:ph type="title"/>
          </p:nvPr>
        </p:nvSpPr>
        <p:spPr>
          <a:xfrm>
            <a:off x="405003" y="464470"/>
            <a:ext cx="6146020" cy="234213"/>
          </a:xfrm>
        </p:spPr>
        <p:txBody>
          <a:bodyPr>
            <a:normAutofit/>
          </a:bodyPr>
          <a:lstStyle/>
          <a:p>
            <a:r>
              <a:rPr lang="en-GB" dirty="0"/>
              <a:t>US 10Y current macro fair value: 4.10%</a:t>
            </a:r>
          </a:p>
        </p:txBody>
      </p:sp>
      <p:sp>
        <p:nvSpPr>
          <p:cNvPr id="4" name="Footer Placeholder 3">
            <a:extLst>
              <a:ext uri="{FF2B5EF4-FFF2-40B4-BE49-F238E27FC236}">
                <a16:creationId xmlns:a16="http://schemas.microsoft.com/office/drawing/2014/main" id="{F304718D-0F10-4A0F-9EB6-FFC631402EEB}"/>
              </a:ext>
            </a:extLst>
          </p:cNvPr>
          <p:cNvSpPr>
            <a:spLocks noGrp="1"/>
          </p:cNvSpPr>
          <p:nvPr>
            <p:ph type="ftr" sz="quarter" idx="11"/>
          </p:nvPr>
        </p:nvSpPr>
        <p:spPr/>
        <p:txBody>
          <a:bodyPr/>
          <a:lstStyle/>
          <a:p>
            <a:r>
              <a:rPr lang="en-GB"/>
              <a:t>Amundi Investment Institute Cross Asset Research - Monthly update - May 2025</a:t>
            </a:r>
          </a:p>
        </p:txBody>
      </p:sp>
      <p:sp>
        <p:nvSpPr>
          <p:cNvPr id="5" name="Slide Number Placeholder 4">
            <a:extLst>
              <a:ext uri="{FF2B5EF4-FFF2-40B4-BE49-F238E27FC236}">
                <a16:creationId xmlns:a16="http://schemas.microsoft.com/office/drawing/2014/main" id="{AE0C3FA4-302B-4CC2-8FBE-D40867E8B0C8}"/>
              </a:ext>
            </a:extLst>
          </p:cNvPr>
          <p:cNvSpPr>
            <a:spLocks noGrp="1"/>
          </p:cNvSpPr>
          <p:nvPr>
            <p:ph type="sldNum" sz="quarter" idx="12"/>
          </p:nvPr>
        </p:nvSpPr>
        <p:spPr/>
        <p:txBody>
          <a:bodyPr/>
          <a:lstStyle/>
          <a:p>
            <a:fld id="{B6DA55B2-71C7-D142-9718-47F3DB26F441}" type="slidenum">
              <a:rPr lang="en-GB" smtClean="0"/>
              <a:t>40</a:t>
            </a:fld>
            <a:endParaRPr lang="en-GB"/>
          </a:p>
        </p:txBody>
      </p:sp>
      <p:sp>
        <p:nvSpPr>
          <p:cNvPr id="20" name="TextBox 19">
            <a:extLst>
              <a:ext uri="{FF2B5EF4-FFF2-40B4-BE49-F238E27FC236}">
                <a16:creationId xmlns:a16="http://schemas.microsoft.com/office/drawing/2014/main" id="{129F1C82-7881-4C1C-A6C1-F3CFDB07977F}"/>
              </a:ext>
            </a:extLst>
          </p:cNvPr>
          <p:cNvSpPr txBox="1"/>
          <p:nvPr/>
        </p:nvSpPr>
        <p:spPr>
          <a:xfrm>
            <a:off x="5396398" y="3204526"/>
            <a:ext cx="1030766" cy="276999"/>
          </a:xfrm>
          <a:prstGeom prst="rect">
            <a:avLst/>
          </a:prstGeom>
          <a:noFill/>
        </p:spPr>
        <p:txBody>
          <a:bodyPr wrap="square" rtlCol="0">
            <a:spAutoFit/>
          </a:bodyPr>
          <a:lstStyle/>
          <a:p>
            <a:pPr algn="ctr"/>
            <a:r>
              <a:rPr lang="en-GB" sz="600" dirty="0"/>
              <a:t>US 10Y yield too high vs fundamentals</a:t>
            </a:r>
          </a:p>
        </p:txBody>
      </p:sp>
      <p:sp>
        <p:nvSpPr>
          <p:cNvPr id="9" name="Rectangle 8">
            <a:extLst>
              <a:ext uri="{FF2B5EF4-FFF2-40B4-BE49-F238E27FC236}">
                <a16:creationId xmlns:a16="http://schemas.microsoft.com/office/drawing/2014/main" id="{97F6513B-9CF2-452A-8BA0-6941ED50CAC1}"/>
              </a:ext>
            </a:extLst>
          </p:cNvPr>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(US)</a:t>
            </a:r>
          </a:p>
        </p:txBody>
      </p:sp>
      <p:graphicFrame>
        <p:nvGraphicFramePr>
          <p:cNvPr id="13" name="Content Placeholder 12">
            <a:extLst>
              <a:ext uri="{FF2B5EF4-FFF2-40B4-BE49-F238E27FC236}">
                <a16:creationId xmlns:a16="http://schemas.microsoft.com/office/drawing/2014/main" id="{00000000-0008-0000-1000-000004000000}"/>
              </a:ext>
            </a:extLst>
          </p:cNvPr>
          <p:cNvGraphicFramePr>
            <a:graphicFrameLocks noGrp="1"/>
          </p:cNvGraphicFramePr>
          <p:nvPr>
            <p:ph idx="1"/>
          </p:nvPr>
        </p:nvGraphicFramePr>
        <p:xfrm>
          <a:off x="404813" y="1215798"/>
          <a:ext cx="2926556" cy="299799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 Placeholder 14">
            <a:extLst>
              <a:ext uri="{FF2B5EF4-FFF2-40B4-BE49-F238E27FC236}">
                <a16:creationId xmlns:a16="http://schemas.microsoft.com/office/drawing/2014/main" id="{F5681CDA-B68B-4B0B-90C0-F2F3CDC4DDA2}"/>
              </a:ext>
            </a:extLst>
          </p:cNvPr>
          <p:cNvSpPr txBox="1">
            <a:spLocks/>
          </p:cNvSpPr>
          <p:nvPr/>
        </p:nvSpPr>
        <p:spPr>
          <a:xfrm>
            <a:off x="404621" y="746035"/>
            <a:ext cx="6100682" cy="517115"/>
          </a:xfrm>
          <a:prstGeom prst="rect">
            <a:avLst/>
          </a:prstGeom>
        </p:spPr>
        <p:txBody>
          <a:bodyPr vert="horz" lIns="0" tIns="0" rIns="0" bIns="0" rtlCol="0">
            <a:noAutofit/>
          </a:bodyPr>
          <a:lstStyle>
            <a:lvl1pPr marL="0" indent="0" algn="l" defTabSz="914355" rtl="0" eaLnBrk="1" latinLnBrk="0" hangingPunct="1">
              <a:lnSpc>
                <a:spcPct val="100000"/>
              </a:lnSpc>
              <a:spcBef>
                <a:spcPts val="1000"/>
              </a:spcBef>
              <a:buClr>
                <a:schemeClr val="accent1"/>
              </a:buClr>
              <a:buSzPct val="130000"/>
              <a:buFont typeface="CambriaMath" charset="0"/>
              <a:buNone/>
              <a:tabLst/>
              <a:defRPr sz="1600" kern="1200">
                <a:solidFill>
                  <a:srgbClr val="0073A3"/>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GB" sz="900" dirty="0"/>
              <a:t>Since last Main Scenario update the </a:t>
            </a:r>
            <a:r>
              <a:rPr lang="en-GB" sz="900" u="sng" dirty="0"/>
              <a:t>macro fair value of the Treasury has moved higher</a:t>
            </a:r>
            <a:r>
              <a:rPr lang="en-GB" sz="900" dirty="0"/>
              <a:t> </a:t>
            </a:r>
          </a:p>
          <a:p>
            <a:pPr algn="just"/>
            <a:r>
              <a:rPr lang="en-GB" sz="900" u="sng" dirty="0"/>
              <a:t>At 4.47% US 10Y is dislocated by a few bps</a:t>
            </a:r>
          </a:p>
        </p:txBody>
      </p:sp>
    </p:spTree>
    <p:extLst>
      <p:ext uri="{BB962C8B-B14F-4D97-AF65-F5344CB8AC3E}">
        <p14:creationId xmlns:p14="http://schemas.microsoft.com/office/powerpoint/2010/main" val="2482472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21C6-C370-494B-9FCD-83A0BC9B957D}"/>
              </a:ext>
            </a:extLst>
          </p:cNvPr>
          <p:cNvSpPr>
            <a:spLocks noGrp="1"/>
          </p:cNvSpPr>
          <p:nvPr>
            <p:ph type="title"/>
          </p:nvPr>
        </p:nvSpPr>
        <p:spPr>
          <a:xfrm>
            <a:off x="405004" y="405000"/>
            <a:ext cx="6047999" cy="561652"/>
          </a:xfrm>
        </p:spPr>
        <p:txBody>
          <a:bodyPr>
            <a:normAutofit/>
          </a:bodyPr>
          <a:lstStyle/>
          <a:p>
            <a:r>
              <a:rPr lang="en-GB" sz="1500" dirty="0"/>
              <a:t>Markets pricing of medium term FED rates has been cyclically moving within the 3-4% range since the last FED hike</a:t>
            </a:r>
          </a:p>
        </p:txBody>
      </p:sp>
      <p:sp>
        <p:nvSpPr>
          <p:cNvPr id="5" name="Footer Placeholder 4">
            <a:extLst>
              <a:ext uri="{FF2B5EF4-FFF2-40B4-BE49-F238E27FC236}">
                <a16:creationId xmlns:a16="http://schemas.microsoft.com/office/drawing/2014/main" id="{90BFA833-88E9-420C-BE6B-C045763814A7}"/>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C0AA1DC3-B4D6-470E-B9C5-85FE7CE86E27}"/>
              </a:ext>
            </a:extLst>
          </p:cNvPr>
          <p:cNvSpPr>
            <a:spLocks noGrp="1"/>
          </p:cNvSpPr>
          <p:nvPr>
            <p:ph type="sldNum" sz="quarter" idx="12"/>
          </p:nvPr>
        </p:nvSpPr>
        <p:spPr/>
        <p:txBody>
          <a:bodyPr/>
          <a:lstStyle/>
          <a:p>
            <a:fld id="{B6DA55B2-71C7-D142-9718-47F3DB26F441}" type="slidenum">
              <a:rPr lang="en-GB" smtClean="0"/>
              <a:t>41</a:t>
            </a:fld>
            <a:endParaRPr lang="en-GB"/>
          </a:p>
        </p:txBody>
      </p:sp>
      <p:graphicFrame>
        <p:nvGraphicFramePr>
          <p:cNvPr id="10" name="Content Placeholder 9">
            <a:extLst>
              <a:ext uri="{FF2B5EF4-FFF2-40B4-BE49-F238E27FC236}">
                <a16:creationId xmlns:a16="http://schemas.microsoft.com/office/drawing/2014/main" id="{6BFAC6A5-3CC8-4009-B9ED-01454D719129}"/>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10">
            <a:extLst>
              <a:ext uri="{FF2B5EF4-FFF2-40B4-BE49-F238E27FC236}">
                <a16:creationId xmlns:a16="http://schemas.microsoft.com/office/drawing/2014/main" id="{B80C29FB-945F-4305-8912-7CDB3C8A815B}"/>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3726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080E441-8D6B-497C-80BA-EE4695469012}"/>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4DA6A704-59F1-4BD6-982E-C5ED566AD24B}"/>
              </a:ext>
            </a:extLst>
          </p:cNvPr>
          <p:cNvSpPr>
            <a:spLocks noGrp="1"/>
          </p:cNvSpPr>
          <p:nvPr>
            <p:ph type="sldNum" sz="quarter" idx="12"/>
          </p:nvPr>
        </p:nvSpPr>
        <p:spPr/>
        <p:txBody>
          <a:bodyPr/>
          <a:lstStyle/>
          <a:p>
            <a:fld id="{B6DA55B2-71C7-D142-9718-47F3DB26F441}" type="slidenum">
              <a:rPr lang="en-GB" smtClean="0"/>
              <a:t>42</a:t>
            </a:fld>
            <a:endParaRPr lang="en-GB"/>
          </a:p>
        </p:txBody>
      </p:sp>
      <p:sp>
        <p:nvSpPr>
          <p:cNvPr id="22" name="Rectangle 21">
            <a:extLst>
              <a:ext uri="{FF2B5EF4-FFF2-40B4-BE49-F238E27FC236}">
                <a16:creationId xmlns:a16="http://schemas.microsoft.com/office/drawing/2014/main" id="{176C1ED1-D90E-4346-9DA0-8E1518C79173}"/>
              </a:ext>
            </a:extLst>
          </p:cNvPr>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(US)</a:t>
            </a:r>
          </a:p>
        </p:txBody>
      </p:sp>
      <p:pic>
        <p:nvPicPr>
          <p:cNvPr id="18" name="Picture 17">
            <a:extLst>
              <a:ext uri="{FF2B5EF4-FFF2-40B4-BE49-F238E27FC236}">
                <a16:creationId xmlns:a16="http://schemas.microsoft.com/office/drawing/2014/main" id="{EAEF710C-0EB0-4A03-A588-320F3EE9CFF2}"/>
              </a:ext>
            </a:extLst>
          </p:cNvPr>
          <p:cNvPicPr>
            <a:picLocks noChangeAspect="1"/>
          </p:cNvPicPr>
          <p:nvPr/>
        </p:nvPicPr>
        <p:blipFill>
          <a:blip r:embed="rId2"/>
          <a:stretch>
            <a:fillRect/>
          </a:stretch>
        </p:blipFill>
        <p:spPr>
          <a:xfrm>
            <a:off x="339635" y="4177511"/>
            <a:ext cx="2514600" cy="208722"/>
          </a:xfrm>
          <a:prstGeom prst="rect">
            <a:avLst/>
          </a:prstGeom>
        </p:spPr>
      </p:pic>
      <p:graphicFrame>
        <p:nvGraphicFramePr>
          <p:cNvPr id="13" name="Content Placeholder 12">
            <a:extLst>
              <a:ext uri="{FF2B5EF4-FFF2-40B4-BE49-F238E27FC236}">
                <a16:creationId xmlns:a16="http://schemas.microsoft.com/office/drawing/2014/main" id="{00000000-0008-0000-0600-000003000000}"/>
              </a:ext>
            </a:extLst>
          </p:cNvPr>
          <p:cNvGraphicFramePr>
            <a:graphicFrameLocks noGrp="1"/>
          </p:cNvGraphicFramePr>
          <p:nvPr>
            <p:ph sz="half" idx="1"/>
          </p:nvPr>
        </p:nvGraphicFramePr>
        <p:xfrm>
          <a:off x="404813" y="1052243"/>
          <a:ext cx="2981325" cy="31080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15">
            <a:extLst>
              <a:ext uri="{FF2B5EF4-FFF2-40B4-BE49-F238E27FC236}">
                <a16:creationId xmlns:a16="http://schemas.microsoft.com/office/drawing/2014/main" id="{00000000-0008-0000-0600-000006000000}"/>
              </a:ext>
            </a:extLst>
          </p:cNvPr>
          <p:cNvGraphicFramePr>
            <a:graphicFrameLocks noGrp="1"/>
          </p:cNvGraphicFramePr>
          <p:nvPr>
            <p:ph sz="half" idx="2"/>
          </p:nvPr>
        </p:nvGraphicFramePr>
        <p:xfrm>
          <a:off x="3471863" y="1052243"/>
          <a:ext cx="2981325" cy="3108008"/>
        </p:xfrm>
        <a:graphic>
          <a:graphicData uri="http://schemas.openxmlformats.org/drawingml/2006/chart">
            <c:chart xmlns:c="http://schemas.openxmlformats.org/drawingml/2006/chart" xmlns:r="http://schemas.openxmlformats.org/officeDocument/2006/relationships" r:id="rId4"/>
          </a:graphicData>
        </a:graphic>
      </p:graphicFrame>
      <p:sp>
        <p:nvSpPr>
          <p:cNvPr id="9" name="Title 1">
            <a:extLst>
              <a:ext uri="{FF2B5EF4-FFF2-40B4-BE49-F238E27FC236}">
                <a16:creationId xmlns:a16="http://schemas.microsoft.com/office/drawing/2014/main" id="{2EA27E47-17AE-41B1-8003-B1AE5CE347F4}"/>
              </a:ext>
            </a:extLst>
          </p:cNvPr>
          <p:cNvSpPr txBox="1">
            <a:spLocks/>
          </p:cNvSpPr>
          <p:nvPr/>
        </p:nvSpPr>
        <p:spPr>
          <a:xfrm>
            <a:off x="405004" y="485489"/>
            <a:ext cx="6047999" cy="291600"/>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575" dirty="0"/>
              <a:t>US 10Y and 30Y valuation ranges</a:t>
            </a:r>
          </a:p>
        </p:txBody>
      </p:sp>
    </p:spTree>
    <p:extLst>
      <p:ext uri="{BB962C8B-B14F-4D97-AF65-F5344CB8AC3E}">
        <p14:creationId xmlns:p14="http://schemas.microsoft.com/office/powerpoint/2010/main" val="35180624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16E47-3156-41D5-885D-C31C10849AA9}"/>
              </a:ext>
            </a:extLst>
          </p:cNvPr>
          <p:cNvSpPr>
            <a:spLocks noGrp="1"/>
          </p:cNvSpPr>
          <p:nvPr>
            <p:ph type="title"/>
          </p:nvPr>
        </p:nvSpPr>
        <p:spPr>
          <a:xfrm>
            <a:off x="405004" y="485489"/>
            <a:ext cx="6047999" cy="291600"/>
          </a:xfrm>
        </p:spPr>
        <p:txBody>
          <a:bodyPr>
            <a:normAutofit/>
          </a:bodyPr>
          <a:lstStyle/>
          <a:p>
            <a:r>
              <a:rPr lang="en-GB" dirty="0"/>
              <a:t>US 2Y and 5Y valuation ranges</a:t>
            </a:r>
          </a:p>
        </p:txBody>
      </p:sp>
      <p:sp>
        <p:nvSpPr>
          <p:cNvPr id="5" name="Footer Placeholder 4">
            <a:extLst>
              <a:ext uri="{FF2B5EF4-FFF2-40B4-BE49-F238E27FC236}">
                <a16:creationId xmlns:a16="http://schemas.microsoft.com/office/drawing/2014/main" id="{3080E441-8D6B-497C-80BA-EE4695469012}"/>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4DA6A704-59F1-4BD6-982E-C5ED566AD24B}"/>
              </a:ext>
            </a:extLst>
          </p:cNvPr>
          <p:cNvSpPr>
            <a:spLocks noGrp="1"/>
          </p:cNvSpPr>
          <p:nvPr>
            <p:ph type="sldNum" sz="quarter" idx="12"/>
          </p:nvPr>
        </p:nvSpPr>
        <p:spPr/>
        <p:txBody>
          <a:bodyPr/>
          <a:lstStyle/>
          <a:p>
            <a:fld id="{B6DA55B2-71C7-D142-9718-47F3DB26F441}" type="slidenum">
              <a:rPr lang="en-GB" smtClean="0"/>
              <a:t>43</a:t>
            </a:fld>
            <a:endParaRPr lang="en-GB"/>
          </a:p>
        </p:txBody>
      </p:sp>
      <p:sp>
        <p:nvSpPr>
          <p:cNvPr id="22" name="Rectangle 21">
            <a:extLst>
              <a:ext uri="{FF2B5EF4-FFF2-40B4-BE49-F238E27FC236}">
                <a16:creationId xmlns:a16="http://schemas.microsoft.com/office/drawing/2014/main" id="{176C1ED1-D90E-4346-9DA0-8E1518C79173}"/>
              </a:ext>
            </a:extLst>
          </p:cNvPr>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(US)</a:t>
            </a:r>
          </a:p>
        </p:txBody>
      </p:sp>
      <p:pic>
        <p:nvPicPr>
          <p:cNvPr id="18" name="Picture 17">
            <a:extLst>
              <a:ext uri="{FF2B5EF4-FFF2-40B4-BE49-F238E27FC236}">
                <a16:creationId xmlns:a16="http://schemas.microsoft.com/office/drawing/2014/main" id="{BFECB225-1FF1-4AEB-8DF6-D16CBF626A43}"/>
              </a:ext>
            </a:extLst>
          </p:cNvPr>
          <p:cNvPicPr>
            <a:picLocks noChangeAspect="1"/>
          </p:cNvPicPr>
          <p:nvPr/>
        </p:nvPicPr>
        <p:blipFill>
          <a:blip r:embed="rId2"/>
          <a:stretch>
            <a:fillRect/>
          </a:stretch>
        </p:blipFill>
        <p:spPr>
          <a:xfrm>
            <a:off x="339635" y="4276314"/>
            <a:ext cx="2514600" cy="208722"/>
          </a:xfrm>
          <a:prstGeom prst="rect">
            <a:avLst/>
          </a:prstGeom>
        </p:spPr>
      </p:pic>
      <p:graphicFrame>
        <p:nvGraphicFramePr>
          <p:cNvPr id="14" name="Content Placeholder 13">
            <a:extLst>
              <a:ext uri="{FF2B5EF4-FFF2-40B4-BE49-F238E27FC236}">
                <a16:creationId xmlns:a16="http://schemas.microsoft.com/office/drawing/2014/main" id="{00000000-0008-0000-0600-000004000000}"/>
              </a:ext>
            </a:extLst>
          </p:cNvPr>
          <p:cNvGraphicFramePr>
            <a:graphicFrameLocks noGrp="1"/>
          </p:cNvGraphicFramePr>
          <p:nvPr>
            <p:ph sz="half" idx="1"/>
          </p:nvPr>
        </p:nvGraphicFramePr>
        <p:xfrm>
          <a:off x="404813" y="1059603"/>
          <a:ext cx="2981325" cy="3105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6">
            <a:extLst>
              <a:ext uri="{FF2B5EF4-FFF2-40B4-BE49-F238E27FC236}">
                <a16:creationId xmlns:a16="http://schemas.microsoft.com/office/drawing/2014/main" id="{00000000-0008-0000-0600-000007000000}"/>
              </a:ext>
            </a:extLst>
          </p:cNvPr>
          <p:cNvGraphicFramePr>
            <a:graphicFrameLocks noGrp="1"/>
          </p:cNvGraphicFramePr>
          <p:nvPr>
            <p:ph sz="half" idx="2"/>
          </p:nvPr>
        </p:nvGraphicFramePr>
        <p:xfrm>
          <a:off x="3471863" y="1059603"/>
          <a:ext cx="2981325" cy="3105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19730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E5B25-6905-402A-92BE-B1B6E11985B3}"/>
              </a:ext>
            </a:extLst>
          </p:cNvPr>
          <p:cNvSpPr>
            <a:spLocks noGrp="1"/>
          </p:cNvSpPr>
          <p:nvPr>
            <p:ph type="title"/>
          </p:nvPr>
        </p:nvSpPr>
        <p:spPr/>
        <p:txBody>
          <a:bodyPr/>
          <a:lstStyle/>
          <a:p>
            <a:r>
              <a:rPr lang="en-GB" dirty="0"/>
              <a:t>US curve slope</a:t>
            </a:r>
          </a:p>
        </p:txBody>
      </p:sp>
      <p:sp>
        <p:nvSpPr>
          <p:cNvPr id="5" name="Footer Placeholder 4">
            <a:extLst>
              <a:ext uri="{FF2B5EF4-FFF2-40B4-BE49-F238E27FC236}">
                <a16:creationId xmlns:a16="http://schemas.microsoft.com/office/drawing/2014/main" id="{19C97573-32A9-415D-AA7A-39366E2A42AE}"/>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6B6A943E-FB80-43B3-910C-753D9D57F4A7}"/>
              </a:ext>
            </a:extLst>
          </p:cNvPr>
          <p:cNvSpPr>
            <a:spLocks noGrp="1"/>
          </p:cNvSpPr>
          <p:nvPr>
            <p:ph type="sldNum" sz="quarter" idx="12"/>
          </p:nvPr>
        </p:nvSpPr>
        <p:spPr/>
        <p:txBody>
          <a:bodyPr/>
          <a:lstStyle/>
          <a:p>
            <a:fld id="{B6DA55B2-71C7-D142-9718-47F3DB26F441}" type="slidenum">
              <a:rPr lang="en-GB" smtClean="0"/>
              <a:t>44</a:t>
            </a:fld>
            <a:endParaRPr lang="en-GB"/>
          </a:p>
        </p:txBody>
      </p:sp>
      <p:sp>
        <p:nvSpPr>
          <p:cNvPr id="7" name="Text Placeholder 6">
            <a:extLst>
              <a:ext uri="{FF2B5EF4-FFF2-40B4-BE49-F238E27FC236}">
                <a16:creationId xmlns:a16="http://schemas.microsoft.com/office/drawing/2014/main" id="{5A9B8C73-E62D-48DC-A0F9-6C1259E71F84}"/>
              </a:ext>
            </a:extLst>
          </p:cNvPr>
          <p:cNvSpPr>
            <a:spLocks noGrp="1"/>
          </p:cNvSpPr>
          <p:nvPr>
            <p:ph type="body" sz="quarter" idx="13"/>
          </p:nvPr>
        </p:nvSpPr>
        <p:spPr>
          <a:xfrm>
            <a:off x="405004" y="706299"/>
            <a:ext cx="6048374" cy="332228"/>
          </a:xfrm>
        </p:spPr>
        <p:txBody>
          <a:bodyPr>
            <a:normAutofit/>
          </a:bodyPr>
          <a:lstStyle/>
          <a:p>
            <a:r>
              <a:rPr lang="en-GB" dirty="0"/>
              <a:t>Both the 2-10Y and 5-30Y bear flattening on FED cuts priced out materially month to date</a:t>
            </a:r>
          </a:p>
        </p:txBody>
      </p:sp>
      <p:graphicFrame>
        <p:nvGraphicFramePr>
          <p:cNvPr id="15" name="Content Placeholder 14">
            <a:extLst>
              <a:ext uri="{FF2B5EF4-FFF2-40B4-BE49-F238E27FC236}">
                <a16:creationId xmlns:a16="http://schemas.microsoft.com/office/drawing/2014/main" id="{00000000-0008-0000-0600-000009000000}"/>
              </a:ext>
            </a:extLst>
          </p:cNvPr>
          <p:cNvGraphicFramePr>
            <a:graphicFrameLocks noGrp="1"/>
          </p:cNvGraphicFramePr>
          <p:nvPr>
            <p:ph sz="half" idx="1"/>
          </p:nvPr>
        </p:nvGraphicFramePr>
        <p:xfrm>
          <a:off x="404813" y="1170082"/>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5">
            <a:extLst>
              <a:ext uri="{FF2B5EF4-FFF2-40B4-BE49-F238E27FC236}">
                <a16:creationId xmlns:a16="http://schemas.microsoft.com/office/drawing/2014/main" id="{00000000-0008-0000-0600-00000A000000}"/>
              </a:ext>
            </a:extLst>
          </p:cNvPr>
          <p:cNvGraphicFramePr>
            <a:graphicFrameLocks noGrp="1"/>
          </p:cNvGraphicFramePr>
          <p:nvPr>
            <p:ph sz="half" idx="2"/>
          </p:nvPr>
        </p:nvGraphicFramePr>
        <p:xfrm>
          <a:off x="3471863" y="1170082"/>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377343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A58D8-D824-4B5A-AB4F-046E68BA482B}"/>
              </a:ext>
            </a:extLst>
          </p:cNvPr>
          <p:cNvPicPr>
            <a:picLocks noChangeAspect="1"/>
          </p:cNvPicPr>
          <p:nvPr/>
        </p:nvPicPr>
        <p:blipFill>
          <a:blip r:embed="rId2"/>
          <a:stretch>
            <a:fillRect/>
          </a:stretch>
        </p:blipFill>
        <p:spPr>
          <a:xfrm>
            <a:off x="597539" y="811489"/>
            <a:ext cx="5342949" cy="3759405"/>
          </a:xfrm>
          <a:prstGeom prst="rect">
            <a:avLst/>
          </a:prstGeom>
        </p:spPr>
      </p:pic>
      <p:sp>
        <p:nvSpPr>
          <p:cNvPr id="2" name="Title 1">
            <a:extLst>
              <a:ext uri="{FF2B5EF4-FFF2-40B4-BE49-F238E27FC236}">
                <a16:creationId xmlns:a16="http://schemas.microsoft.com/office/drawing/2014/main" id="{3C059EEC-688E-4E4E-94F8-99CF70BC98EC}"/>
              </a:ext>
            </a:extLst>
          </p:cNvPr>
          <p:cNvSpPr>
            <a:spLocks noGrp="1"/>
          </p:cNvSpPr>
          <p:nvPr>
            <p:ph type="title"/>
          </p:nvPr>
        </p:nvSpPr>
        <p:spPr>
          <a:xfrm>
            <a:off x="383778" y="381320"/>
            <a:ext cx="6047999" cy="291600"/>
          </a:xfrm>
        </p:spPr>
        <p:txBody>
          <a:bodyPr/>
          <a:lstStyle/>
          <a:p>
            <a:r>
              <a:rPr lang="en-GB" dirty="0"/>
              <a:t>Fair values using current market pricing for FED</a:t>
            </a:r>
          </a:p>
        </p:txBody>
      </p:sp>
      <p:sp>
        <p:nvSpPr>
          <p:cNvPr id="5" name="Footer Placeholder 4">
            <a:extLst>
              <a:ext uri="{FF2B5EF4-FFF2-40B4-BE49-F238E27FC236}">
                <a16:creationId xmlns:a16="http://schemas.microsoft.com/office/drawing/2014/main" id="{45B7CA11-ED93-4251-8A14-6C8205B28A6A}"/>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9CD9129B-4961-48FC-8490-E2935ACB90BC}"/>
              </a:ext>
            </a:extLst>
          </p:cNvPr>
          <p:cNvSpPr>
            <a:spLocks noGrp="1"/>
          </p:cNvSpPr>
          <p:nvPr>
            <p:ph type="sldNum" sz="quarter" idx="12"/>
          </p:nvPr>
        </p:nvSpPr>
        <p:spPr/>
        <p:txBody>
          <a:bodyPr/>
          <a:lstStyle/>
          <a:p>
            <a:fld id="{B6DA55B2-71C7-D142-9718-47F3DB26F441}" type="slidenum">
              <a:rPr lang="en-GB" smtClean="0"/>
              <a:t>45</a:t>
            </a:fld>
            <a:endParaRPr lang="en-GB"/>
          </a:p>
        </p:txBody>
      </p:sp>
      <p:sp>
        <p:nvSpPr>
          <p:cNvPr id="13" name="TextBox 12">
            <a:extLst>
              <a:ext uri="{FF2B5EF4-FFF2-40B4-BE49-F238E27FC236}">
                <a16:creationId xmlns:a16="http://schemas.microsoft.com/office/drawing/2014/main" id="{BED33FCF-121C-4F27-B691-9B196106C8B6}"/>
              </a:ext>
            </a:extLst>
          </p:cNvPr>
          <p:cNvSpPr txBox="1"/>
          <p:nvPr/>
        </p:nvSpPr>
        <p:spPr>
          <a:xfrm>
            <a:off x="4779325" y="4425457"/>
            <a:ext cx="1652452" cy="184666"/>
          </a:xfrm>
          <a:prstGeom prst="rect">
            <a:avLst/>
          </a:prstGeom>
          <a:noFill/>
        </p:spPr>
        <p:txBody>
          <a:bodyPr wrap="square" rtlCol="0">
            <a:spAutoFit/>
          </a:bodyPr>
          <a:lstStyle/>
          <a:p>
            <a:r>
              <a:rPr lang="en-GB" sz="600" b="1" dirty="0">
                <a:solidFill>
                  <a:srgbClr val="FF0000"/>
                </a:solidFill>
              </a:rPr>
              <a:t>(*) FED pricing implied by markets</a:t>
            </a:r>
            <a:endParaRPr lang="en-GB" sz="600" b="1" dirty="0">
              <a:solidFill>
                <a:schemeClr val="accent5"/>
              </a:solidFill>
            </a:endParaRPr>
          </a:p>
        </p:txBody>
      </p:sp>
      <p:sp>
        <p:nvSpPr>
          <p:cNvPr id="14" name="TextBox 13">
            <a:extLst>
              <a:ext uri="{FF2B5EF4-FFF2-40B4-BE49-F238E27FC236}">
                <a16:creationId xmlns:a16="http://schemas.microsoft.com/office/drawing/2014/main" id="{DD79BA27-2797-456D-9CB1-867BC148DF6F}"/>
              </a:ext>
            </a:extLst>
          </p:cNvPr>
          <p:cNvSpPr txBox="1"/>
          <p:nvPr/>
        </p:nvSpPr>
        <p:spPr>
          <a:xfrm>
            <a:off x="2788065" y="853641"/>
            <a:ext cx="308653" cy="184666"/>
          </a:xfrm>
          <a:prstGeom prst="rect">
            <a:avLst/>
          </a:prstGeom>
          <a:noFill/>
        </p:spPr>
        <p:txBody>
          <a:bodyPr wrap="square" rtlCol="0">
            <a:spAutoFit/>
          </a:bodyPr>
          <a:lstStyle/>
          <a:p>
            <a:r>
              <a:rPr lang="en-GB" sz="600" b="1" dirty="0">
                <a:solidFill>
                  <a:srgbClr val="FF0000"/>
                </a:solidFill>
              </a:rPr>
              <a:t>(*)</a:t>
            </a:r>
          </a:p>
        </p:txBody>
      </p:sp>
      <p:sp>
        <p:nvSpPr>
          <p:cNvPr id="15" name="TextBox 14">
            <a:extLst>
              <a:ext uri="{FF2B5EF4-FFF2-40B4-BE49-F238E27FC236}">
                <a16:creationId xmlns:a16="http://schemas.microsoft.com/office/drawing/2014/main" id="{283A66A6-E12C-4741-A190-9F6CEC509F94}"/>
              </a:ext>
            </a:extLst>
          </p:cNvPr>
          <p:cNvSpPr txBox="1"/>
          <p:nvPr/>
        </p:nvSpPr>
        <p:spPr>
          <a:xfrm>
            <a:off x="5513352" y="824401"/>
            <a:ext cx="308653" cy="184666"/>
          </a:xfrm>
          <a:prstGeom prst="rect">
            <a:avLst/>
          </a:prstGeom>
          <a:noFill/>
        </p:spPr>
        <p:txBody>
          <a:bodyPr wrap="square" rtlCol="0">
            <a:spAutoFit/>
          </a:bodyPr>
          <a:lstStyle/>
          <a:p>
            <a:r>
              <a:rPr lang="en-GB" sz="600" b="1" dirty="0">
                <a:solidFill>
                  <a:srgbClr val="FF0000"/>
                </a:solidFill>
              </a:rPr>
              <a:t>(*)</a:t>
            </a:r>
          </a:p>
        </p:txBody>
      </p:sp>
      <p:sp>
        <p:nvSpPr>
          <p:cNvPr id="16" name="TextBox 15">
            <a:extLst>
              <a:ext uri="{FF2B5EF4-FFF2-40B4-BE49-F238E27FC236}">
                <a16:creationId xmlns:a16="http://schemas.microsoft.com/office/drawing/2014/main" id="{5642F9DC-5E77-44EE-9A78-1D403AF5C008}"/>
              </a:ext>
            </a:extLst>
          </p:cNvPr>
          <p:cNvSpPr txBox="1"/>
          <p:nvPr/>
        </p:nvSpPr>
        <p:spPr>
          <a:xfrm>
            <a:off x="2804235" y="2548813"/>
            <a:ext cx="308653" cy="184666"/>
          </a:xfrm>
          <a:prstGeom prst="rect">
            <a:avLst/>
          </a:prstGeom>
          <a:noFill/>
        </p:spPr>
        <p:txBody>
          <a:bodyPr wrap="square" rtlCol="0">
            <a:spAutoFit/>
          </a:bodyPr>
          <a:lstStyle/>
          <a:p>
            <a:r>
              <a:rPr lang="en-GB" sz="600" b="1" dirty="0">
                <a:solidFill>
                  <a:srgbClr val="FF0000"/>
                </a:solidFill>
              </a:rPr>
              <a:t>(*)</a:t>
            </a:r>
          </a:p>
        </p:txBody>
      </p:sp>
      <p:sp>
        <p:nvSpPr>
          <p:cNvPr id="17" name="TextBox 16">
            <a:extLst>
              <a:ext uri="{FF2B5EF4-FFF2-40B4-BE49-F238E27FC236}">
                <a16:creationId xmlns:a16="http://schemas.microsoft.com/office/drawing/2014/main" id="{CC202123-6189-4CF0-A39E-C9ECA06A2C7C}"/>
              </a:ext>
            </a:extLst>
          </p:cNvPr>
          <p:cNvSpPr txBox="1"/>
          <p:nvPr/>
        </p:nvSpPr>
        <p:spPr>
          <a:xfrm>
            <a:off x="5627969" y="2531666"/>
            <a:ext cx="308653" cy="184666"/>
          </a:xfrm>
          <a:prstGeom prst="rect">
            <a:avLst/>
          </a:prstGeom>
          <a:noFill/>
        </p:spPr>
        <p:txBody>
          <a:bodyPr wrap="square" rtlCol="0">
            <a:spAutoFit/>
          </a:bodyPr>
          <a:lstStyle/>
          <a:p>
            <a:r>
              <a:rPr lang="en-GB" sz="600" b="1" dirty="0">
                <a:solidFill>
                  <a:srgbClr val="FF0000"/>
                </a:solidFill>
              </a:rPr>
              <a:t>(*)</a:t>
            </a:r>
          </a:p>
        </p:txBody>
      </p:sp>
    </p:spTree>
    <p:extLst>
      <p:ext uri="{BB962C8B-B14F-4D97-AF65-F5344CB8AC3E}">
        <p14:creationId xmlns:p14="http://schemas.microsoft.com/office/powerpoint/2010/main" val="1328828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B726-3D1E-4CE8-AA2B-31FACEBEA5F7}"/>
              </a:ext>
            </a:extLst>
          </p:cNvPr>
          <p:cNvSpPr>
            <a:spLocks noGrp="1"/>
          </p:cNvSpPr>
          <p:nvPr>
            <p:ph type="title"/>
          </p:nvPr>
        </p:nvSpPr>
        <p:spPr>
          <a:xfrm>
            <a:off x="405004" y="405000"/>
            <a:ext cx="6047999" cy="652760"/>
          </a:xfrm>
        </p:spPr>
        <p:txBody>
          <a:bodyPr>
            <a:normAutofit/>
          </a:bodyPr>
          <a:lstStyle/>
          <a:p>
            <a:r>
              <a:rPr lang="en-GB" dirty="0"/>
              <a:t>Short term inflation expectations and FED path have been diverging (but trade de-escalation has already started reducing the gap) </a:t>
            </a:r>
          </a:p>
        </p:txBody>
      </p:sp>
      <p:sp>
        <p:nvSpPr>
          <p:cNvPr id="5" name="Footer Placeholder 4">
            <a:extLst>
              <a:ext uri="{FF2B5EF4-FFF2-40B4-BE49-F238E27FC236}">
                <a16:creationId xmlns:a16="http://schemas.microsoft.com/office/drawing/2014/main" id="{5203F177-6B6C-49D4-AB89-F151CDE88424}"/>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E9CB5295-008D-48A0-9C99-614A434C555A}"/>
              </a:ext>
            </a:extLst>
          </p:cNvPr>
          <p:cNvSpPr>
            <a:spLocks noGrp="1"/>
          </p:cNvSpPr>
          <p:nvPr>
            <p:ph type="sldNum" sz="quarter" idx="12"/>
          </p:nvPr>
        </p:nvSpPr>
        <p:spPr/>
        <p:txBody>
          <a:bodyPr/>
          <a:lstStyle/>
          <a:p>
            <a:fld id="{B6DA55B2-71C7-D142-9718-47F3DB26F441}" type="slidenum">
              <a:rPr lang="en-GB" smtClean="0"/>
              <a:t>46</a:t>
            </a:fld>
            <a:endParaRPr lang="en-GB"/>
          </a:p>
        </p:txBody>
      </p:sp>
      <p:graphicFrame>
        <p:nvGraphicFramePr>
          <p:cNvPr id="9" name="Content Placeholder 8">
            <a:extLst>
              <a:ext uri="{FF2B5EF4-FFF2-40B4-BE49-F238E27FC236}">
                <a16:creationId xmlns:a16="http://schemas.microsoft.com/office/drawing/2014/main" id="{2D9F9501-CF7A-4423-9F01-5A140D736003}"/>
              </a:ext>
            </a:extLst>
          </p:cNvPr>
          <p:cNvGraphicFramePr>
            <a:graphicFrameLocks noGrp="1"/>
          </p:cNvGraphicFramePr>
          <p:nvPr>
            <p:ph sz="half" idx="1"/>
          </p:nvPr>
        </p:nvGraphicFramePr>
        <p:xfrm>
          <a:off x="1485819" y="1345205"/>
          <a:ext cx="3605374" cy="29348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66628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16">
            <a:extLst>
              <a:ext uri="{FF2B5EF4-FFF2-40B4-BE49-F238E27FC236}">
                <a16:creationId xmlns:a16="http://schemas.microsoft.com/office/drawing/2014/main" id="{787FBF82-4EEC-40F7-AA31-69D2055801DD}"/>
              </a:ext>
            </a:extLst>
          </p:cNvPr>
          <p:cNvGraphicFramePr>
            <a:graphicFrameLocks noGrp="1"/>
          </p:cNvGraphicFramePr>
          <p:nvPr>
            <p:ph sz="half" idx="2"/>
          </p:nvPr>
        </p:nvGraphicFramePr>
        <p:xfrm>
          <a:off x="3471863" y="1122253"/>
          <a:ext cx="2981325" cy="3189236"/>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D3F318EC-A5A9-447C-B97B-3D19F5A72806}"/>
              </a:ext>
            </a:extLst>
          </p:cNvPr>
          <p:cNvSpPr>
            <a:spLocks noGrp="1"/>
          </p:cNvSpPr>
          <p:nvPr>
            <p:ph type="title"/>
          </p:nvPr>
        </p:nvSpPr>
        <p:spPr/>
        <p:txBody>
          <a:bodyPr/>
          <a:lstStyle/>
          <a:p>
            <a:r>
              <a:rPr lang="en-GB" dirty="0"/>
              <a:t>US 5Y5Y inflation swap and trade uncertainty</a:t>
            </a:r>
          </a:p>
        </p:txBody>
      </p:sp>
      <p:sp>
        <p:nvSpPr>
          <p:cNvPr id="5" name="Footer Placeholder 4">
            <a:extLst>
              <a:ext uri="{FF2B5EF4-FFF2-40B4-BE49-F238E27FC236}">
                <a16:creationId xmlns:a16="http://schemas.microsoft.com/office/drawing/2014/main" id="{F68197EF-5EB7-4E79-996B-94BD04EB3D0A}"/>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7B900BD9-4AAC-473F-833A-6833FB5C576B}"/>
              </a:ext>
            </a:extLst>
          </p:cNvPr>
          <p:cNvSpPr>
            <a:spLocks noGrp="1"/>
          </p:cNvSpPr>
          <p:nvPr>
            <p:ph type="sldNum" sz="quarter" idx="12"/>
          </p:nvPr>
        </p:nvSpPr>
        <p:spPr/>
        <p:txBody>
          <a:bodyPr/>
          <a:lstStyle/>
          <a:p>
            <a:fld id="{B6DA55B2-71C7-D142-9718-47F3DB26F441}" type="slidenum">
              <a:rPr lang="en-GB" smtClean="0"/>
              <a:t>47</a:t>
            </a:fld>
            <a:endParaRPr lang="en-GB"/>
          </a:p>
        </p:txBody>
      </p:sp>
      <p:sp>
        <p:nvSpPr>
          <p:cNvPr id="7" name="Text Placeholder 6">
            <a:extLst>
              <a:ext uri="{FF2B5EF4-FFF2-40B4-BE49-F238E27FC236}">
                <a16:creationId xmlns:a16="http://schemas.microsoft.com/office/drawing/2014/main" id="{4560F5FA-58E2-4798-92BC-7505E34A494F}"/>
              </a:ext>
            </a:extLst>
          </p:cNvPr>
          <p:cNvSpPr>
            <a:spLocks noGrp="1"/>
          </p:cNvSpPr>
          <p:nvPr>
            <p:ph type="body" sz="quarter" idx="13"/>
          </p:nvPr>
        </p:nvSpPr>
        <p:spPr>
          <a:xfrm>
            <a:off x="404813" y="701999"/>
            <a:ext cx="6048375" cy="454766"/>
          </a:xfrm>
        </p:spPr>
        <p:txBody>
          <a:bodyPr>
            <a:normAutofit lnSpcReduction="10000"/>
          </a:bodyPr>
          <a:lstStyle/>
          <a:p>
            <a:r>
              <a:rPr lang="en-GB" dirty="0"/>
              <a:t>Long term inflation expectations have moved lower in line with fundamentals (mainly oil price). Despite the huge spike in trade uncertainty (almost 3 times August 2019 level), 5Y5Y inflation swap has not undershot</a:t>
            </a:r>
          </a:p>
        </p:txBody>
      </p:sp>
      <p:sp>
        <p:nvSpPr>
          <p:cNvPr id="20" name="TextBox 19">
            <a:extLst>
              <a:ext uri="{FF2B5EF4-FFF2-40B4-BE49-F238E27FC236}">
                <a16:creationId xmlns:a16="http://schemas.microsoft.com/office/drawing/2014/main" id="{7C51A47C-167C-4E88-9B0A-151CB1D8EE9B}"/>
              </a:ext>
            </a:extLst>
          </p:cNvPr>
          <p:cNvSpPr txBox="1"/>
          <p:nvPr/>
        </p:nvSpPr>
        <p:spPr>
          <a:xfrm>
            <a:off x="4339004" y="1844758"/>
            <a:ext cx="842553" cy="253916"/>
          </a:xfrm>
          <a:prstGeom prst="rect">
            <a:avLst/>
          </a:prstGeom>
          <a:noFill/>
          <a:ln>
            <a:noFill/>
          </a:ln>
        </p:spPr>
        <p:txBody>
          <a:bodyPr wrap="square" rtlCol="0">
            <a:spAutoFit/>
          </a:bodyPr>
          <a:lstStyle/>
          <a:p>
            <a:r>
              <a:rPr lang="en-GB" sz="525" b="1" dirty="0"/>
              <a:t>Jan 2018-Dec 2019: Trump 1.0 tariffs</a:t>
            </a:r>
          </a:p>
        </p:txBody>
      </p:sp>
      <p:graphicFrame>
        <p:nvGraphicFramePr>
          <p:cNvPr id="14" name="Content Placeholder 13">
            <a:extLst>
              <a:ext uri="{FF2B5EF4-FFF2-40B4-BE49-F238E27FC236}">
                <a16:creationId xmlns:a16="http://schemas.microsoft.com/office/drawing/2014/main" id="{00000000-0008-0000-0100-000004000000}"/>
              </a:ext>
            </a:extLst>
          </p:cNvPr>
          <p:cNvGraphicFramePr>
            <a:graphicFrameLocks noGrp="1"/>
          </p:cNvGraphicFramePr>
          <p:nvPr>
            <p:ph sz="half" idx="1"/>
          </p:nvPr>
        </p:nvGraphicFramePr>
        <p:xfrm>
          <a:off x="404813" y="1122253"/>
          <a:ext cx="2981325" cy="3189236"/>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ECAC8743-D2DC-474C-8A03-71FBBD6FFD70}"/>
              </a:ext>
            </a:extLst>
          </p:cNvPr>
          <p:cNvSpPr/>
          <p:nvPr/>
        </p:nvSpPr>
        <p:spPr>
          <a:xfrm>
            <a:off x="5044664" y="1621688"/>
            <a:ext cx="287782" cy="210638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2806992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00000000-0008-0000-0A00-00000A000000}"/>
              </a:ext>
            </a:extLst>
          </p:cNvPr>
          <p:cNvGraphicFramePr>
            <a:graphicFrameLocks noGrp="1"/>
          </p:cNvGraphicFramePr>
          <p:nvPr>
            <p:ph sz="half" idx="1"/>
          </p:nvPr>
        </p:nvGraphicFramePr>
        <p:xfrm>
          <a:off x="3386329" y="1284677"/>
          <a:ext cx="2981325" cy="2934891"/>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534B43A6-9374-4151-8DB6-67F338B54E42}"/>
              </a:ext>
            </a:extLst>
          </p:cNvPr>
          <p:cNvSpPr>
            <a:spLocks noGrp="1"/>
          </p:cNvSpPr>
          <p:nvPr>
            <p:ph type="title"/>
          </p:nvPr>
        </p:nvSpPr>
        <p:spPr>
          <a:xfrm>
            <a:off x="405380" y="452139"/>
            <a:ext cx="6047999" cy="497633"/>
          </a:xfrm>
        </p:spPr>
        <p:txBody>
          <a:bodyPr>
            <a:normAutofit/>
          </a:bodyPr>
          <a:lstStyle/>
          <a:p>
            <a:r>
              <a:rPr lang="en-GB" dirty="0"/>
              <a:t>Front end break-evens correcting lower but more room to go according to fundamentals</a:t>
            </a:r>
          </a:p>
        </p:txBody>
      </p:sp>
      <p:sp>
        <p:nvSpPr>
          <p:cNvPr id="5" name="Footer Placeholder 4">
            <a:extLst>
              <a:ext uri="{FF2B5EF4-FFF2-40B4-BE49-F238E27FC236}">
                <a16:creationId xmlns:a16="http://schemas.microsoft.com/office/drawing/2014/main" id="{1A308B08-BABB-408D-BAC0-03B39929CB7E}"/>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DFE59E83-A1C0-4782-98B9-4E0B66D54326}"/>
              </a:ext>
            </a:extLst>
          </p:cNvPr>
          <p:cNvSpPr>
            <a:spLocks noGrp="1"/>
          </p:cNvSpPr>
          <p:nvPr>
            <p:ph type="sldNum" sz="quarter" idx="12"/>
          </p:nvPr>
        </p:nvSpPr>
        <p:spPr/>
        <p:txBody>
          <a:bodyPr/>
          <a:lstStyle/>
          <a:p>
            <a:fld id="{B6DA55B2-71C7-D142-9718-47F3DB26F441}" type="slidenum">
              <a:rPr lang="en-GB" smtClean="0"/>
              <a:t>48</a:t>
            </a:fld>
            <a:endParaRPr lang="en-GB"/>
          </a:p>
        </p:txBody>
      </p:sp>
      <p:sp>
        <p:nvSpPr>
          <p:cNvPr id="15" name="Rectangle 14">
            <a:extLst>
              <a:ext uri="{FF2B5EF4-FFF2-40B4-BE49-F238E27FC236}">
                <a16:creationId xmlns:a16="http://schemas.microsoft.com/office/drawing/2014/main" id="{9C61C838-7076-438D-881F-C8D67B04BE37}"/>
              </a:ext>
            </a:extLst>
          </p:cNvPr>
          <p:cNvSpPr/>
          <p:nvPr/>
        </p:nvSpPr>
        <p:spPr>
          <a:xfrm>
            <a:off x="5972525" y="1668747"/>
            <a:ext cx="162000" cy="1971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aphicFrame>
        <p:nvGraphicFramePr>
          <p:cNvPr id="10" name="Chart 9">
            <a:extLst>
              <a:ext uri="{FF2B5EF4-FFF2-40B4-BE49-F238E27FC236}">
                <a16:creationId xmlns:a16="http://schemas.microsoft.com/office/drawing/2014/main" id="{00000000-0008-0000-0A00-00000B000000}"/>
              </a:ext>
            </a:extLst>
          </p:cNvPr>
          <p:cNvGraphicFramePr>
            <a:graphicFrameLocks/>
          </p:cNvGraphicFramePr>
          <p:nvPr/>
        </p:nvGraphicFramePr>
        <p:xfrm>
          <a:off x="317086" y="1349113"/>
          <a:ext cx="2934242" cy="275113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DC3D2AFD-F5B4-4E5E-B8BE-5DAB6A6F9BF0}"/>
              </a:ext>
            </a:extLst>
          </p:cNvPr>
          <p:cNvSpPr txBox="1"/>
          <p:nvPr/>
        </p:nvSpPr>
        <p:spPr>
          <a:xfrm>
            <a:off x="404813" y="4328888"/>
            <a:ext cx="5879457" cy="213585"/>
          </a:xfrm>
          <a:prstGeom prst="rect">
            <a:avLst/>
          </a:prstGeom>
          <a:noFill/>
        </p:spPr>
        <p:txBody>
          <a:bodyPr wrap="square" rtlCol="0">
            <a:spAutoFit/>
          </a:bodyPr>
          <a:lstStyle/>
          <a:p>
            <a:pPr marL="128588" indent="-128588">
              <a:buFont typeface="Wingdings" panose="05000000000000000000" pitchFamily="2" charset="2"/>
              <a:buChar char="Ø"/>
            </a:pPr>
            <a:r>
              <a:rPr lang="en-GB" sz="788" b="1" dirty="0"/>
              <a:t>Current WTI targets: </a:t>
            </a:r>
            <a:r>
              <a:rPr lang="en-GB" sz="788" dirty="0"/>
              <a:t>Q4 2025 @ 59$ </a:t>
            </a:r>
            <a:r>
              <a:rPr lang="en-GB" sz="788" dirty="0" err="1"/>
              <a:t>brl</a:t>
            </a:r>
            <a:r>
              <a:rPr lang="en-GB" sz="788" dirty="0"/>
              <a:t>, Q4 2026 65$ </a:t>
            </a:r>
            <a:r>
              <a:rPr lang="en-GB" sz="788" dirty="0" err="1"/>
              <a:t>brl</a:t>
            </a:r>
            <a:endParaRPr lang="en-GB" sz="788" dirty="0"/>
          </a:p>
        </p:txBody>
      </p:sp>
    </p:spTree>
    <p:extLst>
      <p:ext uri="{BB962C8B-B14F-4D97-AF65-F5344CB8AC3E}">
        <p14:creationId xmlns:p14="http://schemas.microsoft.com/office/powerpoint/2010/main" val="753638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AC6AD-5A2B-45E5-A466-88B6ADE77770}"/>
              </a:ext>
            </a:extLst>
          </p:cNvPr>
          <p:cNvSpPr>
            <a:spLocks noGrp="1"/>
          </p:cNvSpPr>
          <p:nvPr>
            <p:ph type="title"/>
          </p:nvPr>
        </p:nvSpPr>
        <p:spPr/>
        <p:txBody>
          <a:bodyPr/>
          <a:lstStyle/>
          <a:p>
            <a:r>
              <a:rPr lang="en-GB" dirty="0"/>
              <a:t>Fixing for April US CPI data lower than consensus</a:t>
            </a:r>
          </a:p>
        </p:txBody>
      </p:sp>
      <p:sp>
        <p:nvSpPr>
          <p:cNvPr id="5" name="Footer Placeholder 4">
            <a:extLst>
              <a:ext uri="{FF2B5EF4-FFF2-40B4-BE49-F238E27FC236}">
                <a16:creationId xmlns:a16="http://schemas.microsoft.com/office/drawing/2014/main" id="{A2CCF1C0-E87F-414F-B21E-85CD43533F7E}"/>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DFC91E18-9480-4041-9F2F-C0D01B86DD6D}"/>
              </a:ext>
            </a:extLst>
          </p:cNvPr>
          <p:cNvSpPr>
            <a:spLocks noGrp="1"/>
          </p:cNvSpPr>
          <p:nvPr>
            <p:ph type="sldNum" sz="quarter" idx="12"/>
          </p:nvPr>
        </p:nvSpPr>
        <p:spPr/>
        <p:txBody>
          <a:bodyPr/>
          <a:lstStyle/>
          <a:p>
            <a:fld id="{B6DA55B2-71C7-D142-9718-47F3DB26F441}" type="slidenum">
              <a:rPr lang="en-GB" smtClean="0"/>
              <a:t>49</a:t>
            </a:fld>
            <a:endParaRPr lang="en-GB"/>
          </a:p>
        </p:txBody>
      </p:sp>
      <p:sp>
        <p:nvSpPr>
          <p:cNvPr id="7" name="Text Placeholder 6">
            <a:extLst>
              <a:ext uri="{FF2B5EF4-FFF2-40B4-BE49-F238E27FC236}">
                <a16:creationId xmlns:a16="http://schemas.microsoft.com/office/drawing/2014/main" id="{A28D8ED2-5936-4F69-9C6C-38F43299943B}"/>
              </a:ext>
            </a:extLst>
          </p:cNvPr>
          <p:cNvSpPr>
            <a:spLocks noGrp="1"/>
          </p:cNvSpPr>
          <p:nvPr>
            <p:ph type="body" sz="quarter" idx="13"/>
          </p:nvPr>
        </p:nvSpPr>
        <p:spPr/>
        <p:txBody>
          <a:bodyPr/>
          <a:lstStyle/>
          <a:p>
            <a:r>
              <a:rPr lang="en-GB" dirty="0"/>
              <a:t>Lower effective tariff rate exerting steepening pressure on 2-10Y BEI</a:t>
            </a:r>
          </a:p>
        </p:txBody>
      </p:sp>
      <p:graphicFrame>
        <p:nvGraphicFramePr>
          <p:cNvPr id="9" name="Content Placeholder 8">
            <a:extLst>
              <a:ext uri="{FF2B5EF4-FFF2-40B4-BE49-F238E27FC236}">
                <a16:creationId xmlns:a16="http://schemas.microsoft.com/office/drawing/2014/main" id="{00000000-0008-0000-0A00-00000C000000}"/>
              </a:ext>
            </a:extLst>
          </p:cNvPr>
          <p:cNvGraphicFramePr>
            <a:graphicFrameLocks noGrp="1"/>
          </p:cNvGraphicFramePr>
          <p:nvPr>
            <p:ph sz="half" idx="1"/>
          </p:nvPr>
        </p:nvGraphicFramePr>
        <p:xfrm>
          <a:off x="404813" y="1052512"/>
          <a:ext cx="2981325" cy="32456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A9A0B079-4BFB-4C57-962A-D5BEA21D4C1C}"/>
              </a:ext>
            </a:extLst>
          </p:cNvPr>
          <p:cNvGraphicFramePr>
            <a:graphicFrameLocks noGrp="1"/>
          </p:cNvGraphicFramePr>
          <p:nvPr>
            <p:ph sz="half" idx="2"/>
          </p:nvPr>
        </p:nvGraphicFramePr>
        <p:xfrm>
          <a:off x="3471863" y="1052512"/>
          <a:ext cx="2981325" cy="32456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Table 7">
            <a:extLst>
              <a:ext uri="{FF2B5EF4-FFF2-40B4-BE49-F238E27FC236}">
                <a16:creationId xmlns:a16="http://schemas.microsoft.com/office/drawing/2014/main" id="{0B980491-8CF1-4E25-819F-F187AE902CBB}"/>
              </a:ext>
            </a:extLst>
          </p:cNvPr>
          <p:cNvGraphicFramePr>
            <a:graphicFrameLocks noGrp="1"/>
          </p:cNvGraphicFramePr>
          <p:nvPr/>
        </p:nvGraphicFramePr>
        <p:xfrm>
          <a:off x="1040323" y="3935777"/>
          <a:ext cx="1931036" cy="574470"/>
        </p:xfrm>
        <a:graphic>
          <a:graphicData uri="http://schemas.openxmlformats.org/drawingml/2006/table">
            <a:tbl>
              <a:tblPr firstRow="1" bandRow="1">
                <a:tableStyleId>{5C22544A-7EE6-4342-B048-85BDC9FD1C3A}</a:tableStyleId>
              </a:tblPr>
              <a:tblGrid>
                <a:gridCol w="643679">
                  <a:extLst>
                    <a:ext uri="{9D8B030D-6E8A-4147-A177-3AD203B41FA5}">
                      <a16:colId xmlns:a16="http://schemas.microsoft.com/office/drawing/2014/main" val="3901879816"/>
                    </a:ext>
                  </a:extLst>
                </a:gridCol>
                <a:gridCol w="643679">
                  <a:extLst>
                    <a:ext uri="{9D8B030D-6E8A-4147-A177-3AD203B41FA5}">
                      <a16:colId xmlns:a16="http://schemas.microsoft.com/office/drawing/2014/main" val="855380708"/>
                    </a:ext>
                  </a:extLst>
                </a:gridCol>
                <a:gridCol w="643679">
                  <a:extLst>
                    <a:ext uri="{9D8B030D-6E8A-4147-A177-3AD203B41FA5}">
                      <a16:colId xmlns:a16="http://schemas.microsoft.com/office/drawing/2014/main" val="1248476984"/>
                    </a:ext>
                  </a:extLst>
                </a:gridCol>
              </a:tblGrid>
              <a:tr h="191490">
                <a:tc>
                  <a:txBody>
                    <a:bodyPr/>
                    <a:lstStyle/>
                    <a:p>
                      <a:pPr algn="ctr"/>
                      <a:r>
                        <a:rPr lang="en-GB" sz="700" dirty="0"/>
                        <a:t>April US CPI</a:t>
                      </a:r>
                    </a:p>
                  </a:txBody>
                  <a:tcPr marL="68580" marR="68580" marT="34290" marB="34290"/>
                </a:tc>
                <a:tc>
                  <a:txBody>
                    <a:bodyPr/>
                    <a:lstStyle/>
                    <a:p>
                      <a:pPr algn="ctr"/>
                      <a:r>
                        <a:rPr lang="en-GB" sz="700" dirty="0"/>
                        <a:t>Swaps</a:t>
                      </a:r>
                    </a:p>
                  </a:txBody>
                  <a:tcPr marL="68580" marR="68580" marT="34290" marB="34290"/>
                </a:tc>
                <a:tc>
                  <a:txBody>
                    <a:bodyPr/>
                    <a:lstStyle/>
                    <a:p>
                      <a:pPr algn="ctr"/>
                      <a:r>
                        <a:rPr lang="en-GB" sz="700" dirty="0"/>
                        <a:t>Consensus</a:t>
                      </a:r>
                    </a:p>
                  </a:txBody>
                  <a:tcPr marL="68580" marR="68580" marT="34290" marB="34290"/>
                </a:tc>
                <a:extLst>
                  <a:ext uri="{0D108BD9-81ED-4DB2-BD59-A6C34878D82A}">
                    <a16:rowId xmlns:a16="http://schemas.microsoft.com/office/drawing/2014/main" val="3383234085"/>
                  </a:ext>
                </a:extLst>
              </a:tr>
              <a:tr h="191490">
                <a:tc>
                  <a:txBody>
                    <a:bodyPr/>
                    <a:lstStyle/>
                    <a:p>
                      <a:pPr algn="ctr"/>
                      <a:r>
                        <a:rPr lang="en-GB" sz="700" b="1" dirty="0"/>
                        <a:t>MoM</a:t>
                      </a:r>
                    </a:p>
                  </a:txBody>
                  <a:tcPr marL="68580" marR="68580" marT="34290" marB="34290"/>
                </a:tc>
                <a:tc>
                  <a:txBody>
                    <a:bodyPr/>
                    <a:lstStyle/>
                    <a:p>
                      <a:pPr algn="ctr"/>
                      <a:r>
                        <a:rPr lang="en-GB" sz="700" dirty="0"/>
                        <a:t>0.14%</a:t>
                      </a:r>
                    </a:p>
                  </a:txBody>
                  <a:tcPr marL="68580" marR="68580" marT="34290" marB="34290"/>
                </a:tc>
                <a:tc>
                  <a:txBody>
                    <a:bodyPr/>
                    <a:lstStyle/>
                    <a:p>
                      <a:pPr algn="ctr"/>
                      <a:r>
                        <a:rPr lang="en-GB" sz="700" dirty="0"/>
                        <a:t>0.3%</a:t>
                      </a:r>
                    </a:p>
                  </a:txBody>
                  <a:tcPr marL="68580" marR="68580" marT="34290" marB="34290"/>
                </a:tc>
                <a:extLst>
                  <a:ext uri="{0D108BD9-81ED-4DB2-BD59-A6C34878D82A}">
                    <a16:rowId xmlns:a16="http://schemas.microsoft.com/office/drawing/2014/main" val="2478443171"/>
                  </a:ext>
                </a:extLst>
              </a:tr>
              <a:tr h="191490">
                <a:tc>
                  <a:txBody>
                    <a:bodyPr/>
                    <a:lstStyle/>
                    <a:p>
                      <a:pPr algn="ctr"/>
                      <a:r>
                        <a:rPr lang="en-GB" sz="700" b="1" dirty="0"/>
                        <a:t>YoY</a:t>
                      </a:r>
                    </a:p>
                  </a:txBody>
                  <a:tcPr marL="68580" marR="68580" marT="34290" marB="34290"/>
                </a:tc>
                <a:tc>
                  <a:txBody>
                    <a:bodyPr/>
                    <a:lstStyle/>
                    <a:p>
                      <a:pPr algn="ctr"/>
                      <a:r>
                        <a:rPr lang="en-GB" sz="700" dirty="0"/>
                        <a:t>2.3%</a:t>
                      </a:r>
                    </a:p>
                  </a:txBody>
                  <a:tcPr marL="68580" marR="68580" marT="34290" marB="34290"/>
                </a:tc>
                <a:tc>
                  <a:txBody>
                    <a:bodyPr/>
                    <a:lstStyle/>
                    <a:p>
                      <a:pPr algn="ctr"/>
                      <a:r>
                        <a:rPr lang="en-GB" sz="700" dirty="0"/>
                        <a:t>2.4%</a:t>
                      </a:r>
                    </a:p>
                  </a:txBody>
                  <a:tcPr marL="68580" marR="68580" marT="34290" marB="34290"/>
                </a:tc>
                <a:extLst>
                  <a:ext uri="{0D108BD9-81ED-4DB2-BD59-A6C34878D82A}">
                    <a16:rowId xmlns:a16="http://schemas.microsoft.com/office/drawing/2014/main" val="1005029543"/>
                  </a:ext>
                </a:extLst>
              </a:tr>
            </a:tbl>
          </a:graphicData>
        </a:graphic>
      </p:graphicFrame>
      <p:cxnSp>
        <p:nvCxnSpPr>
          <p:cNvPr id="11" name="Straight Connector 10">
            <a:extLst>
              <a:ext uri="{FF2B5EF4-FFF2-40B4-BE49-F238E27FC236}">
                <a16:creationId xmlns:a16="http://schemas.microsoft.com/office/drawing/2014/main" id="{2D2609C7-E479-447F-9911-989E44205109}"/>
              </a:ext>
            </a:extLst>
          </p:cNvPr>
          <p:cNvCxnSpPr>
            <a:cxnSpLocks/>
            <a:endCxn id="4" idx="3"/>
          </p:cNvCxnSpPr>
          <p:nvPr/>
        </p:nvCxnSpPr>
        <p:spPr>
          <a:xfrm flipH="1">
            <a:off x="2971359" y="2993111"/>
            <a:ext cx="1317800" cy="12299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03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noProof="0" dirty="0"/>
              <a:t>Strategic Portfolio - Positioning</a:t>
            </a:r>
          </a:p>
        </p:txBody>
      </p:sp>
      <p:sp>
        <p:nvSpPr>
          <p:cNvPr id="4" name="Espace réservé du pied de page 3"/>
          <p:cNvSpPr>
            <a:spLocks noGrp="1"/>
          </p:cNvSpPr>
          <p:nvPr>
            <p:ph type="ftr" sz="quarter" idx="11"/>
          </p:nvPr>
        </p:nvSpPr>
        <p:spPr/>
        <p:txBody>
          <a:bodyPr/>
          <a:lstStyle/>
          <a:p>
            <a:r>
              <a:rPr lang="en-GB" dirty="0"/>
              <a:t>Positioning  l 14 May 2025</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5</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3" name="Picture 2">
            <a:extLst>
              <a:ext uri="{FF2B5EF4-FFF2-40B4-BE49-F238E27FC236}">
                <a16:creationId xmlns:a16="http://schemas.microsoft.com/office/drawing/2014/main" id="{FF26854B-82BD-39BF-FE6B-F851DB1AFA24}"/>
              </a:ext>
            </a:extLst>
          </p:cNvPr>
          <p:cNvPicPr>
            <a:picLocks noChangeAspect="1"/>
          </p:cNvPicPr>
          <p:nvPr/>
        </p:nvPicPr>
        <p:blipFill>
          <a:blip r:embed="rId4"/>
          <a:stretch>
            <a:fillRect/>
          </a:stretch>
        </p:blipFill>
        <p:spPr>
          <a:xfrm>
            <a:off x="281131" y="982751"/>
            <a:ext cx="6295737" cy="3350198"/>
          </a:xfrm>
          <a:prstGeom prst="rect">
            <a:avLst/>
          </a:prstGeom>
        </p:spPr>
      </p:pic>
    </p:spTree>
    <p:extLst>
      <p:ext uri="{BB962C8B-B14F-4D97-AF65-F5344CB8AC3E}">
        <p14:creationId xmlns:p14="http://schemas.microsoft.com/office/powerpoint/2010/main" val="2092728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00724-BCED-4656-B4C7-0105C1D33F06}"/>
              </a:ext>
            </a:extLst>
          </p:cNvPr>
          <p:cNvSpPr>
            <a:spLocks noGrp="1"/>
          </p:cNvSpPr>
          <p:nvPr>
            <p:ph type="title"/>
          </p:nvPr>
        </p:nvSpPr>
        <p:spPr/>
        <p:txBody>
          <a:bodyPr/>
          <a:lstStyle/>
          <a:p>
            <a:r>
              <a:rPr lang="en-GB"/>
              <a:t>Holders of US debt</a:t>
            </a:r>
            <a:endParaRPr lang="en-GB" dirty="0"/>
          </a:p>
        </p:txBody>
      </p:sp>
      <p:pic>
        <p:nvPicPr>
          <p:cNvPr id="10" name="Content Placeholder 9">
            <a:extLst>
              <a:ext uri="{FF2B5EF4-FFF2-40B4-BE49-F238E27FC236}">
                <a16:creationId xmlns:a16="http://schemas.microsoft.com/office/drawing/2014/main" id="{FACEAF4E-92F1-403B-BB79-0AC63FED5215}"/>
              </a:ext>
            </a:extLst>
          </p:cNvPr>
          <p:cNvPicPr>
            <a:picLocks noGrp="1" noChangeAspect="1"/>
          </p:cNvPicPr>
          <p:nvPr>
            <p:ph sz="half" idx="1"/>
          </p:nvPr>
        </p:nvPicPr>
        <p:blipFill>
          <a:blip r:embed="rId2"/>
          <a:stretch>
            <a:fillRect/>
          </a:stretch>
        </p:blipFill>
        <p:spPr>
          <a:xfrm>
            <a:off x="3615486" y="2948001"/>
            <a:ext cx="2694079" cy="1673996"/>
          </a:xfrm>
        </p:spPr>
      </p:pic>
      <p:pic>
        <p:nvPicPr>
          <p:cNvPr id="9" name="Content Placeholder 8">
            <a:extLst>
              <a:ext uri="{FF2B5EF4-FFF2-40B4-BE49-F238E27FC236}">
                <a16:creationId xmlns:a16="http://schemas.microsoft.com/office/drawing/2014/main" id="{3274C094-080A-4C63-A9BC-BC6E912F3BCC}"/>
              </a:ext>
            </a:extLst>
          </p:cNvPr>
          <p:cNvPicPr>
            <a:picLocks noGrp="1" noChangeAspect="1"/>
          </p:cNvPicPr>
          <p:nvPr>
            <p:ph sz="half" idx="2"/>
          </p:nvPr>
        </p:nvPicPr>
        <p:blipFill>
          <a:blip r:embed="rId3"/>
          <a:stretch>
            <a:fillRect/>
          </a:stretch>
        </p:blipFill>
        <p:spPr>
          <a:xfrm>
            <a:off x="404813" y="933397"/>
            <a:ext cx="2981325" cy="1777808"/>
          </a:xfrm>
        </p:spPr>
      </p:pic>
      <p:sp>
        <p:nvSpPr>
          <p:cNvPr id="5" name="Footer Placeholder 4">
            <a:extLst>
              <a:ext uri="{FF2B5EF4-FFF2-40B4-BE49-F238E27FC236}">
                <a16:creationId xmlns:a16="http://schemas.microsoft.com/office/drawing/2014/main" id="{912586B5-0012-4AC3-BB46-C524C0B15F7B}"/>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B4F53FC1-1262-4D83-83BA-205866D4CE55}"/>
              </a:ext>
            </a:extLst>
          </p:cNvPr>
          <p:cNvSpPr>
            <a:spLocks noGrp="1"/>
          </p:cNvSpPr>
          <p:nvPr>
            <p:ph type="sldNum" sz="quarter" idx="12"/>
          </p:nvPr>
        </p:nvSpPr>
        <p:spPr/>
        <p:txBody>
          <a:bodyPr/>
          <a:lstStyle/>
          <a:p>
            <a:fld id="{B6DA55B2-71C7-D142-9718-47F3DB26F441}" type="slidenum">
              <a:rPr lang="en-GB" smtClean="0"/>
              <a:t>50</a:t>
            </a:fld>
            <a:endParaRPr lang="en-GB"/>
          </a:p>
        </p:txBody>
      </p:sp>
      <p:pic>
        <p:nvPicPr>
          <p:cNvPr id="11" name="Picture 10">
            <a:extLst>
              <a:ext uri="{FF2B5EF4-FFF2-40B4-BE49-F238E27FC236}">
                <a16:creationId xmlns:a16="http://schemas.microsoft.com/office/drawing/2014/main" id="{ECE370C7-AC69-4ACF-8767-1FAC349C3FDE}"/>
              </a:ext>
            </a:extLst>
          </p:cNvPr>
          <p:cNvPicPr>
            <a:picLocks noChangeAspect="1"/>
          </p:cNvPicPr>
          <p:nvPr/>
        </p:nvPicPr>
        <p:blipFill rotWithShape="1">
          <a:blip r:embed="rId4"/>
          <a:srcRect l="5512" t="4176" r="16136" b="19969"/>
          <a:stretch/>
        </p:blipFill>
        <p:spPr>
          <a:xfrm>
            <a:off x="472500" y="2948001"/>
            <a:ext cx="2694079" cy="1567714"/>
          </a:xfrm>
          <a:prstGeom prst="rect">
            <a:avLst/>
          </a:prstGeom>
        </p:spPr>
      </p:pic>
      <p:sp>
        <p:nvSpPr>
          <p:cNvPr id="3" name="TextBox 2">
            <a:extLst>
              <a:ext uri="{FF2B5EF4-FFF2-40B4-BE49-F238E27FC236}">
                <a16:creationId xmlns:a16="http://schemas.microsoft.com/office/drawing/2014/main" id="{A6E6AB4F-825D-4116-81D1-B6954C7698E8}"/>
              </a:ext>
            </a:extLst>
          </p:cNvPr>
          <p:cNvSpPr txBox="1"/>
          <p:nvPr/>
        </p:nvSpPr>
        <p:spPr>
          <a:xfrm>
            <a:off x="3543641" y="2722352"/>
            <a:ext cx="2694079" cy="230832"/>
          </a:xfrm>
          <a:prstGeom prst="rect">
            <a:avLst/>
          </a:prstGeom>
          <a:noFill/>
        </p:spPr>
        <p:txBody>
          <a:bodyPr wrap="square" rtlCol="0">
            <a:spAutoFit/>
          </a:bodyPr>
          <a:lstStyle/>
          <a:p>
            <a:r>
              <a:rPr lang="en-GB" sz="900" b="1" dirty="0"/>
              <a:t>Top 10 historical foreign holders evolution</a:t>
            </a:r>
          </a:p>
        </p:txBody>
      </p:sp>
      <p:pic>
        <p:nvPicPr>
          <p:cNvPr id="7" name="Picture 6">
            <a:extLst>
              <a:ext uri="{FF2B5EF4-FFF2-40B4-BE49-F238E27FC236}">
                <a16:creationId xmlns:a16="http://schemas.microsoft.com/office/drawing/2014/main" id="{33BA0EFB-26CD-4A70-A55E-36A548355B88}"/>
              </a:ext>
            </a:extLst>
          </p:cNvPr>
          <p:cNvPicPr>
            <a:picLocks noChangeAspect="1"/>
          </p:cNvPicPr>
          <p:nvPr/>
        </p:nvPicPr>
        <p:blipFill>
          <a:blip r:embed="rId5"/>
          <a:stretch>
            <a:fillRect/>
          </a:stretch>
        </p:blipFill>
        <p:spPr>
          <a:xfrm>
            <a:off x="3615486" y="846897"/>
            <a:ext cx="2694079" cy="1800716"/>
          </a:xfrm>
          <a:prstGeom prst="rect">
            <a:avLst/>
          </a:prstGeom>
        </p:spPr>
      </p:pic>
      <p:sp>
        <p:nvSpPr>
          <p:cNvPr id="12" name="TextBox 11">
            <a:extLst>
              <a:ext uri="{FF2B5EF4-FFF2-40B4-BE49-F238E27FC236}">
                <a16:creationId xmlns:a16="http://schemas.microsoft.com/office/drawing/2014/main" id="{3ACC504B-AA95-4417-856D-A6551E689495}"/>
              </a:ext>
            </a:extLst>
          </p:cNvPr>
          <p:cNvSpPr txBox="1"/>
          <p:nvPr/>
        </p:nvSpPr>
        <p:spPr>
          <a:xfrm>
            <a:off x="3543640" y="500546"/>
            <a:ext cx="2909357" cy="369332"/>
          </a:xfrm>
          <a:prstGeom prst="rect">
            <a:avLst/>
          </a:prstGeom>
          <a:noFill/>
        </p:spPr>
        <p:txBody>
          <a:bodyPr wrap="square" rtlCol="0">
            <a:spAutoFit/>
          </a:bodyPr>
          <a:lstStyle/>
          <a:p>
            <a:r>
              <a:rPr lang="en-GB" sz="900" b="1" dirty="0"/>
              <a:t>US Treasury Securities Held in Custody Foreign Official &amp; Intl Accounts Average</a:t>
            </a:r>
          </a:p>
        </p:txBody>
      </p:sp>
    </p:spTree>
    <p:extLst>
      <p:ext uri="{BB962C8B-B14F-4D97-AF65-F5344CB8AC3E}">
        <p14:creationId xmlns:p14="http://schemas.microsoft.com/office/powerpoint/2010/main" val="196105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A7BCE-AD11-450A-9126-02A4D227D071}"/>
              </a:ext>
            </a:extLst>
          </p:cNvPr>
          <p:cNvSpPr>
            <a:spLocks noGrp="1"/>
          </p:cNvSpPr>
          <p:nvPr>
            <p:ph type="title"/>
          </p:nvPr>
        </p:nvSpPr>
        <p:spPr/>
        <p:txBody>
          <a:bodyPr/>
          <a:lstStyle/>
          <a:p>
            <a:r>
              <a:rPr lang="en-GB" dirty="0"/>
              <a:t>From balance sheet reduction to maintenance soon?</a:t>
            </a:r>
          </a:p>
        </p:txBody>
      </p:sp>
      <p:sp>
        <p:nvSpPr>
          <p:cNvPr id="5" name="Footer Placeholder 4">
            <a:extLst>
              <a:ext uri="{FF2B5EF4-FFF2-40B4-BE49-F238E27FC236}">
                <a16:creationId xmlns:a16="http://schemas.microsoft.com/office/drawing/2014/main" id="{F75A3C34-1DE4-49D1-9E20-B1A77AB97970}"/>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86855C65-BD9C-4497-87FE-974F6018720C}"/>
              </a:ext>
            </a:extLst>
          </p:cNvPr>
          <p:cNvSpPr>
            <a:spLocks noGrp="1"/>
          </p:cNvSpPr>
          <p:nvPr>
            <p:ph type="sldNum" sz="quarter" idx="12"/>
          </p:nvPr>
        </p:nvSpPr>
        <p:spPr/>
        <p:txBody>
          <a:bodyPr/>
          <a:lstStyle/>
          <a:p>
            <a:fld id="{B6DA55B2-71C7-D142-9718-47F3DB26F441}" type="slidenum">
              <a:rPr lang="en-GB" smtClean="0"/>
              <a:t>51</a:t>
            </a:fld>
            <a:endParaRPr lang="en-GB"/>
          </a:p>
        </p:txBody>
      </p:sp>
      <p:sp>
        <p:nvSpPr>
          <p:cNvPr id="7" name="Text Placeholder 6">
            <a:extLst>
              <a:ext uri="{FF2B5EF4-FFF2-40B4-BE49-F238E27FC236}">
                <a16:creationId xmlns:a16="http://schemas.microsoft.com/office/drawing/2014/main" id="{54893890-E313-4FFD-8A0A-33FA73B8B2DD}"/>
              </a:ext>
            </a:extLst>
          </p:cNvPr>
          <p:cNvSpPr>
            <a:spLocks noGrp="1"/>
          </p:cNvSpPr>
          <p:nvPr>
            <p:ph type="body" sz="quarter" idx="13"/>
          </p:nvPr>
        </p:nvSpPr>
        <p:spPr>
          <a:xfrm>
            <a:off x="404813" y="702000"/>
            <a:ext cx="6048375" cy="291600"/>
          </a:xfrm>
        </p:spPr>
        <p:txBody>
          <a:bodyPr>
            <a:normAutofit fontScale="92500" lnSpcReduction="10000"/>
          </a:bodyPr>
          <a:lstStyle/>
          <a:p>
            <a:r>
              <a:rPr lang="en-GB" dirty="0"/>
              <a:t>FED Reserves on Nominal GDP slightly below balance sheet maintenance level (in the higher scenario of “ample” reserves)</a:t>
            </a:r>
          </a:p>
        </p:txBody>
      </p:sp>
      <p:graphicFrame>
        <p:nvGraphicFramePr>
          <p:cNvPr id="11" name="Content Placeholder 10">
            <a:extLst>
              <a:ext uri="{FF2B5EF4-FFF2-40B4-BE49-F238E27FC236}">
                <a16:creationId xmlns:a16="http://schemas.microsoft.com/office/drawing/2014/main" id="{2F10F82A-14A3-47D6-BB48-30A9F50BF410}"/>
              </a:ext>
            </a:extLst>
          </p:cNvPr>
          <p:cNvGraphicFramePr>
            <a:graphicFrameLocks noGrp="1"/>
          </p:cNvGraphicFramePr>
          <p:nvPr>
            <p:ph sz="half" idx="1"/>
          </p:nvPr>
        </p:nvGraphicFramePr>
        <p:xfrm>
          <a:off x="1119673" y="1226869"/>
          <a:ext cx="4918472" cy="29348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5531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E7E64-121A-4C48-9F8E-4A071F5E4DAB}"/>
              </a:ext>
            </a:extLst>
          </p:cNvPr>
          <p:cNvSpPr>
            <a:spLocks noGrp="1"/>
          </p:cNvSpPr>
          <p:nvPr>
            <p:ph type="title"/>
          </p:nvPr>
        </p:nvSpPr>
        <p:spPr>
          <a:xfrm>
            <a:off x="405004" y="405000"/>
            <a:ext cx="6047999" cy="466725"/>
          </a:xfrm>
        </p:spPr>
        <p:txBody>
          <a:bodyPr>
            <a:normAutofit/>
          </a:bodyPr>
          <a:lstStyle/>
          <a:p>
            <a:r>
              <a:rPr lang="en-GB" dirty="0"/>
              <a:t>Term premium reflects FED curve shape: medium term – short term FED expectation</a:t>
            </a:r>
          </a:p>
        </p:txBody>
      </p:sp>
      <p:sp>
        <p:nvSpPr>
          <p:cNvPr id="5" name="Footer Placeholder 4">
            <a:extLst>
              <a:ext uri="{FF2B5EF4-FFF2-40B4-BE49-F238E27FC236}">
                <a16:creationId xmlns:a16="http://schemas.microsoft.com/office/drawing/2014/main" id="{50D28AB6-DFB7-416F-9846-3D9050D3DC89}"/>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6A29FBF8-4656-4D77-8002-5688EE5EFEDC}"/>
              </a:ext>
            </a:extLst>
          </p:cNvPr>
          <p:cNvSpPr>
            <a:spLocks noGrp="1"/>
          </p:cNvSpPr>
          <p:nvPr>
            <p:ph type="sldNum" sz="quarter" idx="12"/>
          </p:nvPr>
        </p:nvSpPr>
        <p:spPr/>
        <p:txBody>
          <a:bodyPr/>
          <a:lstStyle/>
          <a:p>
            <a:fld id="{B6DA55B2-71C7-D142-9718-47F3DB26F441}" type="slidenum">
              <a:rPr lang="en-GB" smtClean="0"/>
              <a:t>52</a:t>
            </a:fld>
            <a:endParaRPr lang="en-GB"/>
          </a:p>
        </p:txBody>
      </p:sp>
      <p:graphicFrame>
        <p:nvGraphicFramePr>
          <p:cNvPr id="12" name="Content Placeholder 8">
            <a:extLst>
              <a:ext uri="{FF2B5EF4-FFF2-40B4-BE49-F238E27FC236}">
                <a16:creationId xmlns:a16="http://schemas.microsoft.com/office/drawing/2014/main" id="{BA644DAC-7E78-47C2-A360-0489AE6381D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ontent Placeholder 15">
            <a:extLst>
              <a:ext uri="{FF2B5EF4-FFF2-40B4-BE49-F238E27FC236}">
                <a16:creationId xmlns:a16="http://schemas.microsoft.com/office/drawing/2014/main" id="{EA2BA054-091A-4064-986A-68A35D88A81A}"/>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sp>
        <p:nvSpPr>
          <p:cNvPr id="3" name="Oval 2">
            <a:extLst>
              <a:ext uri="{FF2B5EF4-FFF2-40B4-BE49-F238E27FC236}">
                <a16:creationId xmlns:a16="http://schemas.microsoft.com/office/drawing/2014/main" id="{357BBC81-3D50-4709-8794-374DCCA000AE}"/>
              </a:ext>
            </a:extLst>
          </p:cNvPr>
          <p:cNvSpPr/>
          <p:nvPr/>
        </p:nvSpPr>
        <p:spPr>
          <a:xfrm>
            <a:off x="6189635" y="2661834"/>
            <a:ext cx="156921" cy="46494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4281006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BA9-231B-48C3-90CC-A651634C802C}"/>
              </a:ext>
            </a:extLst>
          </p:cNvPr>
          <p:cNvSpPr>
            <a:spLocks noGrp="1"/>
          </p:cNvSpPr>
          <p:nvPr>
            <p:ph type="title"/>
          </p:nvPr>
        </p:nvSpPr>
        <p:spPr/>
        <p:txBody>
          <a:bodyPr/>
          <a:lstStyle/>
          <a:p>
            <a:r>
              <a:rPr lang="en-GB" dirty="0"/>
              <a:t>US curve Nelson Siegel term premium proxy</a:t>
            </a:r>
          </a:p>
        </p:txBody>
      </p:sp>
      <p:sp>
        <p:nvSpPr>
          <p:cNvPr id="5" name="Footer Placeholder 4">
            <a:extLst>
              <a:ext uri="{FF2B5EF4-FFF2-40B4-BE49-F238E27FC236}">
                <a16:creationId xmlns:a16="http://schemas.microsoft.com/office/drawing/2014/main" id="{1B704939-E22F-4B97-B352-F11FB9C02D8E}"/>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499D732A-4D07-421A-90ED-9462ED07D75A}"/>
              </a:ext>
            </a:extLst>
          </p:cNvPr>
          <p:cNvSpPr>
            <a:spLocks noGrp="1"/>
          </p:cNvSpPr>
          <p:nvPr>
            <p:ph type="sldNum" sz="quarter" idx="12"/>
          </p:nvPr>
        </p:nvSpPr>
        <p:spPr/>
        <p:txBody>
          <a:bodyPr/>
          <a:lstStyle/>
          <a:p>
            <a:fld id="{B6DA55B2-71C7-D142-9718-47F3DB26F441}" type="slidenum">
              <a:rPr lang="en-GB" smtClean="0"/>
              <a:t>53</a:t>
            </a:fld>
            <a:endParaRPr lang="en-GB"/>
          </a:p>
        </p:txBody>
      </p:sp>
      <p:graphicFrame>
        <p:nvGraphicFramePr>
          <p:cNvPr id="15" name="Content Placeholder 14">
            <a:extLst>
              <a:ext uri="{FF2B5EF4-FFF2-40B4-BE49-F238E27FC236}">
                <a16:creationId xmlns:a16="http://schemas.microsoft.com/office/drawing/2014/main" id="{00000000-0008-0000-0B00-000004000000}"/>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00000000-0008-0000-0B00-00000800000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61877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B2CF1D-DE5F-4B6B-BAE4-F2AD35650C09}"/>
              </a:ext>
            </a:extLst>
          </p:cNvPr>
          <p:cNvPicPr>
            <a:picLocks noChangeAspect="1"/>
          </p:cNvPicPr>
          <p:nvPr/>
        </p:nvPicPr>
        <p:blipFill>
          <a:blip r:embed="rId2"/>
          <a:stretch>
            <a:fillRect/>
          </a:stretch>
        </p:blipFill>
        <p:spPr>
          <a:xfrm>
            <a:off x="383570" y="3372828"/>
            <a:ext cx="4994178" cy="985975"/>
          </a:xfrm>
          <a:prstGeom prst="rect">
            <a:avLst/>
          </a:prstGeom>
        </p:spPr>
      </p:pic>
      <p:pic>
        <p:nvPicPr>
          <p:cNvPr id="10" name="Picture 9">
            <a:extLst>
              <a:ext uri="{FF2B5EF4-FFF2-40B4-BE49-F238E27FC236}">
                <a16:creationId xmlns:a16="http://schemas.microsoft.com/office/drawing/2014/main" id="{981B5537-E4F5-4620-945B-78536C1D948A}"/>
              </a:ext>
            </a:extLst>
          </p:cNvPr>
          <p:cNvPicPr>
            <a:picLocks noChangeAspect="1"/>
          </p:cNvPicPr>
          <p:nvPr/>
        </p:nvPicPr>
        <p:blipFill>
          <a:blip r:embed="rId3"/>
          <a:stretch>
            <a:fillRect/>
          </a:stretch>
        </p:blipFill>
        <p:spPr>
          <a:xfrm>
            <a:off x="399626" y="1008878"/>
            <a:ext cx="2636412" cy="1221752"/>
          </a:xfrm>
          <a:prstGeom prst="rect">
            <a:avLst/>
          </a:prstGeom>
        </p:spPr>
      </p:pic>
      <p:sp>
        <p:nvSpPr>
          <p:cNvPr id="2" name="Title 1">
            <a:extLst>
              <a:ext uri="{FF2B5EF4-FFF2-40B4-BE49-F238E27FC236}">
                <a16:creationId xmlns:a16="http://schemas.microsoft.com/office/drawing/2014/main" id="{07E7CF38-B06F-4F53-B9B7-B2A6229287F3}"/>
              </a:ext>
            </a:extLst>
          </p:cNvPr>
          <p:cNvSpPr>
            <a:spLocks noGrp="1"/>
          </p:cNvSpPr>
          <p:nvPr>
            <p:ph type="title"/>
          </p:nvPr>
        </p:nvSpPr>
        <p:spPr/>
        <p:txBody>
          <a:bodyPr/>
          <a:lstStyle/>
          <a:p>
            <a:r>
              <a:rPr lang="en-GB" dirty="0"/>
              <a:t>Most recent survey of primary dealers</a:t>
            </a:r>
          </a:p>
        </p:txBody>
      </p:sp>
      <p:sp>
        <p:nvSpPr>
          <p:cNvPr id="5" name="Footer Placeholder 4">
            <a:extLst>
              <a:ext uri="{FF2B5EF4-FFF2-40B4-BE49-F238E27FC236}">
                <a16:creationId xmlns:a16="http://schemas.microsoft.com/office/drawing/2014/main" id="{BF121C99-D9B3-465F-B4A0-83743A2CC1B1}"/>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49DCF757-B4DC-451F-B05A-3E3C496F6164}"/>
              </a:ext>
            </a:extLst>
          </p:cNvPr>
          <p:cNvSpPr>
            <a:spLocks noGrp="1"/>
          </p:cNvSpPr>
          <p:nvPr>
            <p:ph type="sldNum" sz="quarter" idx="12"/>
          </p:nvPr>
        </p:nvSpPr>
        <p:spPr/>
        <p:txBody>
          <a:bodyPr/>
          <a:lstStyle/>
          <a:p>
            <a:fld id="{B6DA55B2-71C7-D142-9718-47F3DB26F441}" type="slidenum">
              <a:rPr lang="en-GB" smtClean="0"/>
              <a:t>54</a:t>
            </a:fld>
            <a:endParaRPr lang="en-GB"/>
          </a:p>
        </p:txBody>
      </p:sp>
      <p:sp>
        <p:nvSpPr>
          <p:cNvPr id="7" name="Text Placeholder 6">
            <a:extLst>
              <a:ext uri="{FF2B5EF4-FFF2-40B4-BE49-F238E27FC236}">
                <a16:creationId xmlns:a16="http://schemas.microsoft.com/office/drawing/2014/main" id="{FC32B487-268E-479B-9ECB-CDCAED5152C2}"/>
              </a:ext>
            </a:extLst>
          </p:cNvPr>
          <p:cNvSpPr>
            <a:spLocks noGrp="1"/>
          </p:cNvSpPr>
          <p:nvPr>
            <p:ph type="body" sz="quarter" idx="13"/>
          </p:nvPr>
        </p:nvSpPr>
        <p:spPr/>
        <p:txBody>
          <a:bodyPr/>
          <a:lstStyle/>
          <a:p>
            <a:r>
              <a:rPr lang="en-GB" dirty="0"/>
              <a:t>Federal Reserve Bank of New York – March 2025 (received by 10/03/2025)</a:t>
            </a:r>
          </a:p>
        </p:txBody>
      </p:sp>
      <p:sp>
        <p:nvSpPr>
          <p:cNvPr id="8" name="Content Placeholder 7">
            <a:extLst>
              <a:ext uri="{FF2B5EF4-FFF2-40B4-BE49-F238E27FC236}">
                <a16:creationId xmlns:a16="http://schemas.microsoft.com/office/drawing/2014/main" id="{C018B5AE-A8EB-45F5-9E24-200CAFAAB052}"/>
              </a:ext>
            </a:extLst>
          </p:cNvPr>
          <p:cNvSpPr>
            <a:spLocks noGrp="1"/>
          </p:cNvSpPr>
          <p:nvPr>
            <p:ph sz="quarter" idx="14"/>
          </p:nvPr>
        </p:nvSpPr>
        <p:spPr/>
        <p:txBody>
          <a:bodyPr/>
          <a:lstStyle/>
          <a:p>
            <a:r>
              <a:rPr lang="en-GB" dirty="0"/>
              <a:t>Source: NY FED</a:t>
            </a:r>
          </a:p>
        </p:txBody>
      </p:sp>
      <p:sp>
        <p:nvSpPr>
          <p:cNvPr id="15" name="Callout: Line 14">
            <a:extLst>
              <a:ext uri="{FF2B5EF4-FFF2-40B4-BE49-F238E27FC236}">
                <a16:creationId xmlns:a16="http://schemas.microsoft.com/office/drawing/2014/main" id="{B7C8E30C-2689-4CE9-9D3A-1A54AC5B6F26}"/>
              </a:ext>
            </a:extLst>
          </p:cNvPr>
          <p:cNvSpPr/>
          <p:nvPr/>
        </p:nvSpPr>
        <p:spPr>
          <a:xfrm>
            <a:off x="3428906" y="1541417"/>
            <a:ext cx="2155371" cy="620522"/>
          </a:xfrm>
          <a:prstGeom prst="borderCallout1">
            <a:avLst>
              <a:gd name="adj1" fmla="val 47132"/>
              <a:gd name="adj2" fmla="val 455"/>
              <a:gd name="adj3" fmla="val 23154"/>
              <a:gd name="adj4" fmla="val -71666"/>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50" dirty="0">
                <a:solidFill>
                  <a:schemeClr val="bg2">
                    <a:lumMod val="10000"/>
                  </a:schemeClr>
                </a:solidFill>
              </a:rPr>
              <a:t>4.47% (current 10Y spot) - 3.20% = 1.27% </a:t>
            </a:r>
            <a:br>
              <a:rPr lang="en-GB" sz="750" dirty="0">
                <a:solidFill>
                  <a:schemeClr val="bg2">
                    <a:lumMod val="10000"/>
                  </a:schemeClr>
                </a:solidFill>
              </a:rPr>
            </a:br>
            <a:r>
              <a:rPr lang="en-GB" sz="750" dirty="0">
                <a:solidFill>
                  <a:schemeClr val="bg2">
                    <a:lumMod val="10000"/>
                  </a:schemeClr>
                </a:solidFill>
              </a:rPr>
              <a:t>Current market implied level of term premium</a:t>
            </a:r>
          </a:p>
        </p:txBody>
      </p:sp>
      <p:sp>
        <p:nvSpPr>
          <p:cNvPr id="3" name="Oval 2">
            <a:extLst>
              <a:ext uri="{FF2B5EF4-FFF2-40B4-BE49-F238E27FC236}">
                <a16:creationId xmlns:a16="http://schemas.microsoft.com/office/drawing/2014/main" id="{44362039-CFAE-44BD-9B4F-8D2054DE53F4}"/>
              </a:ext>
            </a:extLst>
          </p:cNvPr>
          <p:cNvSpPr/>
          <p:nvPr/>
        </p:nvSpPr>
        <p:spPr>
          <a:xfrm>
            <a:off x="1345475" y="3804759"/>
            <a:ext cx="613954" cy="189411"/>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4" name="Picture 13">
            <a:extLst>
              <a:ext uri="{FF2B5EF4-FFF2-40B4-BE49-F238E27FC236}">
                <a16:creationId xmlns:a16="http://schemas.microsoft.com/office/drawing/2014/main" id="{326160CD-E16C-4954-9D41-30A680156EE5}"/>
              </a:ext>
            </a:extLst>
          </p:cNvPr>
          <p:cNvPicPr>
            <a:picLocks noChangeAspect="1"/>
          </p:cNvPicPr>
          <p:nvPr/>
        </p:nvPicPr>
        <p:blipFill>
          <a:blip r:embed="rId4"/>
          <a:stretch>
            <a:fillRect/>
          </a:stretch>
        </p:blipFill>
        <p:spPr>
          <a:xfrm>
            <a:off x="405004" y="2298024"/>
            <a:ext cx="4951310" cy="1007409"/>
          </a:xfrm>
          <a:prstGeom prst="rect">
            <a:avLst/>
          </a:prstGeom>
        </p:spPr>
      </p:pic>
    </p:spTree>
    <p:extLst>
      <p:ext uri="{BB962C8B-B14F-4D97-AF65-F5344CB8AC3E}">
        <p14:creationId xmlns:p14="http://schemas.microsoft.com/office/powerpoint/2010/main" val="4196471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189" y="409535"/>
            <a:ext cx="6047999" cy="291600"/>
          </a:xfrm>
        </p:spPr>
        <p:txBody>
          <a:bodyPr/>
          <a:lstStyle/>
          <a:p>
            <a:r>
              <a:rPr lang="en-GB" dirty="0"/>
              <a:t>German curve fair value for Q1 2026 scenario</a:t>
            </a:r>
          </a:p>
        </p:txBody>
      </p:sp>
      <p:sp>
        <p:nvSpPr>
          <p:cNvPr id="5" name="Footer Placeholder 4"/>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p:cNvSpPr>
            <a:spLocks noGrp="1"/>
          </p:cNvSpPr>
          <p:nvPr>
            <p:ph type="sldNum" sz="quarter" idx="12"/>
          </p:nvPr>
        </p:nvSpPr>
        <p:spPr/>
        <p:txBody>
          <a:bodyPr/>
          <a:lstStyle/>
          <a:p>
            <a:fld id="{B6DA55B2-71C7-D142-9718-47F3DB26F441}" type="slidenum">
              <a:rPr lang="en-GB" smtClean="0"/>
              <a:t>55</a:t>
            </a:fld>
            <a:endParaRPr lang="en-GB"/>
          </a:p>
        </p:txBody>
      </p:sp>
      <p:sp>
        <p:nvSpPr>
          <p:cNvPr id="12" name="Rectangle 11"/>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(Ger)</a:t>
            </a:r>
          </a:p>
        </p:txBody>
      </p:sp>
      <p:graphicFrame>
        <p:nvGraphicFramePr>
          <p:cNvPr id="15" name="Content Placeholder 14">
            <a:extLst>
              <a:ext uri="{FF2B5EF4-FFF2-40B4-BE49-F238E27FC236}">
                <a16:creationId xmlns:a16="http://schemas.microsoft.com/office/drawing/2014/main" id="{00000000-0008-0000-0000-00000400000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 Placeholder 6">
            <a:extLst>
              <a:ext uri="{FF2B5EF4-FFF2-40B4-BE49-F238E27FC236}">
                <a16:creationId xmlns:a16="http://schemas.microsoft.com/office/drawing/2014/main" id="{FBACF020-12C9-4AF8-8493-37188B5519C3}"/>
              </a:ext>
            </a:extLst>
          </p:cNvPr>
          <p:cNvSpPr>
            <a:spLocks noGrp="1"/>
          </p:cNvSpPr>
          <p:nvPr>
            <p:ph type="body" sz="quarter" idx="13"/>
          </p:nvPr>
        </p:nvSpPr>
        <p:spPr>
          <a:xfrm>
            <a:off x="404437" y="732163"/>
            <a:ext cx="6048375" cy="258292"/>
          </a:xfrm>
        </p:spPr>
        <p:txBody>
          <a:bodyPr>
            <a:normAutofit/>
          </a:bodyPr>
          <a:lstStyle/>
          <a:p>
            <a:r>
              <a:rPr lang="en-GB" dirty="0"/>
              <a:t>ECB depo rate in Q1 2026 stable at 1.5%</a:t>
            </a:r>
          </a:p>
        </p:txBody>
      </p:sp>
      <p:graphicFrame>
        <p:nvGraphicFramePr>
          <p:cNvPr id="13" name="Content Placeholder 12">
            <a:extLst>
              <a:ext uri="{FF2B5EF4-FFF2-40B4-BE49-F238E27FC236}">
                <a16:creationId xmlns:a16="http://schemas.microsoft.com/office/drawing/2014/main" id="{00000000-0008-0000-0700-000002000000}"/>
              </a:ext>
            </a:extLst>
          </p:cNvPr>
          <p:cNvGraphicFramePr>
            <a:graphicFrameLocks noGrp="1"/>
          </p:cNvGraphicFramePr>
          <p:nvPr>
            <p:ph sz="half" idx="2"/>
          </p:nvPr>
        </p:nvGraphicFramePr>
        <p:xfrm>
          <a:off x="3471863" y="1052512"/>
          <a:ext cx="2981325" cy="3306386"/>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B816E0FD-4A0A-44C3-B537-A5DD1111275A}"/>
              </a:ext>
            </a:extLst>
          </p:cNvPr>
          <p:cNvPicPr>
            <a:picLocks noChangeAspect="1"/>
          </p:cNvPicPr>
          <p:nvPr/>
        </p:nvPicPr>
        <p:blipFill>
          <a:blip r:embed="rId4"/>
          <a:stretch>
            <a:fillRect/>
          </a:stretch>
        </p:blipFill>
        <p:spPr>
          <a:xfrm>
            <a:off x="404437" y="4065908"/>
            <a:ext cx="2981701" cy="428710"/>
          </a:xfrm>
          <a:prstGeom prst="rect">
            <a:avLst/>
          </a:prstGeom>
        </p:spPr>
      </p:pic>
    </p:spTree>
    <p:extLst>
      <p:ext uri="{BB962C8B-B14F-4D97-AF65-F5344CB8AC3E}">
        <p14:creationId xmlns:p14="http://schemas.microsoft.com/office/powerpoint/2010/main" val="2225671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9AA2D69-6ED1-4166-96F1-61078C421A0B}"/>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1C52FE1B-A5AA-4857-8400-825637854AFA}"/>
              </a:ext>
            </a:extLst>
          </p:cNvPr>
          <p:cNvSpPr>
            <a:spLocks noGrp="1"/>
          </p:cNvSpPr>
          <p:nvPr>
            <p:ph type="sldNum" sz="quarter" idx="12"/>
          </p:nvPr>
        </p:nvSpPr>
        <p:spPr/>
        <p:txBody>
          <a:bodyPr/>
          <a:lstStyle/>
          <a:p>
            <a:fld id="{B6DA55B2-71C7-D142-9718-47F3DB26F441}" type="slidenum">
              <a:rPr lang="en-GB" smtClean="0"/>
              <a:t>56</a:t>
            </a:fld>
            <a:endParaRPr lang="en-GB"/>
          </a:p>
        </p:txBody>
      </p:sp>
      <p:sp>
        <p:nvSpPr>
          <p:cNvPr id="11" name="Rectangle 10">
            <a:extLst>
              <a:ext uri="{FF2B5EF4-FFF2-40B4-BE49-F238E27FC236}">
                <a16:creationId xmlns:a16="http://schemas.microsoft.com/office/drawing/2014/main" id="{B376BAAA-152E-4134-943E-EEAD3A1A4561}"/>
              </a:ext>
            </a:extLst>
          </p:cNvPr>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(Ger)</a:t>
            </a:r>
          </a:p>
        </p:txBody>
      </p:sp>
      <p:pic>
        <p:nvPicPr>
          <p:cNvPr id="10" name="Picture 9">
            <a:extLst>
              <a:ext uri="{FF2B5EF4-FFF2-40B4-BE49-F238E27FC236}">
                <a16:creationId xmlns:a16="http://schemas.microsoft.com/office/drawing/2014/main" id="{F5C649A7-71F4-4D37-8D6E-B3087A9A8873}"/>
              </a:ext>
            </a:extLst>
          </p:cNvPr>
          <p:cNvPicPr>
            <a:picLocks noChangeAspect="1"/>
          </p:cNvPicPr>
          <p:nvPr/>
        </p:nvPicPr>
        <p:blipFill>
          <a:blip r:embed="rId2"/>
          <a:stretch>
            <a:fillRect/>
          </a:stretch>
        </p:blipFill>
        <p:spPr>
          <a:xfrm>
            <a:off x="339635" y="4229817"/>
            <a:ext cx="2514600" cy="208722"/>
          </a:xfrm>
          <a:prstGeom prst="rect">
            <a:avLst/>
          </a:prstGeom>
        </p:spPr>
      </p:pic>
      <p:sp>
        <p:nvSpPr>
          <p:cNvPr id="9" name="Title 1">
            <a:extLst>
              <a:ext uri="{FF2B5EF4-FFF2-40B4-BE49-F238E27FC236}">
                <a16:creationId xmlns:a16="http://schemas.microsoft.com/office/drawing/2014/main" id="{F8EA8A8B-87F2-4827-ABE6-FB994E5A174C}"/>
              </a:ext>
            </a:extLst>
          </p:cNvPr>
          <p:cNvSpPr txBox="1">
            <a:spLocks/>
          </p:cNvSpPr>
          <p:nvPr/>
        </p:nvSpPr>
        <p:spPr>
          <a:xfrm>
            <a:off x="405190" y="465053"/>
            <a:ext cx="6047999" cy="291600"/>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575" dirty="0"/>
              <a:t>Germany 10Y and 30Y valuation ranges</a:t>
            </a:r>
          </a:p>
        </p:txBody>
      </p:sp>
      <p:graphicFrame>
        <p:nvGraphicFramePr>
          <p:cNvPr id="13" name="Content Placeholder 12">
            <a:extLst>
              <a:ext uri="{FF2B5EF4-FFF2-40B4-BE49-F238E27FC236}">
                <a16:creationId xmlns:a16="http://schemas.microsoft.com/office/drawing/2014/main" id="{00000000-0008-0000-0400-000003000000}"/>
              </a:ext>
            </a:extLst>
          </p:cNvPr>
          <p:cNvGraphicFramePr>
            <a:graphicFrameLocks noGrp="1"/>
          </p:cNvGraphicFramePr>
          <p:nvPr>
            <p:ph sz="half" idx="1"/>
          </p:nvPr>
        </p:nvGraphicFramePr>
        <p:xfrm>
          <a:off x="404310" y="1069618"/>
          <a:ext cx="2981325" cy="2934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ontent Placeholder 15">
            <a:extLst>
              <a:ext uri="{FF2B5EF4-FFF2-40B4-BE49-F238E27FC236}">
                <a16:creationId xmlns:a16="http://schemas.microsoft.com/office/drawing/2014/main" id="{00000000-0008-0000-0400-000009000000}"/>
              </a:ext>
            </a:extLst>
          </p:cNvPr>
          <p:cNvGraphicFramePr>
            <a:graphicFrameLocks noGrp="1"/>
          </p:cNvGraphicFramePr>
          <p:nvPr>
            <p:ph sz="half" idx="2"/>
          </p:nvPr>
        </p:nvGraphicFramePr>
        <p:xfrm>
          <a:off x="3471863" y="1069618"/>
          <a:ext cx="2981325" cy="29348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22956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9AA2D69-6ED1-4166-96F1-61078C421A0B}"/>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1C52FE1B-A5AA-4857-8400-825637854AFA}"/>
              </a:ext>
            </a:extLst>
          </p:cNvPr>
          <p:cNvSpPr>
            <a:spLocks noGrp="1"/>
          </p:cNvSpPr>
          <p:nvPr>
            <p:ph type="sldNum" sz="quarter" idx="12"/>
          </p:nvPr>
        </p:nvSpPr>
        <p:spPr/>
        <p:txBody>
          <a:bodyPr/>
          <a:lstStyle/>
          <a:p>
            <a:fld id="{B6DA55B2-71C7-D142-9718-47F3DB26F441}" type="slidenum">
              <a:rPr lang="en-GB" smtClean="0"/>
              <a:t>57</a:t>
            </a:fld>
            <a:endParaRPr lang="en-GB"/>
          </a:p>
        </p:txBody>
      </p:sp>
      <p:sp>
        <p:nvSpPr>
          <p:cNvPr id="11" name="Rectangle 10">
            <a:extLst>
              <a:ext uri="{FF2B5EF4-FFF2-40B4-BE49-F238E27FC236}">
                <a16:creationId xmlns:a16="http://schemas.microsoft.com/office/drawing/2014/main" id="{B376BAAA-152E-4134-943E-EEAD3A1A4561}"/>
              </a:ext>
            </a:extLst>
          </p:cNvPr>
          <p:cNvSpPr/>
          <p:nvPr/>
        </p:nvSpPr>
        <p:spPr>
          <a:xfrm>
            <a:off x="5513832" y="0"/>
            <a:ext cx="1344168" cy="349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DAA: Valuation</a:t>
            </a:r>
          </a:p>
          <a:p>
            <a:pPr algn="ctr"/>
            <a:r>
              <a:rPr lang="en-GB" sz="900" b="1" dirty="0"/>
              <a:t>Yield Curves (Ger)</a:t>
            </a:r>
          </a:p>
        </p:txBody>
      </p:sp>
      <p:sp>
        <p:nvSpPr>
          <p:cNvPr id="16" name="Title 1">
            <a:extLst>
              <a:ext uri="{FF2B5EF4-FFF2-40B4-BE49-F238E27FC236}">
                <a16:creationId xmlns:a16="http://schemas.microsoft.com/office/drawing/2014/main" id="{A193A00E-37CB-4714-A361-CF901C3A5690}"/>
              </a:ext>
            </a:extLst>
          </p:cNvPr>
          <p:cNvSpPr>
            <a:spLocks noGrp="1"/>
          </p:cNvSpPr>
          <p:nvPr>
            <p:ph type="title"/>
          </p:nvPr>
        </p:nvSpPr>
        <p:spPr>
          <a:xfrm>
            <a:off x="405190" y="465053"/>
            <a:ext cx="6047999" cy="291600"/>
          </a:xfrm>
        </p:spPr>
        <p:txBody>
          <a:bodyPr>
            <a:normAutofit/>
          </a:bodyPr>
          <a:lstStyle/>
          <a:p>
            <a:r>
              <a:rPr lang="en-GB" dirty="0"/>
              <a:t>Germany 2Y and 5Y valuation ranges</a:t>
            </a:r>
          </a:p>
        </p:txBody>
      </p:sp>
      <p:pic>
        <p:nvPicPr>
          <p:cNvPr id="13" name="Picture 12">
            <a:extLst>
              <a:ext uri="{FF2B5EF4-FFF2-40B4-BE49-F238E27FC236}">
                <a16:creationId xmlns:a16="http://schemas.microsoft.com/office/drawing/2014/main" id="{EBAAD0DE-80C0-444A-A9B0-BB1785C72687}"/>
              </a:ext>
            </a:extLst>
          </p:cNvPr>
          <p:cNvPicPr>
            <a:picLocks noChangeAspect="1"/>
          </p:cNvPicPr>
          <p:nvPr/>
        </p:nvPicPr>
        <p:blipFill>
          <a:blip r:embed="rId2"/>
          <a:stretch>
            <a:fillRect/>
          </a:stretch>
        </p:blipFill>
        <p:spPr>
          <a:xfrm>
            <a:off x="339635" y="4439043"/>
            <a:ext cx="2514600" cy="208722"/>
          </a:xfrm>
          <a:prstGeom prst="rect">
            <a:avLst/>
          </a:prstGeom>
        </p:spPr>
      </p:pic>
      <p:graphicFrame>
        <p:nvGraphicFramePr>
          <p:cNvPr id="12" name="Content Placeholder 11">
            <a:extLst>
              <a:ext uri="{FF2B5EF4-FFF2-40B4-BE49-F238E27FC236}">
                <a16:creationId xmlns:a16="http://schemas.microsoft.com/office/drawing/2014/main" id="{00000000-0008-0000-0400-00000400000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ontent Placeholder 13">
            <a:extLst>
              <a:ext uri="{FF2B5EF4-FFF2-40B4-BE49-F238E27FC236}">
                <a16:creationId xmlns:a16="http://schemas.microsoft.com/office/drawing/2014/main" id="{00000000-0008-0000-0400-00000A000000}"/>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6334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56E87-884E-4CAA-A976-E109166E018B}"/>
              </a:ext>
            </a:extLst>
          </p:cNvPr>
          <p:cNvSpPr>
            <a:spLocks noGrp="1"/>
          </p:cNvSpPr>
          <p:nvPr>
            <p:ph type="title"/>
          </p:nvPr>
        </p:nvSpPr>
        <p:spPr/>
        <p:txBody>
          <a:bodyPr/>
          <a:lstStyle/>
          <a:p>
            <a:r>
              <a:rPr lang="en-GB" dirty="0"/>
              <a:t>German curve slope</a:t>
            </a:r>
          </a:p>
        </p:txBody>
      </p:sp>
      <p:sp>
        <p:nvSpPr>
          <p:cNvPr id="5" name="Footer Placeholder 4">
            <a:extLst>
              <a:ext uri="{FF2B5EF4-FFF2-40B4-BE49-F238E27FC236}">
                <a16:creationId xmlns:a16="http://schemas.microsoft.com/office/drawing/2014/main" id="{A8221D73-28B5-431C-A2D4-C08D7B22D20C}"/>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3B687D99-72FC-4193-9C48-0E7A4E96DE35}"/>
              </a:ext>
            </a:extLst>
          </p:cNvPr>
          <p:cNvSpPr>
            <a:spLocks noGrp="1"/>
          </p:cNvSpPr>
          <p:nvPr>
            <p:ph type="sldNum" sz="quarter" idx="12"/>
          </p:nvPr>
        </p:nvSpPr>
        <p:spPr/>
        <p:txBody>
          <a:bodyPr/>
          <a:lstStyle/>
          <a:p>
            <a:fld id="{B6DA55B2-71C7-D142-9718-47F3DB26F441}" type="slidenum">
              <a:rPr lang="en-GB" smtClean="0"/>
              <a:t>58</a:t>
            </a:fld>
            <a:endParaRPr lang="en-GB"/>
          </a:p>
        </p:txBody>
      </p:sp>
      <p:graphicFrame>
        <p:nvGraphicFramePr>
          <p:cNvPr id="9" name="Content Placeholder 8">
            <a:extLst>
              <a:ext uri="{FF2B5EF4-FFF2-40B4-BE49-F238E27FC236}">
                <a16:creationId xmlns:a16="http://schemas.microsoft.com/office/drawing/2014/main" id="{00000000-0008-0000-0400-00000B000000}"/>
              </a:ext>
            </a:extLst>
          </p:cNvPr>
          <p:cNvGraphicFramePr>
            <a:graphicFrameLocks noGrp="1"/>
          </p:cNvGraphicFramePr>
          <p:nvPr>
            <p:ph sz="half" idx="1"/>
          </p:nvPr>
        </p:nvGraphicFramePr>
        <p:xfrm>
          <a:off x="404813" y="1176612"/>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00000000-0008-0000-0400-00000C000000}"/>
              </a:ext>
            </a:extLst>
          </p:cNvPr>
          <p:cNvGraphicFramePr>
            <a:graphicFrameLocks noGrp="1"/>
          </p:cNvGraphicFramePr>
          <p:nvPr>
            <p:ph sz="half" idx="2"/>
          </p:nvPr>
        </p:nvGraphicFramePr>
        <p:xfrm>
          <a:off x="3471863" y="1176612"/>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3062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D8C5F-6BD3-462A-A703-DDFCDE362F4A}"/>
              </a:ext>
            </a:extLst>
          </p:cNvPr>
          <p:cNvSpPr>
            <a:spLocks noGrp="1"/>
          </p:cNvSpPr>
          <p:nvPr>
            <p:ph type="title"/>
          </p:nvPr>
        </p:nvSpPr>
        <p:spPr/>
        <p:txBody>
          <a:bodyPr/>
          <a:lstStyle/>
          <a:p>
            <a:r>
              <a:rPr lang="en-GB" dirty="0"/>
              <a:t>ECB was historically quite pro-cyclical on oil price</a:t>
            </a:r>
          </a:p>
        </p:txBody>
      </p:sp>
      <p:sp>
        <p:nvSpPr>
          <p:cNvPr id="5" name="Footer Placeholder 4">
            <a:extLst>
              <a:ext uri="{FF2B5EF4-FFF2-40B4-BE49-F238E27FC236}">
                <a16:creationId xmlns:a16="http://schemas.microsoft.com/office/drawing/2014/main" id="{7242786C-F772-4AD0-9B28-D569B763BA5C}"/>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5C2FA7BC-B034-4EA9-BBEB-9F45368DE5DA}"/>
              </a:ext>
            </a:extLst>
          </p:cNvPr>
          <p:cNvSpPr>
            <a:spLocks noGrp="1"/>
          </p:cNvSpPr>
          <p:nvPr>
            <p:ph type="sldNum" sz="quarter" idx="12"/>
          </p:nvPr>
        </p:nvSpPr>
        <p:spPr/>
        <p:txBody>
          <a:bodyPr/>
          <a:lstStyle/>
          <a:p>
            <a:fld id="{B6DA55B2-71C7-D142-9718-47F3DB26F441}" type="slidenum">
              <a:rPr lang="en-GB" smtClean="0"/>
              <a:t>59</a:t>
            </a:fld>
            <a:endParaRPr lang="en-GB"/>
          </a:p>
        </p:txBody>
      </p:sp>
      <p:pic>
        <p:nvPicPr>
          <p:cNvPr id="7" name="Content Placeholder 6">
            <a:extLst>
              <a:ext uri="{FF2B5EF4-FFF2-40B4-BE49-F238E27FC236}">
                <a16:creationId xmlns:a16="http://schemas.microsoft.com/office/drawing/2014/main" id="{887B36CD-0851-4F15-A6EB-CF44F91ABFFF}"/>
              </a:ext>
            </a:extLst>
          </p:cNvPr>
          <p:cNvPicPr>
            <a:picLocks noGrp="1" noChangeAspect="1"/>
          </p:cNvPicPr>
          <p:nvPr>
            <p:ph sz="half" idx="1"/>
          </p:nvPr>
        </p:nvPicPr>
        <p:blipFill>
          <a:blip r:embed="rId2"/>
          <a:stretch>
            <a:fillRect/>
          </a:stretch>
        </p:blipFill>
        <p:spPr>
          <a:xfrm>
            <a:off x="1046135" y="1492310"/>
            <a:ext cx="4500876" cy="2541225"/>
          </a:xfrm>
          <a:prstGeom prst="rect">
            <a:avLst/>
          </a:prstGeom>
        </p:spPr>
      </p:pic>
    </p:spTree>
    <p:extLst>
      <p:ext uri="{BB962C8B-B14F-4D97-AF65-F5344CB8AC3E}">
        <p14:creationId xmlns:p14="http://schemas.microsoft.com/office/powerpoint/2010/main" val="34462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en-GB" noProof="0" dirty="0"/>
              <a:t>Strategic Portfolio – </a:t>
            </a:r>
            <a:r>
              <a:rPr lang="en-GB" dirty="0"/>
              <a:t>FX Exposure</a:t>
            </a:r>
            <a:endParaRPr lang="en-GB" noProof="0" dirty="0"/>
          </a:p>
        </p:txBody>
      </p:sp>
      <p:sp>
        <p:nvSpPr>
          <p:cNvPr id="4" name="Espace réservé du pied de page 3"/>
          <p:cNvSpPr>
            <a:spLocks noGrp="1"/>
          </p:cNvSpPr>
          <p:nvPr>
            <p:ph type="ftr" sz="quarter" idx="11"/>
          </p:nvPr>
        </p:nvSpPr>
        <p:spPr/>
        <p:txBody>
          <a:bodyPr/>
          <a:lstStyle/>
          <a:p>
            <a:r>
              <a:rPr lang="en-GB" dirty="0"/>
              <a:t>FX Exposure  l 14 May 2025</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6</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6" name="Picture 5">
            <a:extLst>
              <a:ext uri="{FF2B5EF4-FFF2-40B4-BE49-F238E27FC236}">
                <a16:creationId xmlns:a16="http://schemas.microsoft.com/office/drawing/2014/main" id="{CA9E5679-C443-2E59-16CC-971E11FBC966}"/>
              </a:ext>
            </a:extLst>
          </p:cNvPr>
          <p:cNvPicPr>
            <a:picLocks noChangeAspect="1"/>
          </p:cNvPicPr>
          <p:nvPr/>
        </p:nvPicPr>
        <p:blipFill>
          <a:blip r:embed="rId4"/>
          <a:stretch>
            <a:fillRect/>
          </a:stretch>
        </p:blipFill>
        <p:spPr>
          <a:xfrm>
            <a:off x="1460500" y="991774"/>
            <a:ext cx="4383742" cy="1576761"/>
          </a:xfrm>
          <a:prstGeom prst="rect">
            <a:avLst/>
          </a:prstGeom>
        </p:spPr>
      </p:pic>
      <p:pic>
        <p:nvPicPr>
          <p:cNvPr id="9" name="Picture 8">
            <a:extLst>
              <a:ext uri="{FF2B5EF4-FFF2-40B4-BE49-F238E27FC236}">
                <a16:creationId xmlns:a16="http://schemas.microsoft.com/office/drawing/2014/main" id="{F86B4B37-219E-0C50-E47C-8A782423A91C}"/>
              </a:ext>
            </a:extLst>
          </p:cNvPr>
          <p:cNvPicPr>
            <a:picLocks noChangeAspect="1"/>
          </p:cNvPicPr>
          <p:nvPr/>
        </p:nvPicPr>
        <p:blipFill>
          <a:blip r:embed="rId5"/>
          <a:stretch>
            <a:fillRect/>
          </a:stretch>
        </p:blipFill>
        <p:spPr>
          <a:xfrm>
            <a:off x="321489" y="2771847"/>
            <a:ext cx="6319374" cy="1662994"/>
          </a:xfrm>
          <a:prstGeom prst="rect">
            <a:avLst/>
          </a:prstGeom>
        </p:spPr>
      </p:pic>
    </p:spTree>
    <p:extLst>
      <p:ext uri="{BB962C8B-B14F-4D97-AF65-F5344CB8AC3E}">
        <p14:creationId xmlns:p14="http://schemas.microsoft.com/office/powerpoint/2010/main" val="18553551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8C41-5242-4F50-9F6B-6EA3AF767D55}"/>
              </a:ext>
            </a:extLst>
          </p:cNvPr>
          <p:cNvSpPr>
            <a:spLocks noGrp="1"/>
          </p:cNvSpPr>
          <p:nvPr>
            <p:ph type="title"/>
          </p:nvPr>
        </p:nvSpPr>
        <p:spPr>
          <a:xfrm>
            <a:off x="405004" y="405000"/>
            <a:ext cx="6047999" cy="528995"/>
          </a:xfrm>
        </p:spPr>
        <p:txBody>
          <a:bodyPr>
            <a:normAutofit/>
          </a:bodyPr>
          <a:lstStyle/>
          <a:p>
            <a:r>
              <a:rPr lang="en-GB" dirty="0"/>
              <a:t>Policy uncertainty at all time highs post Liberation Day</a:t>
            </a:r>
          </a:p>
        </p:txBody>
      </p:sp>
      <p:sp>
        <p:nvSpPr>
          <p:cNvPr id="5" name="Footer Placeholder 4">
            <a:extLst>
              <a:ext uri="{FF2B5EF4-FFF2-40B4-BE49-F238E27FC236}">
                <a16:creationId xmlns:a16="http://schemas.microsoft.com/office/drawing/2014/main" id="{49E0F7CA-52A6-4A1F-AA83-60E9DF957E98}"/>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40E7BE69-1023-41DD-847B-D56FAA15D340}"/>
              </a:ext>
            </a:extLst>
          </p:cNvPr>
          <p:cNvSpPr>
            <a:spLocks noGrp="1"/>
          </p:cNvSpPr>
          <p:nvPr>
            <p:ph type="sldNum" sz="quarter" idx="12"/>
          </p:nvPr>
        </p:nvSpPr>
        <p:spPr/>
        <p:txBody>
          <a:bodyPr/>
          <a:lstStyle/>
          <a:p>
            <a:fld id="{B6DA55B2-71C7-D142-9718-47F3DB26F441}" type="slidenum">
              <a:rPr lang="en-GB" smtClean="0"/>
              <a:t>60</a:t>
            </a:fld>
            <a:endParaRPr lang="en-GB"/>
          </a:p>
        </p:txBody>
      </p:sp>
      <p:graphicFrame>
        <p:nvGraphicFramePr>
          <p:cNvPr id="12" name="Content Placeholder 11">
            <a:extLst>
              <a:ext uri="{FF2B5EF4-FFF2-40B4-BE49-F238E27FC236}">
                <a16:creationId xmlns:a16="http://schemas.microsoft.com/office/drawing/2014/main" id="{00000000-0008-0000-0D00-00000200000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ontent Placeholder 8">
            <a:extLst>
              <a:ext uri="{FF2B5EF4-FFF2-40B4-BE49-F238E27FC236}">
                <a16:creationId xmlns:a16="http://schemas.microsoft.com/office/drawing/2014/main" id="{00000000-0008-0000-0D00-000009000000}"/>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23577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EUR 5Y5Y inflation swap and Industrial Production	</a:t>
            </a:r>
          </a:p>
        </p:txBody>
      </p:sp>
      <p:sp>
        <p:nvSpPr>
          <p:cNvPr id="5" name="Footer Placeholder 4"/>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p:cNvSpPr>
            <a:spLocks noGrp="1"/>
          </p:cNvSpPr>
          <p:nvPr>
            <p:ph type="sldNum" sz="quarter" idx="12"/>
          </p:nvPr>
        </p:nvSpPr>
        <p:spPr/>
        <p:txBody>
          <a:bodyPr/>
          <a:lstStyle/>
          <a:p>
            <a:fld id="{B6DA55B2-71C7-D142-9718-47F3DB26F441}" type="slidenum">
              <a:rPr lang="en-GB" smtClean="0"/>
              <a:t>61</a:t>
            </a:fld>
            <a:endParaRPr lang="en-GB"/>
          </a:p>
        </p:txBody>
      </p:sp>
      <p:sp>
        <p:nvSpPr>
          <p:cNvPr id="7" name="Text Placeholder 6"/>
          <p:cNvSpPr>
            <a:spLocks noGrp="1"/>
          </p:cNvSpPr>
          <p:nvPr>
            <p:ph type="body" sz="quarter" idx="13"/>
          </p:nvPr>
        </p:nvSpPr>
        <p:spPr>
          <a:xfrm>
            <a:off x="404813" y="702000"/>
            <a:ext cx="6048375" cy="350513"/>
          </a:xfrm>
        </p:spPr>
        <p:txBody>
          <a:bodyPr>
            <a:noAutofit/>
          </a:bodyPr>
          <a:lstStyle/>
          <a:p>
            <a:r>
              <a:rPr lang="en-GB" dirty="0"/>
              <a:t>Long term inflation to return to around 2.2%; Industrial production bottoming out from current through</a:t>
            </a:r>
          </a:p>
        </p:txBody>
      </p:sp>
      <p:sp>
        <p:nvSpPr>
          <p:cNvPr id="11" name="TextBox 10"/>
          <p:cNvSpPr txBox="1"/>
          <p:nvPr/>
        </p:nvSpPr>
        <p:spPr>
          <a:xfrm>
            <a:off x="5034003" y="82435"/>
            <a:ext cx="1823998" cy="323165"/>
          </a:xfrm>
          <a:prstGeom prst="rect">
            <a:avLst/>
          </a:prstGeom>
          <a:solidFill>
            <a:schemeClr val="tx1"/>
          </a:solidFill>
        </p:spPr>
        <p:txBody>
          <a:bodyPr wrap="square" rtlCol="0">
            <a:spAutoFit/>
          </a:bodyPr>
          <a:lstStyle/>
          <a:p>
            <a:pPr algn="ctr"/>
            <a:r>
              <a:rPr lang="en-GB" sz="750" b="1" dirty="0">
                <a:solidFill>
                  <a:schemeClr val="bg1"/>
                </a:solidFill>
              </a:rPr>
              <a:t>Germany – Level, Slope and Curvature drivers</a:t>
            </a:r>
          </a:p>
        </p:txBody>
      </p:sp>
      <p:graphicFrame>
        <p:nvGraphicFramePr>
          <p:cNvPr id="16" name="Content Placeholder 15">
            <a:extLst>
              <a:ext uri="{FF2B5EF4-FFF2-40B4-BE49-F238E27FC236}">
                <a16:creationId xmlns:a16="http://schemas.microsoft.com/office/drawing/2014/main" id="{00000000-0008-0000-0200-00000B000000}"/>
              </a:ext>
            </a:extLst>
          </p:cNvPr>
          <p:cNvGraphicFramePr>
            <a:graphicFrameLocks noGrp="1"/>
          </p:cNvGraphicFramePr>
          <p:nvPr>
            <p:ph sz="half" idx="1"/>
          </p:nvPr>
        </p:nvGraphicFramePr>
        <p:xfrm>
          <a:off x="404813" y="1052513"/>
          <a:ext cx="2981325" cy="29348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ontent Placeholder 14">
            <a:extLst>
              <a:ext uri="{FF2B5EF4-FFF2-40B4-BE49-F238E27FC236}">
                <a16:creationId xmlns:a16="http://schemas.microsoft.com/office/drawing/2014/main" id="{00000000-0008-0000-0200-000007000000}"/>
              </a:ext>
            </a:extLst>
          </p:cNvPr>
          <p:cNvGraphicFramePr>
            <a:graphicFrameLocks noGrp="1"/>
          </p:cNvGraphicFramePr>
          <p:nvPr>
            <p:ph sz="half" idx="2"/>
          </p:nvPr>
        </p:nvGraphicFramePr>
        <p:xfrm>
          <a:off x="3471863" y="1052513"/>
          <a:ext cx="2981325" cy="2934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6486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C5542E-7230-46E4-9B79-518F7573D9B7}"/>
              </a:ext>
            </a:extLst>
          </p:cNvPr>
          <p:cNvPicPr>
            <a:picLocks noChangeAspect="1"/>
          </p:cNvPicPr>
          <p:nvPr/>
        </p:nvPicPr>
        <p:blipFill>
          <a:blip r:embed="rId2"/>
          <a:stretch>
            <a:fillRect/>
          </a:stretch>
        </p:blipFill>
        <p:spPr>
          <a:xfrm>
            <a:off x="472500" y="1231174"/>
            <a:ext cx="2815465" cy="2902184"/>
          </a:xfrm>
          <a:prstGeom prst="rect">
            <a:avLst/>
          </a:prstGeom>
        </p:spPr>
      </p:pic>
      <p:sp>
        <p:nvSpPr>
          <p:cNvPr id="2" name="Title 1">
            <a:extLst>
              <a:ext uri="{FF2B5EF4-FFF2-40B4-BE49-F238E27FC236}">
                <a16:creationId xmlns:a16="http://schemas.microsoft.com/office/drawing/2014/main" id="{6856A100-0DD6-4454-A732-B92BFE93610E}"/>
              </a:ext>
            </a:extLst>
          </p:cNvPr>
          <p:cNvSpPr>
            <a:spLocks noGrp="1"/>
          </p:cNvSpPr>
          <p:nvPr>
            <p:ph type="title"/>
          </p:nvPr>
        </p:nvSpPr>
        <p:spPr/>
        <p:txBody>
          <a:bodyPr/>
          <a:lstStyle/>
          <a:p>
            <a:r>
              <a:rPr lang="en-GB" dirty="0"/>
              <a:t>ECB Survey of Monetary Analysts</a:t>
            </a:r>
          </a:p>
        </p:txBody>
      </p:sp>
      <p:sp>
        <p:nvSpPr>
          <p:cNvPr id="5" name="Footer Placeholder 4">
            <a:extLst>
              <a:ext uri="{FF2B5EF4-FFF2-40B4-BE49-F238E27FC236}">
                <a16:creationId xmlns:a16="http://schemas.microsoft.com/office/drawing/2014/main" id="{D580F6A7-30A7-4B23-8AB7-9F9CBF4ED1DD}"/>
              </a:ext>
            </a:extLst>
          </p:cNvPr>
          <p:cNvSpPr>
            <a:spLocks noGrp="1"/>
          </p:cNvSpPr>
          <p:nvPr>
            <p:ph type="ftr" sz="quarter" idx="11"/>
          </p:nvPr>
        </p:nvSpPr>
        <p:spPr/>
        <p:txBody>
          <a:bodyPr/>
          <a:lstStyle/>
          <a:p>
            <a:r>
              <a:rPr lang="en-GB"/>
              <a:t>Amundi Investment Institute Cross Asset Research - Monthly update - May 2025</a:t>
            </a:r>
          </a:p>
        </p:txBody>
      </p:sp>
      <p:sp>
        <p:nvSpPr>
          <p:cNvPr id="6" name="Slide Number Placeholder 5">
            <a:extLst>
              <a:ext uri="{FF2B5EF4-FFF2-40B4-BE49-F238E27FC236}">
                <a16:creationId xmlns:a16="http://schemas.microsoft.com/office/drawing/2014/main" id="{78BEDAF0-FAA4-4A2D-9E77-A8C6C8872AAE}"/>
              </a:ext>
            </a:extLst>
          </p:cNvPr>
          <p:cNvSpPr>
            <a:spLocks noGrp="1"/>
          </p:cNvSpPr>
          <p:nvPr>
            <p:ph type="sldNum" sz="quarter" idx="12"/>
          </p:nvPr>
        </p:nvSpPr>
        <p:spPr/>
        <p:txBody>
          <a:bodyPr/>
          <a:lstStyle/>
          <a:p>
            <a:fld id="{B6DA55B2-71C7-D142-9718-47F3DB26F441}" type="slidenum">
              <a:rPr lang="en-GB" smtClean="0"/>
              <a:t>62</a:t>
            </a:fld>
            <a:endParaRPr lang="en-GB"/>
          </a:p>
        </p:txBody>
      </p:sp>
      <p:sp>
        <p:nvSpPr>
          <p:cNvPr id="7" name="Text Placeholder 6">
            <a:extLst>
              <a:ext uri="{FF2B5EF4-FFF2-40B4-BE49-F238E27FC236}">
                <a16:creationId xmlns:a16="http://schemas.microsoft.com/office/drawing/2014/main" id="{79D4B6FA-C6C3-4635-8665-5BAEED396901}"/>
              </a:ext>
            </a:extLst>
          </p:cNvPr>
          <p:cNvSpPr>
            <a:spLocks noGrp="1"/>
          </p:cNvSpPr>
          <p:nvPr>
            <p:ph type="body" sz="quarter" idx="13"/>
          </p:nvPr>
        </p:nvSpPr>
        <p:spPr>
          <a:xfrm>
            <a:off x="404813" y="702000"/>
            <a:ext cx="6048375" cy="495059"/>
          </a:xfrm>
        </p:spPr>
        <p:txBody>
          <a:bodyPr>
            <a:normAutofit/>
          </a:bodyPr>
          <a:lstStyle/>
          <a:p>
            <a:r>
              <a:rPr lang="en-GB" dirty="0"/>
              <a:t>The survey period was from </a:t>
            </a:r>
            <a:r>
              <a:rPr lang="en-GB" u="sng" dirty="0"/>
              <a:t>31/03-02/04 2025 (released on 22</a:t>
            </a:r>
            <a:r>
              <a:rPr lang="en-GB" u="sng" baseline="30000" dirty="0"/>
              <a:t>nd</a:t>
            </a:r>
            <a:r>
              <a:rPr lang="en-GB" u="sng" dirty="0"/>
              <a:t> of April)</a:t>
            </a:r>
            <a:r>
              <a:rPr lang="en-GB" dirty="0"/>
              <a:t> – post early March fiscal announcement</a:t>
            </a:r>
          </a:p>
        </p:txBody>
      </p:sp>
      <p:sp>
        <p:nvSpPr>
          <p:cNvPr id="15" name="Oval 14">
            <a:extLst>
              <a:ext uri="{FF2B5EF4-FFF2-40B4-BE49-F238E27FC236}">
                <a16:creationId xmlns:a16="http://schemas.microsoft.com/office/drawing/2014/main" id="{585E4D26-FE91-49D7-B609-3761A9528210}"/>
              </a:ext>
            </a:extLst>
          </p:cNvPr>
          <p:cNvSpPr/>
          <p:nvPr/>
        </p:nvSpPr>
        <p:spPr>
          <a:xfrm>
            <a:off x="1532174" y="3411565"/>
            <a:ext cx="307940" cy="313841"/>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cxnSp>
        <p:nvCxnSpPr>
          <p:cNvPr id="19" name="Straight Connector 18">
            <a:extLst>
              <a:ext uri="{FF2B5EF4-FFF2-40B4-BE49-F238E27FC236}">
                <a16:creationId xmlns:a16="http://schemas.microsoft.com/office/drawing/2014/main" id="{7D9CA5A0-C9BC-4B65-AD20-C195FA3E8B47}"/>
              </a:ext>
            </a:extLst>
          </p:cNvPr>
          <p:cNvCxnSpPr>
            <a:cxnSpLocks/>
          </p:cNvCxnSpPr>
          <p:nvPr/>
        </p:nvCxnSpPr>
        <p:spPr>
          <a:xfrm flipV="1">
            <a:off x="1861458" y="3907561"/>
            <a:ext cx="1867988" cy="4766"/>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562C9A6-BC7B-40E4-800B-706E17627C72}"/>
              </a:ext>
            </a:extLst>
          </p:cNvPr>
          <p:cNvSpPr txBox="1"/>
          <p:nvPr/>
        </p:nvSpPr>
        <p:spPr>
          <a:xfrm>
            <a:off x="3750790" y="3773142"/>
            <a:ext cx="1404257" cy="196208"/>
          </a:xfrm>
          <a:prstGeom prst="rect">
            <a:avLst/>
          </a:prstGeom>
          <a:noFill/>
        </p:spPr>
        <p:txBody>
          <a:bodyPr wrap="square" rtlCol="0">
            <a:spAutoFit/>
          </a:bodyPr>
          <a:lstStyle/>
          <a:p>
            <a:r>
              <a:rPr lang="en-GB" sz="675" u="sng" dirty="0"/>
              <a:t>Increased from 2% in February</a:t>
            </a:r>
          </a:p>
        </p:txBody>
      </p:sp>
      <p:pic>
        <p:nvPicPr>
          <p:cNvPr id="14" name="Content Placeholder 13">
            <a:extLst>
              <a:ext uri="{FF2B5EF4-FFF2-40B4-BE49-F238E27FC236}">
                <a16:creationId xmlns:a16="http://schemas.microsoft.com/office/drawing/2014/main" id="{28AD0E33-5D44-46D6-9BFA-C6C5E5259B91}"/>
              </a:ext>
            </a:extLst>
          </p:cNvPr>
          <p:cNvPicPr>
            <a:picLocks noGrp="1" noChangeAspect="1"/>
          </p:cNvPicPr>
          <p:nvPr>
            <p:ph sz="half" idx="2"/>
          </p:nvPr>
        </p:nvPicPr>
        <p:blipFill rotWithShape="1">
          <a:blip r:embed="rId3"/>
          <a:srcRect l="41791" t="23684" r="47506" b="25352"/>
          <a:stretch/>
        </p:blipFill>
        <p:spPr>
          <a:xfrm>
            <a:off x="5160828" y="2401795"/>
            <a:ext cx="313841" cy="493955"/>
          </a:xfrm>
        </p:spPr>
      </p:pic>
      <p:pic>
        <p:nvPicPr>
          <p:cNvPr id="12" name="Picture 11">
            <a:extLst>
              <a:ext uri="{FF2B5EF4-FFF2-40B4-BE49-F238E27FC236}">
                <a16:creationId xmlns:a16="http://schemas.microsoft.com/office/drawing/2014/main" id="{3B30EA1D-B13B-48F1-B814-67577352FBA3}"/>
              </a:ext>
            </a:extLst>
          </p:cNvPr>
          <p:cNvPicPr>
            <a:picLocks noChangeAspect="1"/>
          </p:cNvPicPr>
          <p:nvPr/>
        </p:nvPicPr>
        <p:blipFill>
          <a:blip r:embed="rId4"/>
          <a:stretch>
            <a:fillRect/>
          </a:stretch>
        </p:blipFill>
        <p:spPr>
          <a:xfrm>
            <a:off x="3439011" y="1435598"/>
            <a:ext cx="2932346" cy="981539"/>
          </a:xfrm>
          <a:prstGeom prst="rect">
            <a:avLst/>
          </a:prstGeom>
        </p:spPr>
      </p:pic>
      <p:cxnSp>
        <p:nvCxnSpPr>
          <p:cNvPr id="16" name="Connector: Elbow 15">
            <a:extLst>
              <a:ext uri="{FF2B5EF4-FFF2-40B4-BE49-F238E27FC236}">
                <a16:creationId xmlns:a16="http://schemas.microsoft.com/office/drawing/2014/main" id="{A9999AB1-C974-4A81-ABF5-6769F75639B0}"/>
              </a:ext>
            </a:extLst>
          </p:cNvPr>
          <p:cNvCxnSpPr>
            <a:cxnSpLocks/>
          </p:cNvCxnSpPr>
          <p:nvPr/>
        </p:nvCxnSpPr>
        <p:spPr>
          <a:xfrm>
            <a:off x="4800524" y="2401794"/>
            <a:ext cx="284781" cy="222072"/>
          </a:xfrm>
          <a:prstGeom prst="bentConnector3">
            <a:avLst>
              <a:gd name="adj1" fmla="val 3061"/>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FC25689-7ACE-494F-B42F-DAEE2A8FCD3C}"/>
              </a:ext>
            </a:extLst>
          </p:cNvPr>
          <p:cNvSpPr txBox="1"/>
          <p:nvPr/>
        </p:nvSpPr>
        <p:spPr>
          <a:xfrm>
            <a:off x="4797527" y="2451252"/>
            <a:ext cx="325540" cy="230832"/>
          </a:xfrm>
          <a:prstGeom prst="rect">
            <a:avLst/>
          </a:prstGeom>
          <a:noFill/>
        </p:spPr>
        <p:txBody>
          <a:bodyPr wrap="square" rtlCol="0">
            <a:spAutoFit/>
          </a:bodyPr>
          <a:lstStyle/>
          <a:p>
            <a:r>
              <a:rPr lang="en-GB" sz="450" b="1" dirty="0"/>
              <a:t>Feb 25</a:t>
            </a:r>
          </a:p>
        </p:txBody>
      </p:sp>
    </p:spTree>
    <p:extLst>
      <p:ext uri="{BB962C8B-B14F-4D97-AF65-F5344CB8AC3E}">
        <p14:creationId xmlns:p14="http://schemas.microsoft.com/office/powerpoint/2010/main" val="3784459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GB" dirty="0"/>
              <a:t>Cross Asset Research – TAA Update</a:t>
            </a:r>
            <a:endParaRPr lang="en-GB" noProof="0" dirty="0"/>
          </a:p>
        </p:txBody>
      </p:sp>
      <p:sp>
        <p:nvSpPr>
          <p:cNvPr id="3" name="Sous-titre 2"/>
          <p:cNvSpPr>
            <a:spLocks noGrp="1"/>
          </p:cNvSpPr>
          <p:nvPr>
            <p:ph type="subTitle" idx="1"/>
          </p:nvPr>
        </p:nvSpPr>
        <p:spPr/>
        <p:txBody>
          <a:bodyPr/>
          <a:lstStyle/>
          <a:p>
            <a:r>
              <a:rPr lang="en-GB" dirty="0"/>
              <a:t>Weekly update</a:t>
            </a:r>
            <a:endParaRPr lang="en-GB" noProof="0" dirty="0"/>
          </a:p>
        </p:txBody>
      </p:sp>
      <p:sp>
        <p:nvSpPr>
          <p:cNvPr id="4" name="Espace réservé du texte 3">
            <a:extLst>
              <a:ext uri="{FF2B5EF4-FFF2-40B4-BE49-F238E27FC236}">
                <a16:creationId xmlns:a16="http://schemas.microsoft.com/office/drawing/2014/main" id="{318EBD2A-F36F-9780-72E8-73DBAB45E183}"/>
              </a:ext>
            </a:extLst>
          </p:cNvPr>
          <p:cNvSpPr>
            <a:spLocks noGrp="1"/>
          </p:cNvSpPr>
          <p:nvPr>
            <p:ph type="body" sz="quarter" idx="10"/>
          </p:nvPr>
        </p:nvSpPr>
        <p:spPr>
          <a:xfrm>
            <a:off x="402300" y="3898819"/>
            <a:ext cx="4176232" cy="150041"/>
          </a:xfrm>
        </p:spPr>
        <p:txBody>
          <a:bodyPr/>
          <a:lstStyle/>
          <a:p>
            <a:r>
              <a:rPr lang="en-GB" dirty="0"/>
              <a:t>May 2, 2025</a:t>
            </a:r>
          </a:p>
        </p:txBody>
      </p:sp>
    </p:spTree>
    <p:extLst>
      <p:ext uri="{BB962C8B-B14F-4D97-AF65-F5344CB8AC3E}">
        <p14:creationId xmlns:p14="http://schemas.microsoft.com/office/powerpoint/2010/main" val="10937253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en-GB" noProof="0" dirty="0"/>
              <a:t>Contents</a:t>
            </a:r>
          </a:p>
        </p:txBody>
      </p:sp>
      <p:sp>
        <p:nvSpPr>
          <p:cNvPr id="4" name="Espace réservé du pied de page 3"/>
          <p:cNvSpPr>
            <a:spLocks noGrp="1"/>
          </p:cNvSpPr>
          <p:nvPr>
            <p:ph type="ftr" sz="quarter" idx="10"/>
          </p:nvPr>
        </p:nvSpPr>
        <p:spPr/>
        <p:txBody>
          <a:bodyPr/>
          <a:lstStyle/>
          <a:p>
            <a:r>
              <a:rPr lang="en-GB" dirty="0"/>
              <a:t>Amundi Institute Cross Asset Research – TAA Weekly Update	</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64</a:t>
            </a:fld>
            <a:endParaRPr lang="fr-FR" dirty="0"/>
          </a:p>
        </p:txBody>
      </p:sp>
      <p:sp>
        <p:nvSpPr>
          <p:cNvPr id="9" name="Espace réservé du texte 8"/>
          <p:cNvSpPr>
            <a:spLocks noGrp="1"/>
          </p:cNvSpPr>
          <p:nvPr>
            <p:ph type="body" sz="quarter" idx="12"/>
          </p:nvPr>
        </p:nvSpPr>
        <p:spPr>
          <a:xfrm>
            <a:off x="675085" y="1604235"/>
            <a:ext cx="5777913" cy="3031774"/>
          </a:xfrm>
        </p:spPr>
        <p:txBody>
          <a:bodyPr/>
          <a:lstStyle/>
          <a:p>
            <a:r>
              <a:rPr lang="en-GB" dirty="0"/>
              <a:t>TAA – Summary</a:t>
            </a:r>
          </a:p>
          <a:p>
            <a:endParaRPr lang="en-GB" dirty="0"/>
          </a:p>
          <a:p>
            <a:r>
              <a:rPr lang="en-GB" dirty="0"/>
              <a:t>Components</a:t>
            </a:r>
          </a:p>
          <a:p>
            <a:endParaRPr lang="en-GB" dirty="0"/>
          </a:p>
          <a:p>
            <a:r>
              <a:rPr lang="en-GB" dirty="0"/>
              <a:t>Performance</a:t>
            </a:r>
          </a:p>
          <a:p>
            <a:endParaRPr lang="en-GB" dirty="0"/>
          </a:p>
        </p:txBody>
      </p:sp>
    </p:spTree>
    <p:extLst>
      <p:ext uri="{BB962C8B-B14F-4D97-AF65-F5344CB8AC3E}">
        <p14:creationId xmlns:p14="http://schemas.microsoft.com/office/powerpoint/2010/main" val="1779864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Summary</a:t>
            </a:r>
          </a:p>
        </p:txBody>
      </p:sp>
      <p:sp>
        <p:nvSpPr>
          <p:cNvPr id="3" name="Content Placeholder 2"/>
          <p:cNvSpPr>
            <a:spLocks noGrp="1"/>
          </p:cNvSpPr>
          <p:nvPr>
            <p:ph sz="half" idx="1"/>
          </p:nvPr>
        </p:nvSpPr>
        <p:spPr>
          <a:xfrm>
            <a:off x="399183" y="2831010"/>
            <a:ext cx="5805208" cy="1288951"/>
          </a:xfrm>
        </p:spPr>
        <p:txBody>
          <a:bodyPr/>
          <a:lstStyle/>
          <a:p>
            <a:pPr marL="4763" indent="0" algn="just">
              <a:buNone/>
            </a:pPr>
            <a:r>
              <a:rPr lang="en-GB" sz="900" b="1" dirty="0"/>
              <a:t>Main takeaways</a:t>
            </a:r>
          </a:p>
          <a:p>
            <a:pPr algn="just">
              <a:buFont typeface="Arial" panose="020B0604020202020204" pitchFamily="34" charset="0"/>
              <a:buChar char="•"/>
            </a:pPr>
            <a:r>
              <a:rPr lang="en-GB" sz="825" dirty="0"/>
              <a:t>Overall risk exposure remains stable</a:t>
            </a:r>
            <a:endParaRPr lang="en-GB" sz="675" dirty="0"/>
          </a:p>
          <a:p>
            <a:pPr algn="just">
              <a:buFont typeface="Arial" panose="020B0604020202020204" pitchFamily="34" charset="0"/>
              <a:buChar char="•"/>
            </a:pPr>
            <a:r>
              <a:rPr lang="en-GB" sz="825" dirty="0"/>
              <a:t>Improving technical risk-exposure masks wild swings in technical indicator: contrarian indicator swing from historic lows to highs in 2 weeks.</a:t>
            </a:r>
          </a:p>
          <a:p>
            <a:pPr algn="just">
              <a:buFont typeface="Arial" panose="020B0604020202020204" pitchFamily="34" charset="0"/>
              <a:buChar char="•"/>
            </a:pPr>
            <a:r>
              <a:rPr lang="en-GB" sz="825" dirty="0"/>
              <a:t>Overall sentiment worsens marginally</a:t>
            </a:r>
          </a:p>
          <a:p>
            <a:pPr lvl="1" algn="just">
              <a:buFont typeface="Arial" panose="020B0604020202020204" pitchFamily="34" charset="0"/>
              <a:buChar char="•"/>
            </a:pPr>
            <a:r>
              <a:rPr lang="en-GB" sz="675" dirty="0"/>
              <a:t>Institutional flows has seen further retreat as bonds and FX falter; cash positions increased back to historic levels awaiting developments in policy announcements and trade negotiation outcomes</a:t>
            </a:r>
          </a:p>
          <a:p>
            <a:pPr lvl="1" algn="just">
              <a:buFont typeface="Arial" panose="020B0604020202020204" pitchFamily="34" charset="0"/>
              <a:buChar char="•"/>
            </a:pPr>
            <a:r>
              <a:rPr lang="en-GB" sz="675" dirty="0"/>
              <a:t>FCI continue improving marginally but volatility remains main concern in US</a:t>
            </a:r>
          </a:p>
          <a:p>
            <a:pPr lvl="1" algn="just">
              <a:buFont typeface="Arial" panose="020B0604020202020204" pitchFamily="34" charset="0"/>
              <a:buChar char="•"/>
            </a:pPr>
            <a:r>
              <a:rPr lang="en-GB" sz="675" dirty="0"/>
              <a:t>CAST is stable but negative earning revisions and FCF yield continue worsening</a:t>
            </a:r>
          </a:p>
          <a:p>
            <a:pPr algn="just">
              <a:buFont typeface="Arial" panose="020B0604020202020204" pitchFamily="34" charset="0"/>
              <a:buChar char="•"/>
            </a:pPr>
            <a:endParaRPr lang="en-GB" sz="750" dirty="0"/>
          </a:p>
          <a:p>
            <a:pPr algn="just">
              <a:buFont typeface="Arial" panose="020B0604020202020204" pitchFamily="34" charset="0"/>
              <a:buChar char="•"/>
            </a:pPr>
            <a:endParaRPr lang="en-GB" sz="900" dirty="0"/>
          </a:p>
          <a:p>
            <a:pPr marL="176213" indent="-171450" algn="just">
              <a:buAutoNum type="arabicPeriod"/>
            </a:pPr>
            <a:endParaRPr lang="en-GB" sz="900" dirty="0"/>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65</a:t>
            </a:fld>
            <a:endParaRPr lang="en-GB"/>
          </a:p>
        </p:txBody>
      </p:sp>
      <p:sp>
        <p:nvSpPr>
          <p:cNvPr id="7" name="Text Placeholder 6"/>
          <p:cNvSpPr>
            <a:spLocks noGrp="1"/>
          </p:cNvSpPr>
          <p:nvPr>
            <p:ph type="body" sz="quarter" idx="13"/>
          </p:nvPr>
        </p:nvSpPr>
        <p:spPr/>
        <p:txBody>
          <a:bodyPr>
            <a:normAutofit/>
          </a:bodyPr>
          <a:lstStyle/>
          <a:p>
            <a:r>
              <a:rPr lang="en-GB" dirty="0"/>
              <a:t>Another week of impasse</a:t>
            </a:r>
          </a:p>
        </p:txBody>
      </p:sp>
      <p:sp>
        <p:nvSpPr>
          <p:cNvPr id="11" name="Rectangle 10"/>
          <p:cNvSpPr/>
          <p:nvPr/>
        </p:nvSpPr>
        <p:spPr>
          <a:xfrm>
            <a:off x="5513832" y="0"/>
            <a:ext cx="1344168" cy="3497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b="1" dirty="0"/>
              <a:t>Cross Asset</a:t>
            </a:r>
          </a:p>
          <a:p>
            <a:pPr algn="ctr"/>
            <a:r>
              <a:rPr lang="en-GB" sz="900" b="1" dirty="0"/>
              <a:t>Portfolio update</a:t>
            </a:r>
          </a:p>
        </p:txBody>
      </p:sp>
      <p:pic>
        <p:nvPicPr>
          <p:cNvPr id="10" name="Picture 9">
            <a:extLst>
              <a:ext uri="{FF2B5EF4-FFF2-40B4-BE49-F238E27FC236}">
                <a16:creationId xmlns:a16="http://schemas.microsoft.com/office/drawing/2014/main" id="{80A429A7-6039-4545-870F-EF24EAC30F29}"/>
              </a:ext>
            </a:extLst>
          </p:cNvPr>
          <p:cNvPicPr>
            <a:picLocks noChangeAspect="1"/>
          </p:cNvPicPr>
          <p:nvPr/>
        </p:nvPicPr>
        <p:blipFill>
          <a:blip r:embed="rId2"/>
          <a:stretch>
            <a:fillRect/>
          </a:stretch>
        </p:blipFill>
        <p:spPr>
          <a:xfrm>
            <a:off x="399184" y="931500"/>
            <a:ext cx="2805545" cy="1865711"/>
          </a:xfrm>
          <a:prstGeom prst="rect">
            <a:avLst/>
          </a:prstGeom>
        </p:spPr>
      </p:pic>
      <p:pic>
        <p:nvPicPr>
          <p:cNvPr id="13" name="Picture 12">
            <a:extLst>
              <a:ext uri="{FF2B5EF4-FFF2-40B4-BE49-F238E27FC236}">
                <a16:creationId xmlns:a16="http://schemas.microsoft.com/office/drawing/2014/main" id="{85E2F079-E2A2-4F44-B49B-DB23817F5DFE}"/>
              </a:ext>
            </a:extLst>
          </p:cNvPr>
          <p:cNvPicPr>
            <a:picLocks noChangeAspect="1"/>
          </p:cNvPicPr>
          <p:nvPr/>
        </p:nvPicPr>
        <p:blipFill>
          <a:blip r:embed="rId3"/>
          <a:stretch>
            <a:fillRect/>
          </a:stretch>
        </p:blipFill>
        <p:spPr>
          <a:xfrm>
            <a:off x="3301787" y="929931"/>
            <a:ext cx="2805545" cy="1865711"/>
          </a:xfrm>
          <a:prstGeom prst="rect">
            <a:avLst/>
          </a:prstGeom>
        </p:spPr>
      </p:pic>
    </p:spTree>
    <p:extLst>
      <p:ext uri="{BB962C8B-B14F-4D97-AF65-F5344CB8AC3E}">
        <p14:creationId xmlns:p14="http://schemas.microsoft.com/office/powerpoint/2010/main" val="6798905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Summary – Distribution of allocations</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66</a:t>
            </a:fld>
            <a:endParaRPr lang="en-GB"/>
          </a:p>
        </p:txBody>
      </p:sp>
      <p:sp>
        <p:nvSpPr>
          <p:cNvPr id="7" name="Text Placeholder 6"/>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404624" y="3798320"/>
            <a:ext cx="6048375" cy="440305"/>
          </a:xfrm>
        </p:spPr>
        <p:txBody>
          <a:bodyPr/>
          <a:lstStyle/>
          <a:p>
            <a:pPr>
              <a:buFont typeface="Arial" panose="020B0604020202020204" pitchFamily="34" charset="0"/>
              <a:buChar char="•"/>
            </a:pPr>
            <a:r>
              <a:rPr lang="it-IT" dirty="0"/>
              <a:t>Weeks of </a:t>
            </a:r>
            <a:r>
              <a:rPr lang="it-IT" dirty="0" err="1"/>
              <a:t>calm</a:t>
            </a:r>
            <a:r>
              <a:rPr lang="it-IT" dirty="0"/>
              <a:t> markets </a:t>
            </a:r>
            <a:r>
              <a:rPr lang="it-IT" dirty="0" err="1"/>
              <a:t>results</a:t>
            </a:r>
            <a:r>
              <a:rPr lang="it-IT" dirty="0"/>
              <a:t> in </a:t>
            </a:r>
            <a:r>
              <a:rPr lang="it-IT" dirty="0" err="1"/>
              <a:t>allocations</a:t>
            </a:r>
            <a:r>
              <a:rPr lang="it-IT" dirty="0"/>
              <a:t> in line with the 12month </a:t>
            </a:r>
            <a:r>
              <a:rPr lang="it-IT" dirty="0" err="1"/>
              <a:t>average</a:t>
            </a:r>
            <a:endParaRPr lang="it-IT" dirty="0"/>
          </a:p>
          <a:p>
            <a:pPr>
              <a:buFont typeface="Arial" panose="020B0604020202020204" pitchFamily="34" charset="0"/>
              <a:buChar char="•"/>
            </a:pPr>
            <a:endParaRPr lang="it-IT" dirty="0"/>
          </a:p>
        </p:txBody>
      </p:sp>
      <p:pic>
        <p:nvPicPr>
          <p:cNvPr id="19" name="Picture 18">
            <a:extLst>
              <a:ext uri="{FF2B5EF4-FFF2-40B4-BE49-F238E27FC236}">
                <a16:creationId xmlns:a16="http://schemas.microsoft.com/office/drawing/2014/main" id="{F6A9F933-B378-4E2C-8F69-323D16573ADE}"/>
              </a:ext>
            </a:extLst>
          </p:cNvPr>
          <p:cNvPicPr>
            <a:picLocks noChangeAspect="1"/>
          </p:cNvPicPr>
          <p:nvPr/>
        </p:nvPicPr>
        <p:blipFill>
          <a:blip r:embed="rId2"/>
          <a:stretch>
            <a:fillRect/>
          </a:stretch>
        </p:blipFill>
        <p:spPr>
          <a:xfrm>
            <a:off x="4825175" y="1791756"/>
            <a:ext cx="1464848" cy="1385188"/>
          </a:xfrm>
          <a:prstGeom prst="rect">
            <a:avLst/>
          </a:prstGeom>
        </p:spPr>
      </p:pic>
      <p:pic>
        <p:nvPicPr>
          <p:cNvPr id="8" name="Picture 7">
            <a:extLst>
              <a:ext uri="{FF2B5EF4-FFF2-40B4-BE49-F238E27FC236}">
                <a16:creationId xmlns:a16="http://schemas.microsoft.com/office/drawing/2014/main" id="{B316E4CF-4264-481F-90A2-CB30C65270E2}"/>
              </a:ext>
            </a:extLst>
          </p:cNvPr>
          <p:cNvPicPr>
            <a:picLocks noChangeAspect="1"/>
          </p:cNvPicPr>
          <p:nvPr/>
        </p:nvPicPr>
        <p:blipFill>
          <a:blip r:embed="rId3"/>
          <a:stretch>
            <a:fillRect/>
          </a:stretch>
        </p:blipFill>
        <p:spPr>
          <a:xfrm>
            <a:off x="404625" y="1110792"/>
            <a:ext cx="3361036" cy="2508236"/>
          </a:xfrm>
          <a:prstGeom prst="rect">
            <a:avLst/>
          </a:prstGeom>
        </p:spPr>
      </p:pic>
    </p:spTree>
    <p:extLst>
      <p:ext uri="{BB962C8B-B14F-4D97-AF65-F5344CB8AC3E}">
        <p14:creationId xmlns:p14="http://schemas.microsoft.com/office/powerpoint/2010/main" val="2314719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TAA Components – Economic Backdrop</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67</a:t>
            </a:fld>
            <a:endParaRPr lang="en-GB"/>
          </a:p>
        </p:txBody>
      </p:sp>
      <p:sp>
        <p:nvSpPr>
          <p:cNvPr id="7" name="Text Placeholder 6"/>
          <p:cNvSpPr>
            <a:spLocks noGrp="1"/>
          </p:cNvSpPr>
          <p:nvPr>
            <p:ph type="body" sz="quarter" idx="13"/>
          </p:nvPr>
        </p:nvSpPr>
        <p:spPr/>
        <p:txBody>
          <a:bodyPr/>
          <a:lstStyle/>
          <a:p>
            <a:r>
              <a:rPr lang="en-GB" dirty="0"/>
              <a:t>Economic backdrop point to risk-on</a:t>
            </a:r>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511909" y="2882584"/>
            <a:ext cx="3116856" cy="1060767"/>
          </a:xfrm>
        </p:spPr>
        <p:txBody>
          <a:bodyPr/>
          <a:lstStyle/>
          <a:p>
            <a:pPr>
              <a:buFont typeface="Arial" panose="020B0604020202020204" pitchFamily="34" charset="0"/>
              <a:buChar char="•"/>
            </a:pPr>
            <a:r>
              <a:rPr lang="en-US" sz="825" dirty="0"/>
              <a:t>Economic backdrop now leverages on Macro-Wealth Index (MWI) data, as well as detailed breakdown of institutional flows and market indicators for volatility (VIX and MOVE) and macro sentiments. </a:t>
            </a:r>
          </a:p>
          <a:p>
            <a:pPr>
              <a:buFont typeface="Arial" panose="020B0604020202020204" pitchFamily="34" charset="0"/>
              <a:buChar char="•"/>
            </a:pPr>
            <a:r>
              <a:rPr lang="en-US" sz="825" dirty="0"/>
              <a:t>Latest analysis shows Labor establishment survey (MWI) and VIX to be the most relevant drivers of asset returns (equity, </a:t>
            </a:r>
            <a:r>
              <a:rPr lang="en-US" sz="825" dirty="0" err="1"/>
              <a:t>govies</a:t>
            </a:r>
            <a:r>
              <a:rPr lang="en-US" sz="825" dirty="0"/>
              <a:t>, IG, HY and commodities) going forward (right chart).</a:t>
            </a:r>
          </a:p>
          <a:p>
            <a:pPr>
              <a:buFont typeface="Arial" panose="020B0604020202020204" pitchFamily="34" charset="0"/>
              <a:buChar char="•"/>
            </a:pPr>
            <a:r>
              <a:rPr lang="en-US" sz="900" dirty="0"/>
              <a:t>Marginal OW across all asset classes, with a slight preference of credit (both IG and HY) followed by equity</a:t>
            </a:r>
          </a:p>
          <a:p>
            <a:pPr marL="4763" indent="0">
              <a:buNone/>
            </a:pPr>
            <a:endParaRPr lang="en-US" sz="825" dirty="0"/>
          </a:p>
        </p:txBody>
      </p:sp>
      <p:pic>
        <p:nvPicPr>
          <p:cNvPr id="3" name="Picture 2">
            <a:extLst>
              <a:ext uri="{FF2B5EF4-FFF2-40B4-BE49-F238E27FC236}">
                <a16:creationId xmlns:a16="http://schemas.microsoft.com/office/drawing/2014/main" id="{BBB8257C-9B12-40A7-AC1B-40FFE5FD8224}"/>
              </a:ext>
            </a:extLst>
          </p:cNvPr>
          <p:cNvPicPr>
            <a:picLocks noChangeAspect="1"/>
          </p:cNvPicPr>
          <p:nvPr/>
        </p:nvPicPr>
        <p:blipFill>
          <a:blip r:embed="rId2"/>
          <a:stretch>
            <a:fillRect/>
          </a:stretch>
        </p:blipFill>
        <p:spPr>
          <a:xfrm>
            <a:off x="3720742" y="857446"/>
            <a:ext cx="2800169" cy="3403154"/>
          </a:xfrm>
          <a:prstGeom prst="rect">
            <a:avLst/>
          </a:prstGeom>
        </p:spPr>
      </p:pic>
      <p:pic>
        <p:nvPicPr>
          <p:cNvPr id="11" name="Picture 10">
            <a:extLst>
              <a:ext uri="{FF2B5EF4-FFF2-40B4-BE49-F238E27FC236}">
                <a16:creationId xmlns:a16="http://schemas.microsoft.com/office/drawing/2014/main" id="{D80EFDB1-A364-4365-A012-844784A9C507}"/>
              </a:ext>
            </a:extLst>
          </p:cNvPr>
          <p:cNvPicPr>
            <a:picLocks noChangeAspect="1"/>
          </p:cNvPicPr>
          <p:nvPr/>
        </p:nvPicPr>
        <p:blipFill>
          <a:blip r:embed="rId3"/>
          <a:stretch>
            <a:fillRect/>
          </a:stretch>
        </p:blipFill>
        <p:spPr>
          <a:xfrm>
            <a:off x="337089" y="997751"/>
            <a:ext cx="3179195" cy="1761869"/>
          </a:xfrm>
          <a:prstGeom prst="rect">
            <a:avLst/>
          </a:prstGeom>
        </p:spPr>
      </p:pic>
    </p:spTree>
    <p:extLst>
      <p:ext uri="{BB962C8B-B14F-4D97-AF65-F5344CB8AC3E}">
        <p14:creationId xmlns:p14="http://schemas.microsoft.com/office/powerpoint/2010/main" val="29561130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TAA Components – Economic Backdrop </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68</a:t>
            </a:fld>
            <a:endParaRPr lang="en-GB"/>
          </a:p>
        </p:txBody>
      </p:sp>
      <p:sp>
        <p:nvSpPr>
          <p:cNvPr id="7" name="Text Placeholder 6"/>
          <p:cNvSpPr>
            <a:spLocks noGrp="1"/>
          </p:cNvSpPr>
          <p:nvPr>
            <p:ph type="body" sz="quarter" idx="13"/>
          </p:nvPr>
        </p:nvSpPr>
        <p:spPr/>
        <p:txBody>
          <a:bodyPr/>
          <a:lstStyle/>
          <a:p>
            <a:r>
              <a:rPr lang="en-GB" dirty="0"/>
              <a:t>Economic backdrop case for US equities – neutral tilt</a:t>
            </a:r>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444750" y="3092006"/>
            <a:ext cx="2896967" cy="1299618"/>
          </a:xfrm>
        </p:spPr>
        <p:txBody>
          <a:bodyPr/>
          <a:lstStyle/>
          <a:p>
            <a:pPr>
              <a:buFont typeface="Arial" panose="020B0604020202020204" pitchFamily="34" charset="0"/>
              <a:buChar char="•"/>
            </a:pPr>
            <a:r>
              <a:rPr lang="en-US" sz="825" dirty="0"/>
              <a:t>VIX on 30/4 was at 24.7 representing a YoY change of 9.05 </a:t>
            </a:r>
          </a:p>
          <a:p>
            <a:pPr>
              <a:buFont typeface="Arial" panose="020B0604020202020204" pitchFamily="34" charset="0"/>
              <a:buChar char="•"/>
            </a:pPr>
            <a:r>
              <a:rPr lang="en-US" sz="825" dirty="0"/>
              <a:t>CBR analysis shows in the past higher levels and changes in VIX led to equity forward returns tending towards neutrality with wider dispersion</a:t>
            </a:r>
          </a:p>
          <a:p>
            <a:pPr>
              <a:buFont typeface="Arial" panose="020B0604020202020204" pitchFamily="34" charset="0"/>
              <a:buChar char="•"/>
            </a:pPr>
            <a:endParaRPr lang="en-US" sz="900" dirty="0"/>
          </a:p>
          <a:p>
            <a:pPr marL="4763" indent="0">
              <a:buNone/>
            </a:pPr>
            <a:endParaRPr lang="en-US" sz="825" dirty="0"/>
          </a:p>
        </p:txBody>
      </p:sp>
      <p:pic>
        <p:nvPicPr>
          <p:cNvPr id="9" name="Picture 8">
            <a:extLst>
              <a:ext uri="{FF2B5EF4-FFF2-40B4-BE49-F238E27FC236}">
                <a16:creationId xmlns:a16="http://schemas.microsoft.com/office/drawing/2014/main" id="{8E58FB73-D61D-4B81-A20B-445D27EC5FAA}"/>
              </a:ext>
            </a:extLst>
          </p:cNvPr>
          <p:cNvPicPr>
            <a:picLocks noChangeAspect="1"/>
          </p:cNvPicPr>
          <p:nvPr/>
        </p:nvPicPr>
        <p:blipFill>
          <a:blip r:embed="rId2"/>
          <a:stretch>
            <a:fillRect/>
          </a:stretch>
        </p:blipFill>
        <p:spPr>
          <a:xfrm>
            <a:off x="3341717" y="931500"/>
            <a:ext cx="2740887" cy="1832832"/>
          </a:xfrm>
          <a:prstGeom prst="rect">
            <a:avLst/>
          </a:prstGeom>
        </p:spPr>
      </p:pic>
      <p:pic>
        <p:nvPicPr>
          <p:cNvPr id="10" name="Picture 9">
            <a:extLst>
              <a:ext uri="{FF2B5EF4-FFF2-40B4-BE49-F238E27FC236}">
                <a16:creationId xmlns:a16="http://schemas.microsoft.com/office/drawing/2014/main" id="{38CAF57B-2446-47C7-9EA0-97FE0B0973BC}"/>
              </a:ext>
            </a:extLst>
          </p:cNvPr>
          <p:cNvPicPr>
            <a:picLocks noChangeAspect="1"/>
          </p:cNvPicPr>
          <p:nvPr/>
        </p:nvPicPr>
        <p:blipFill>
          <a:blip r:embed="rId3"/>
          <a:stretch>
            <a:fillRect/>
          </a:stretch>
        </p:blipFill>
        <p:spPr>
          <a:xfrm>
            <a:off x="3341717" y="2792268"/>
            <a:ext cx="2740887" cy="1854456"/>
          </a:xfrm>
          <a:prstGeom prst="rect">
            <a:avLst/>
          </a:prstGeom>
        </p:spPr>
      </p:pic>
      <p:pic>
        <p:nvPicPr>
          <p:cNvPr id="13" name="Picture 12">
            <a:extLst>
              <a:ext uri="{FF2B5EF4-FFF2-40B4-BE49-F238E27FC236}">
                <a16:creationId xmlns:a16="http://schemas.microsoft.com/office/drawing/2014/main" id="{EAE73C92-4508-4A5C-80AF-06A017BDC888}"/>
              </a:ext>
            </a:extLst>
          </p:cNvPr>
          <p:cNvPicPr>
            <a:picLocks noChangeAspect="1"/>
          </p:cNvPicPr>
          <p:nvPr/>
        </p:nvPicPr>
        <p:blipFill>
          <a:blip r:embed="rId4"/>
          <a:stretch>
            <a:fillRect/>
          </a:stretch>
        </p:blipFill>
        <p:spPr>
          <a:xfrm>
            <a:off x="405004" y="931500"/>
            <a:ext cx="2812022" cy="1765351"/>
          </a:xfrm>
          <a:prstGeom prst="rect">
            <a:avLst/>
          </a:prstGeom>
        </p:spPr>
      </p:pic>
    </p:spTree>
    <p:extLst>
      <p:ext uri="{BB962C8B-B14F-4D97-AF65-F5344CB8AC3E}">
        <p14:creationId xmlns:p14="http://schemas.microsoft.com/office/powerpoint/2010/main" val="503958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TAA Components – Technical Analysis</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69</a:t>
            </a:fld>
            <a:endParaRPr lang="en-GB"/>
          </a:p>
        </p:txBody>
      </p:sp>
      <p:sp>
        <p:nvSpPr>
          <p:cNvPr id="7" name="Text Placeholder 6"/>
          <p:cNvSpPr>
            <a:spLocks noGrp="1"/>
          </p:cNvSpPr>
          <p:nvPr>
            <p:ph type="body" sz="quarter" idx="13"/>
          </p:nvPr>
        </p:nvSpPr>
        <p:spPr/>
        <p:txBody>
          <a:bodyPr/>
          <a:lstStyle/>
          <a:p>
            <a:r>
              <a:rPr lang="en-GB" dirty="0"/>
              <a:t>Fractals shift into safe assets</a:t>
            </a:r>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413701" y="2691664"/>
            <a:ext cx="2864345" cy="1654448"/>
          </a:xfrm>
        </p:spPr>
        <p:txBody>
          <a:bodyPr/>
          <a:lstStyle/>
          <a:p>
            <a:pPr>
              <a:buFont typeface="Arial" panose="020B0604020202020204" pitchFamily="34" charset="0"/>
              <a:buChar char="•"/>
            </a:pPr>
            <a:r>
              <a:rPr lang="en-US" dirty="0"/>
              <a:t>Recent market tranquility translates into an uptick in risk exposure</a:t>
            </a:r>
          </a:p>
          <a:p>
            <a:pPr lvl="1">
              <a:buFont typeface="Arial" panose="020B0604020202020204" pitchFamily="34" charset="0"/>
              <a:buChar char="•"/>
            </a:pPr>
            <a:r>
              <a:rPr lang="en-US" dirty="0"/>
              <a:t>Latest update favors risky assets (part. equity + HY).</a:t>
            </a:r>
          </a:p>
          <a:p>
            <a:pPr lvl="1">
              <a:buFont typeface="Arial" panose="020B0604020202020204" pitchFamily="34" charset="0"/>
              <a:buChar char="•"/>
            </a:pPr>
            <a:r>
              <a:rPr lang="en-US" dirty="0"/>
              <a:t>Equity contrarian signals continue to fluctuate wildly; F/G swing from historic lows to highs in 2 weeks</a:t>
            </a:r>
          </a:p>
          <a:p>
            <a:pPr marL="167870" lvl="1" indent="0">
              <a:buNone/>
            </a:pPr>
            <a:endParaRPr lang="en-US" dirty="0"/>
          </a:p>
          <a:p>
            <a:pPr>
              <a:buFont typeface="Arial" panose="020B0604020202020204" pitchFamily="34" charset="0"/>
              <a:buChar char="•"/>
            </a:pPr>
            <a:endParaRPr lang="en-US" dirty="0"/>
          </a:p>
          <a:p>
            <a:endParaRPr lang="it-IT" dirty="0"/>
          </a:p>
        </p:txBody>
      </p:sp>
      <p:pic>
        <p:nvPicPr>
          <p:cNvPr id="11" name="Picture 10">
            <a:extLst>
              <a:ext uri="{FF2B5EF4-FFF2-40B4-BE49-F238E27FC236}">
                <a16:creationId xmlns:a16="http://schemas.microsoft.com/office/drawing/2014/main" id="{B0AA2AD2-CB5C-4C03-B256-DDBD5FCD0ED2}"/>
              </a:ext>
            </a:extLst>
          </p:cNvPr>
          <p:cNvPicPr>
            <a:picLocks noChangeAspect="1"/>
          </p:cNvPicPr>
          <p:nvPr/>
        </p:nvPicPr>
        <p:blipFill>
          <a:blip r:embed="rId2"/>
          <a:stretch>
            <a:fillRect/>
          </a:stretch>
        </p:blipFill>
        <p:spPr>
          <a:xfrm>
            <a:off x="3476239" y="928302"/>
            <a:ext cx="2641730" cy="1614197"/>
          </a:xfrm>
          <a:prstGeom prst="rect">
            <a:avLst/>
          </a:prstGeom>
        </p:spPr>
      </p:pic>
      <p:pic>
        <p:nvPicPr>
          <p:cNvPr id="8" name="Picture 7">
            <a:extLst>
              <a:ext uri="{FF2B5EF4-FFF2-40B4-BE49-F238E27FC236}">
                <a16:creationId xmlns:a16="http://schemas.microsoft.com/office/drawing/2014/main" id="{F94A6535-5173-479C-8506-6135F705B9A2}"/>
              </a:ext>
            </a:extLst>
          </p:cNvPr>
          <p:cNvPicPr>
            <a:picLocks noChangeAspect="1"/>
          </p:cNvPicPr>
          <p:nvPr/>
        </p:nvPicPr>
        <p:blipFill>
          <a:blip r:embed="rId3"/>
          <a:stretch>
            <a:fillRect/>
          </a:stretch>
        </p:blipFill>
        <p:spPr>
          <a:xfrm>
            <a:off x="413702" y="1048306"/>
            <a:ext cx="2833344" cy="1570203"/>
          </a:xfrm>
          <a:prstGeom prst="rect">
            <a:avLst/>
          </a:prstGeom>
        </p:spPr>
      </p:pic>
      <p:pic>
        <p:nvPicPr>
          <p:cNvPr id="10" name="Picture 9">
            <a:extLst>
              <a:ext uri="{FF2B5EF4-FFF2-40B4-BE49-F238E27FC236}">
                <a16:creationId xmlns:a16="http://schemas.microsoft.com/office/drawing/2014/main" id="{B3ADF7A3-3AE5-4C58-A6E0-7DCD288794B2}"/>
              </a:ext>
            </a:extLst>
          </p:cNvPr>
          <p:cNvPicPr>
            <a:picLocks noChangeAspect="1"/>
          </p:cNvPicPr>
          <p:nvPr/>
        </p:nvPicPr>
        <p:blipFill>
          <a:blip r:embed="rId4"/>
          <a:stretch>
            <a:fillRect/>
          </a:stretch>
        </p:blipFill>
        <p:spPr>
          <a:xfrm>
            <a:off x="3476239" y="2651706"/>
            <a:ext cx="2641730" cy="1667350"/>
          </a:xfrm>
          <a:prstGeom prst="rect">
            <a:avLst/>
          </a:prstGeom>
        </p:spPr>
      </p:pic>
    </p:spTree>
    <p:extLst>
      <p:ext uri="{BB962C8B-B14F-4D97-AF65-F5344CB8AC3E}">
        <p14:creationId xmlns:p14="http://schemas.microsoft.com/office/powerpoint/2010/main" val="372337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1488" y="428400"/>
            <a:ext cx="6459701" cy="268138"/>
          </a:xfrm>
          <a:noFill/>
        </p:spPr>
        <p:txBody>
          <a:bodyPr>
            <a:normAutofit fontScale="90000"/>
          </a:bodyPr>
          <a:lstStyle/>
          <a:p>
            <a:r>
              <a:rPr lang="en-GB" noProof="0" dirty="0"/>
              <a:t>Strategic Portfolio – Performance up to 9</a:t>
            </a:r>
            <a:r>
              <a:rPr lang="en-GB" baseline="30000" noProof="0" dirty="0"/>
              <a:t>th</a:t>
            </a:r>
            <a:r>
              <a:rPr lang="en-GB" noProof="0" dirty="0"/>
              <a:t> May </a:t>
            </a:r>
            <a:r>
              <a:rPr lang="en-GB" sz="1000" noProof="0" dirty="0"/>
              <a:t>(</a:t>
            </a:r>
            <a:r>
              <a:rPr lang="en-GB" sz="1000" dirty="0"/>
              <a:t>Absolute Performance -2.55%</a:t>
            </a:r>
            <a:r>
              <a:rPr lang="en-GB" sz="1000" noProof="0" dirty="0"/>
              <a:t>)</a:t>
            </a:r>
          </a:p>
        </p:txBody>
      </p:sp>
      <p:sp>
        <p:nvSpPr>
          <p:cNvPr id="4" name="Espace réservé du pied de page 3"/>
          <p:cNvSpPr>
            <a:spLocks noGrp="1"/>
          </p:cNvSpPr>
          <p:nvPr>
            <p:ph type="ftr" sz="quarter" idx="11"/>
          </p:nvPr>
        </p:nvSpPr>
        <p:spPr/>
        <p:txBody>
          <a:bodyPr/>
          <a:lstStyle/>
          <a:p>
            <a:r>
              <a:rPr lang="en-GB" dirty="0"/>
              <a:t>Performance  l 14 May 2025</a:t>
            </a:r>
          </a:p>
        </p:txBody>
      </p:sp>
      <p:sp>
        <p:nvSpPr>
          <p:cNvPr id="5" name="Espace réservé du numéro de diapositive 4"/>
          <p:cNvSpPr>
            <a:spLocks noGrp="1"/>
          </p:cNvSpPr>
          <p:nvPr>
            <p:ph type="sldNum" sz="quarter" idx="12"/>
          </p:nvPr>
        </p:nvSpPr>
        <p:spPr/>
        <p:txBody>
          <a:bodyPr/>
          <a:lstStyle/>
          <a:p>
            <a:fld id="{2B1C6FFC-D040-034F-8B69-20295064E64D}" type="slidenum">
              <a:rPr lang="fr-FR" smtClean="0"/>
              <a:t>7</a:t>
            </a:fld>
            <a:endParaRPr lang="fr-FR" dirty="0"/>
          </a:p>
        </p:txBody>
      </p:sp>
      <p:sp>
        <p:nvSpPr>
          <p:cNvPr id="18" name="ZoneTexte 17"/>
          <p:cNvSpPr txBox="1"/>
          <p:nvPr/>
        </p:nvSpPr>
        <p:spPr>
          <a:xfrm>
            <a:off x="7205774" y="697815"/>
            <a:ext cx="1827868" cy="1717778"/>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Insert a new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 </a:t>
            </a:r>
            <a:br>
              <a:rPr lang="en-GB" sz="848" dirty="0">
                <a:solidFill>
                  <a:schemeClr val="accent1"/>
                </a:solidFill>
              </a:rPr>
            </a:br>
            <a:r>
              <a:rPr lang="en-GB" sz="848" dirty="0">
                <a:solidFill>
                  <a:schemeClr val="accent1"/>
                </a:solidFill>
              </a:rPr>
              <a:t>in the Gallery.</a:t>
            </a:r>
          </a:p>
          <a:p>
            <a:pPr>
              <a:spcAft>
                <a:spcPts val="450"/>
              </a:spcAft>
            </a:pPr>
            <a:r>
              <a:rPr lang="en-GB" sz="848" u="sng" dirty="0">
                <a:solidFill>
                  <a:schemeClr val="accent1"/>
                </a:solidFill>
              </a:rPr>
              <a:t>Change the layout of slide:</a:t>
            </a:r>
          </a:p>
          <a:p>
            <a:pPr marL="102394" indent="-102394">
              <a:spcAft>
                <a:spcPts val="450"/>
              </a:spcAft>
              <a:buFont typeface="Arial" charset="0"/>
              <a:buChar char="•"/>
            </a:pPr>
            <a:r>
              <a:rPr lang="en-GB" sz="848" dirty="0">
                <a:solidFill>
                  <a:schemeClr val="accent1"/>
                </a:solidFill>
              </a:rPr>
              <a:t>Click on Home menu / Slides / New Slide,</a:t>
            </a:r>
          </a:p>
          <a:p>
            <a:pPr marL="102394" indent="-102394">
              <a:spcAft>
                <a:spcPts val="450"/>
              </a:spcAft>
              <a:buFont typeface="Arial" charset="0"/>
              <a:buChar char="•"/>
            </a:pPr>
            <a:r>
              <a:rPr lang="en-GB" sz="848" dirty="0">
                <a:solidFill>
                  <a:schemeClr val="accent1"/>
                </a:solidFill>
              </a:rPr>
              <a:t>Select the appropriate slide</a:t>
            </a:r>
            <a:br>
              <a:rPr lang="en-GB" sz="848" dirty="0">
                <a:solidFill>
                  <a:schemeClr val="accent1"/>
                </a:solidFill>
              </a:rPr>
            </a:br>
            <a:r>
              <a:rPr lang="en-GB" sz="848" dirty="0">
                <a:solidFill>
                  <a:schemeClr val="accent1"/>
                </a:solidFill>
              </a:rPr>
              <a:t>in the Gallery. </a:t>
            </a:r>
          </a:p>
        </p:txBody>
      </p:sp>
      <p:grpSp>
        <p:nvGrpSpPr>
          <p:cNvPr id="8" name="Group 7">
            <a:extLst>
              <a:ext uri="{FF2B5EF4-FFF2-40B4-BE49-F238E27FC236}">
                <a16:creationId xmlns:a16="http://schemas.microsoft.com/office/drawing/2014/main" id="{EEBE0259-ED7A-3241-A84D-F6685F094C5A}"/>
              </a:ext>
            </a:extLst>
          </p:cNvPr>
          <p:cNvGrpSpPr/>
          <p:nvPr/>
        </p:nvGrpSpPr>
        <p:grpSpPr>
          <a:xfrm>
            <a:off x="7205774" y="2683024"/>
            <a:ext cx="1827868" cy="1743426"/>
            <a:chOff x="9607698" y="2720115"/>
            <a:chExt cx="2437157" cy="2324567"/>
          </a:xfrm>
        </p:grpSpPr>
        <p:sp>
          <p:nvSpPr>
            <p:cNvPr id="20" name="ZoneTexte 19"/>
            <p:cNvSpPr txBox="1"/>
            <p:nvPr/>
          </p:nvSpPr>
          <p:spPr>
            <a:xfrm>
              <a:off x="9607698" y="2720115"/>
              <a:ext cx="2437157" cy="2324567"/>
            </a:xfrm>
            <a:prstGeom prst="rect">
              <a:avLst/>
            </a:prstGeom>
            <a:noFill/>
            <a:ln>
              <a:solidFill>
                <a:schemeClr val="tx1"/>
              </a:solidFill>
            </a:ln>
          </p:spPr>
          <p:txBody>
            <a:bodyPr wrap="square" rtlCol="0">
              <a:spAutoFit/>
            </a:bodyPr>
            <a:lstStyle/>
            <a:p>
              <a:pPr>
                <a:spcAft>
                  <a:spcPts val="450"/>
                </a:spcAft>
              </a:pPr>
              <a:r>
                <a:rPr lang="en-GB" sz="848" u="sng" dirty="0">
                  <a:solidFill>
                    <a:schemeClr val="accent1"/>
                  </a:solidFill>
                </a:rPr>
                <a:t>Change text level to another one:</a:t>
              </a:r>
            </a:p>
            <a:p>
              <a:pPr marL="102386" indent="-102386">
                <a:buFont typeface="Arial" charset="0"/>
                <a:buChar char="•"/>
              </a:pPr>
              <a:r>
                <a:rPr lang="en-GB" sz="848" b="1" dirty="0">
                  <a:solidFill>
                    <a:schemeClr val="accent1"/>
                  </a:solidFill>
                </a:rPr>
                <a:t>In the Home menu:</a:t>
              </a:r>
            </a:p>
            <a:p>
              <a:pPr marL="101197">
                <a:spcAft>
                  <a:spcPts val="450"/>
                </a:spcAft>
              </a:pPr>
              <a:r>
                <a:rPr lang="en-GB" sz="848" dirty="0">
                  <a:solidFill>
                    <a:schemeClr val="accent1"/>
                  </a:solidFill>
                </a:rPr>
                <a:t>click to the following </a:t>
              </a:r>
              <a:br>
                <a:rPr lang="en-GB" sz="848" dirty="0">
                  <a:solidFill>
                    <a:schemeClr val="accent1"/>
                  </a:solidFill>
                </a:rPr>
              </a:br>
              <a:r>
                <a:rPr lang="en-GB" sz="848" dirty="0">
                  <a:solidFill>
                    <a:schemeClr val="accent1"/>
                  </a:solidFill>
                </a:rPr>
                <a:t>buttons </a:t>
              </a:r>
            </a:p>
            <a:p>
              <a:pPr marL="102386" indent="-102386">
                <a:spcAft>
                  <a:spcPts val="450"/>
                </a:spcAft>
                <a:buFont typeface="Arial" charset="0"/>
                <a:buChar char="•"/>
              </a:pPr>
              <a:r>
                <a:rPr lang="en-GB" sz="848" b="1" dirty="0">
                  <a:solidFill>
                    <a:schemeClr val="accent1"/>
                  </a:solidFill>
                </a:rPr>
                <a:t>With the tab key:</a:t>
              </a:r>
            </a:p>
            <a:p>
              <a:pPr marL="507170" lvl="1">
                <a:spcAft>
                  <a:spcPts val="450"/>
                </a:spcAft>
              </a:pPr>
              <a:r>
                <a:rPr lang="en-GB" sz="848" dirty="0">
                  <a:solidFill>
                    <a:schemeClr val="accent1"/>
                  </a:solidFill>
                </a:rPr>
                <a:t>Next level</a:t>
              </a:r>
            </a:p>
            <a:p>
              <a:pPr marL="901238" lvl="1" indent="-28574">
                <a:spcAft>
                  <a:spcPts val="450"/>
                </a:spcAft>
              </a:pPr>
              <a:r>
                <a:rPr lang="en-GB" sz="848" dirty="0">
                  <a:solidFill>
                    <a:schemeClr val="accent1"/>
                  </a:solidFill>
                </a:rPr>
                <a:t>Previous level</a:t>
              </a:r>
            </a:p>
            <a:p>
              <a:pPr marL="101197">
                <a:spcBef>
                  <a:spcPts val="150"/>
                </a:spcBef>
                <a:spcAft>
                  <a:spcPts val="450"/>
                </a:spcAft>
              </a:pPr>
              <a:r>
                <a:rPr lang="en-GB" sz="848" dirty="0">
                  <a:solidFill>
                    <a:schemeClr val="accent1"/>
                  </a:solidFill>
                </a:rPr>
                <a:t> With the tab key, it is advisable to select all the text to change level</a:t>
              </a:r>
            </a:p>
          </p:txBody>
        </p:sp>
        <p:grpSp>
          <p:nvGrpSpPr>
            <p:cNvPr id="7" name="Group 6">
              <a:extLst>
                <a:ext uri="{FF2B5EF4-FFF2-40B4-BE49-F238E27FC236}">
                  <a16:creationId xmlns:a16="http://schemas.microsoft.com/office/drawing/2014/main" id="{2980AF5B-C487-A74C-A8A6-A5A61B6DC774}"/>
                </a:ext>
              </a:extLst>
            </p:cNvPr>
            <p:cNvGrpSpPr/>
            <p:nvPr/>
          </p:nvGrpSpPr>
          <p:grpSpPr>
            <a:xfrm>
              <a:off x="10086176" y="3824312"/>
              <a:ext cx="608428" cy="501631"/>
              <a:chOff x="9921584" y="3824312"/>
              <a:chExt cx="608428" cy="501631"/>
            </a:xfrm>
          </p:grpSpPr>
          <p:sp>
            <p:nvSpPr>
              <p:cNvPr id="21" name="ZoneTexte 20"/>
              <p:cNvSpPr txBox="1"/>
              <p:nvPr/>
            </p:nvSpPr>
            <p:spPr>
              <a:xfrm>
                <a:off x="9921584" y="3824312"/>
                <a:ext cx="225118" cy="216908"/>
              </a:xfrm>
              <a:prstGeom prst="rect">
                <a:avLst/>
              </a:prstGeom>
              <a:noFill/>
              <a:ln>
                <a:solidFill>
                  <a:schemeClr val="tx1"/>
                </a:solidFill>
              </a:ln>
            </p:spPr>
            <p:txBody>
              <a:bodyPr wrap="none" lIns="0" tIns="0" rIns="0" bIns="0" rtlCol="0" anchor="ctr" anchorCtr="0">
                <a:noAutofit/>
              </a:bodyPr>
              <a:lstStyle/>
              <a:p>
                <a:pPr algn="ctr"/>
                <a:r>
                  <a:rPr lang="en-GB" sz="848"/>
                  <a:t>⇥</a:t>
                </a:r>
              </a:p>
            </p:txBody>
          </p:sp>
          <p:grpSp>
            <p:nvGrpSpPr>
              <p:cNvPr id="22" name="Grouper 21"/>
              <p:cNvGrpSpPr/>
              <p:nvPr/>
            </p:nvGrpSpPr>
            <p:grpSpPr>
              <a:xfrm>
                <a:off x="9921584" y="4028853"/>
                <a:ext cx="608428" cy="297090"/>
                <a:chOff x="10020700" y="4437226"/>
                <a:chExt cx="762840" cy="349510"/>
              </a:xfrm>
            </p:grpSpPr>
            <p:sp>
              <p:nvSpPr>
                <p:cNvPr id="24" name="ZoneTexte 23"/>
                <p:cNvSpPr txBox="1"/>
                <p:nvPr/>
              </p:nvSpPr>
              <p:spPr>
                <a:xfrm>
                  <a:off x="10020700" y="4494304"/>
                  <a:ext cx="282250" cy="255181"/>
                </a:xfrm>
                <a:prstGeom prst="rect">
                  <a:avLst/>
                </a:prstGeom>
                <a:noFill/>
                <a:ln>
                  <a:solidFill>
                    <a:schemeClr val="tx1"/>
                  </a:solidFill>
                </a:ln>
              </p:spPr>
              <p:txBody>
                <a:bodyPr wrap="none" lIns="0" tIns="0" rIns="0" bIns="0" rtlCol="0" anchor="ctr" anchorCtr="0">
                  <a:noAutofit/>
                </a:bodyPr>
                <a:lstStyle/>
                <a:p>
                  <a:pPr algn="ctr"/>
                  <a:r>
                    <a:rPr lang="en-GB" sz="848"/>
                    <a:t>⇥</a:t>
                  </a:r>
                </a:p>
              </p:txBody>
            </p:sp>
            <p:sp>
              <p:nvSpPr>
                <p:cNvPr id="25" name="ZoneTexte 24"/>
                <p:cNvSpPr txBox="1"/>
                <p:nvPr/>
              </p:nvSpPr>
              <p:spPr>
                <a:xfrm>
                  <a:off x="10501290" y="4494299"/>
                  <a:ext cx="282250" cy="255181"/>
                </a:xfrm>
                <a:prstGeom prst="rect">
                  <a:avLst/>
                </a:prstGeom>
                <a:noFill/>
                <a:ln>
                  <a:solidFill>
                    <a:schemeClr val="tx1"/>
                  </a:solidFill>
                </a:ln>
              </p:spPr>
              <p:txBody>
                <a:bodyPr wrap="none" lIns="0" tIns="0" rIns="0" bIns="0" rtlCol="0" anchor="ctr" anchorCtr="0">
                  <a:noAutofit/>
                </a:bodyPr>
                <a:lstStyle/>
                <a:p>
                  <a:pPr algn="ctr"/>
                  <a:r>
                    <a:rPr lang="en-GB" sz="848" dirty="0"/>
                    <a:t>⇧</a:t>
                  </a:r>
                </a:p>
              </p:txBody>
            </p:sp>
            <p:sp>
              <p:nvSpPr>
                <p:cNvPr id="26" name="ZoneTexte 25"/>
                <p:cNvSpPr txBox="1"/>
                <p:nvPr/>
              </p:nvSpPr>
              <p:spPr>
                <a:xfrm>
                  <a:off x="10244749" y="4437226"/>
                  <a:ext cx="276447" cy="349510"/>
                </a:xfrm>
                <a:prstGeom prst="rect">
                  <a:avLst/>
                </a:prstGeom>
                <a:noFill/>
              </p:spPr>
              <p:txBody>
                <a:bodyPr wrap="square" rtlCol="0">
                  <a:spAutoFit/>
                </a:bodyPr>
                <a:lstStyle/>
                <a:p>
                  <a:r>
                    <a:rPr lang="en-GB" sz="848"/>
                    <a:t>+</a:t>
                  </a:r>
                </a:p>
              </p:txBody>
            </p:sp>
          </p:grpSp>
        </p:grpSp>
        <p:pic>
          <p:nvPicPr>
            <p:cNvPr id="23" name="Imag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8834" y="3360078"/>
              <a:ext cx="484328" cy="211545"/>
            </a:xfrm>
            <a:prstGeom prst="rect">
              <a:avLst/>
            </a:prstGeom>
          </p:spPr>
        </p:pic>
      </p:grpSp>
      <p:pic>
        <p:nvPicPr>
          <p:cNvPr id="3" name="Picture 2">
            <a:extLst>
              <a:ext uri="{FF2B5EF4-FFF2-40B4-BE49-F238E27FC236}">
                <a16:creationId xmlns:a16="http://schemas.microsoft.com/office/drawing/2014/main" id="{2D6BB16A-28B9-94C9-04F1-45D3849452DF}"/>
              </a:ext>
            </a:extLst>
          </p:cNvPr>
          <p:cNvPicPr>
            <a:picLocks noChangeAspect="1"/>
          </p:cNvPicPr>
          <p:nvPr/>
        </p:nvPicPr>
        <p:blipFill>
          <a:blip r:embed="rId4"/>
          <a:stretch>
            <a:fillRect/>
          </a:stretch>
        </p:blipFill>
        <p:spPr>
          <a:xfrm>
            <a:off x="749300" y="742039"/>
            <a:ext cx="5881720" cy="1845889"/>
          </a:xfrm>
          <a:prstGeom prst="rect">
            <a:avLst/>
          </a:prstGeom>
        </p:spPr>
      </p:pic>
      <p:pic>
        <p:nvPicPr>
          <p:cNvPr id="9" name="Picture 8">
            <a:extLst>
              <a:ext uri="{FF2B5EF4-FFF2-40B4-BE49-F238E27FC236}">
                <a16:creationId xmlns:a16="http://schemas.microsoft.com/office/drawing/2014/main" id="{0C815590-7640-7BC4-4B92-60C5C9497F9F}"/>
              </a:ext>
            </a:extLst>
          </p:cNvPr>
          <p:cNvPicPr>
            <a:picLocks noChangeAspect="1"/>
          </p:cNvPicPr>
          <p:nvPr/>
        </p:nvPicPr>
        <p:blipFill>
          <a:blip r:embed="rId5"/>
          <a:stretch>
            <a:fillRect/>
          </a:stretch>
        </p:blipFill>
        <p:spPr>
          <a:xfrm>
            <a:off x="749300" y="2587928"/>
            <a:ext cx="5581650" cy="1939914"/>
          </a:xfrm>
          <a:prstGeom prst="rect">
            <a:avLst/>
          </a:prstGeom>
        </p:spPr>
      </p:pic>
    </p:spTree>
    <p:extLst>
      <p:ext uri="{BB962C8B-B14F-4D97-AF65-F5344CB8AC3E}">
        <p14:creationId xmlns:p14="http://schemas.microsoft.com/office/powerpoint/2010/main" val="3308833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2. TAA Components – Risk Combo</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70</a:t>
            </a:fld>
            <a:endParaRPr lang="en-GB"/>
          </a:p>
        </p:txBody>
      </p:sp>
      <p:sp>
        <p:nvSpPr>
          <p:cNvPr id="7" name="Text Placeholder 6"/>
          <p:cNvSpPr>
            <a:spLocks noGrp="1"/>
          </p:cNvSpPr>
          <p:nvPr>
            <p:ph type="body" sz="quarter" idx="13"/>
          </p:nvPr>
        </p:nvSpPr>
        <p:spPr/>
        <p:txBody>
          <a:bodyPr/>
          <a:lstStyle/>
          <a:p>
            <a:r>
              <a:rPr lang="en-GB" dirty="0"/>
              <a:t>Noticeable worsening of Financial Conditions; </a:t>
            </a:r>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429968" y="2956738"/>
            <a:ext cx="5998065" cy="1077014"/>
          </a:xfrm>
        </p:spPr>
        <p:txBody>
          <a:bodyPr/>
          <a:lstStyle/>
          <a:p>
            <a:pPr>
              <a:buFont typeface="Arial" panose="020B0604020202020204" pitchFamily="34" charset="0"/>
              <a:buChar char="•"/>
            </a:pPr>
            <a:r>
              <a:rPr lang="it-IT" sz="825" dirty="0"/>
              <a:t>Risk-combo status quo</a:t>
            </a:r>
          </a:p>
          <a:p>
            <a:pPr lvl="1">
              <a:buFont typeface="Arial" panose="020B0604020202020204" pitchFamily="34" charset="0"/>
              <a:buChar char="•"/>
            </a:pPr>
            <a:r>
              <a:rPr lang="it-IT" sz="750" dirty="0"/>
              <a:t>Institutions </a:t>
            </a:r>
            <a:r>
              <a:rPr lang="it-IT" sz="750" dirty="0" err="1"/>
              <a:t>have</a:t>
            </a:r>
            <a:r>
              <a:rPr lang="it-IT" sz="750" dirty="0"/>
              <a:t> </a:t>
            </a:r>
            <a:r>
              <a:rPr lang="it-IT" sz="750" dirty="0" err="1"/>
              <a:t>tracked</a:t>
            </a:r>
            <a:r>
              <a:rPr lang="it-IT" sz="750" dirty="0"/>
              <a:t> back risk  </a:t>
            </a:r>
            <a:r>
              <a:rPr lang="it-IT" sz="750" dirty="0" err="1"/>
              <a:t>awaiting</a:t>
            </a:r>
            <a:r>
              <a:rPr lang="it-IT" sz="750" dirty="0"/>
              <a:t> news from </a:t>
            </a:r>
            <a:r>
              <a:rPr lang="it-IT" sz="750" dirty="0" err="1"/>
              <a:t>monetary</a:t>
            </a:r>
            <a:r>
              <a:rPr lang="it-IT" sz="750" dirty="0"/>
              <a:t> authority and </a:t>
            </a:r>
            <a:r>
              <a:rPr lang="it-IT" sz="750" dirty="0" err="1"/>
              <a:t>ongoing</a:t>
            </a:r>
            <a:r>
              <a:rPr lang="it-IT" sz="750" dirty="0"/>
              <a:t> trade </a:t>
            </a:r>
            <a:r>
              <a:rPr lang="it-IT" sz="750" dirty="0" err="1"/>
              <a:t>negotiations</a:t>
            </a:r>
            <a:endParaRPr lang="it-IT" sz="750" dirty="0"/>
          </a:p>
          <a:p>
            <a:pPr lvl="1">
              <a:buFont typeface="Arial" panose="020B0604020202020204" pitchFamily="34" charset="0"/>
              <a:buChar char="•"/>
            </a:pPr>
            <a:r>
              <a:rPr lang="it-IT" sz="750" dirty="0"/>
              <a:t>FCI </a:t>
            </a:r>
            <a:r>
              <a:rPr lang="it-IT" sz="750" dirty="0" err="1"/>
              <a:t>conditions</a:t>
            </a:r>
            <a:r>
              <a:rPr lang="it-IT" sz="750" dirty="0"/>
              <a:t> </a:t>
            </a:r>
            <a:r>
              <a:rPr lang="it-IT" sz="750" dirty="0" err="1"/>
              <a:t>have</a:t>
            </a:r>
            <a:r>
              <a:rPr lang="it-IT" sz="750" dirty="0"/>
              <a:t> </a:t>
            </a:r>
            <a:r>
              <a:rPr lang="it-IT" sz="750" dirty="0" err="1"/>
              <a:t>marginally</a:t>
            </a:r>
            <a:r>
              <a:rPr lang="it-IT" sz="750" dirty="0"/>
              <a:t> </a:t>
            </a:r>
            <a:r>
              <a:rPr lang="it-IT" sz="750" dirty="0" err="1"/>
              <a:t>improved</a:t>
            </a:r>
            <a:r>
              <a:rPr lang="it-IT" sz="750" dirty="0"/>
              <a:t> </a:t>
            </a:r>
            <a:r>
              <a:rPr lang="it-IT" sz="750" dirty="0" err="1"/>
              <a:t>as</a:t>
            </a:r>
            <a:r>
              <a:rPr lang="it-IT" sz="750" dirty="0"/>
              <a:t> </a:t>
            </a:r>
            <a:r>
              <a:rPr lang="it-IT" sz="750" dirty="0" err="1"/>
              <a:t>volatility</a:t>
            </a:r>
            <a:r>
              <a:rPr lang="it-IT" sz="750" dirty="0"/>
              <a:t> </a:t>
            </a:r>
            <a:r>
              <a:rPr lang="it-IT" sz="750" dirty="0" err="1"/>
              <a:t>measures</a:t>
            </a:r>
            <a:r>
              <a:rPr lang="it-IT" sz="750" dirty="0"/>
              <a:t> </a:t>
            </a:r>
            <a:r>
              <a:rPr lang="it-IT" sz="750" dirty="0" err="1"/>
              <a:t>remain</a:t>
            </a:r>
            <a:r>
              <a:rPr lang="it-IT" sz="750" dirty="0"/>
              <a:t> steady </a:t>
            </a:r>
          </a:p>
          <a:p>
            <a:pPr lvl="1">
              <a:buFont typeface="Arial" panose="020B0604020202020204" pitchFamily="34" charset="0"/>
              <a:buChar char="•"/>
            </a:pPr>
            <a:r>
              <a:rPr lang="it-IT" sz="750" dirty="0"/>
              <a:t>CAST </a:t>
            </a:r>
            <a:r>
              <a:rPr lang="it-IT" sz="750" dirty="0" err="1"/>
              <a:t>remains</a:t>
            </a:r>
            <a:r>
              <a:rPr lang="it-IT" sz="750" dirty="0"/>
              <a:t> </a:t>
            </a:r>
            <a:r>
              <a:rPr lang="it-IT" sz="750" dirty="0" err="1"/>
              <a:t>as</a:t>
            </a:r>
            <a:r>
              <a:rPr lang="it-IT" sz="750" dirty="0"/>
              <a:t> last week </a:t>
            </a:r>
            <a:r>
              <a:rPr lang="it-IT" sz="750" dirty="0" err="1"/>
              <a:t>even</a:t>
            </a:r>
            <a:r>
              <a:rPr lang="it-IT" sz="750" dirty="0"/>
              <a:t> </a:t>
            </a:r>
            <a:r>
              <a:rPr lang="it-IT" sz="750" dirty="0" err="1"/>
              <a:t>as</a:t>
            </a:r>
            <a:r>
              <a:rPr lang="it-IT" sz="750" dirty="0"/>
              <a:t> negative </a:t>
            </a:r>
            <a:r>
              <a:rPr lang="it-IT" sz="750" dirty="0" err="1"/>
              <a:t>earnings</a:t>
            </a:r>
            <a:r>
              <a:rPr lang="it-IT" sz="750" dirty="0"/>
              <a:t> and FCF </a:t>
            </a:r>
            <a:r>
              <a:rPr lang="it-IT" sz="750" dirty="0" err="1"/>
              <a:t>numbers</a:t>
            </a:r>
            <a:r>
              <a:rPr lang="it-IT" sz="750" dirty="0"/>
              <a:t> continue </a:t>
            </a:r>
            <a:r>
              <a:rPr lang="it-IT" sz="750" dirty="0" err="1"/>
              <a:t>inching</a:t>
            </a:r>
            <a:r>
              <a:rPr lang="it-IT" sz="750" dirty="0"/>
              <a:t> </a:t>
            </a:r>
            <a:r>
              <a:rPr lang="it-IT" sz="750" dirty="0" err="1"/>
              <a:t>towards</a:t>
            </a:r>
            <a:r>
              <a:rPr lang="it-IT" sz="750" dirty="0"/>
              <a:t> negative </a:t>
            </a:r>
            <a:r>
              <a:rPr lang="it-IT" sz="750" dirty="0" err="1"/>
              <a:t>territory</a:t>
            </a:r>
            <a:r>
              <a:rPr lang="it-IT" sz="750" dirty="0"/>
              <a:t> (a trend </a:t>
            </a:r>
            <a:r>
              <a:rPr lang="it-IT" sz="750" dirty="0" err="1"/>
              <a:t>since</a:t>
            </a:r>
            <a:r>
              <a:rPr lang="it-IT" sz="750" dirty="0"/>
              <a:t> </a:t>
            </a:r>
            <a:r>
              <a:rPr lang="it-IT" sz="750" dirty="0" err="1"/>
              <a:t>January</a:t>
            </a:r>
            <a:r>
              <a:rPr lang="it-IT" sz="750" dirty="0"/>
              <a:t>)</a:t>
            </a:r>
          </a:p>
          <a:p>
            <a:pPr marL="167870" lvl="1" indent="0">
              <a:buNone/>
            </a:pPr>
            <a:endParaRPr lang="it-IT" sz="750" dirty="0"/>
          </a:p>
          <a:p>
            <a:pPr lvl="1">
              <a:buFont typeface="Arial" panose="020B0604020202020204" pitchFamily="34" charset="0"/>
              <a:buChar char="•"/>
            </a:pPr>
            <a:endParaRPr lang="it-IT" sz="600" dirty="0"/>
          </a:p>
          <a:p>
            <a:pPr lvl="3"/>
            <a:endParaRPr lang="it-IT" sz="825" dirty="0"/>
          </a:p>
          <a:p>
            <a:pPr lvl="3"/>
            <a:endParaRPr lang="it-IT" sz="825" dirty="0"/>
          </a:p>
          <a:p>
            <a:pPr lvl="1">
              <a:buFont typeface="Arial" panose="020B0604020202020204" pitchFamily="34" charset="0"/>
              <a:buChar char="•"/>
            </a:pPr>
            <a:endParaRPr lang="it-IT" sz="825" dirty="0"/>
          </a:p>
          <a:p>
            <a:pPr marL="4763" indent="0">
              <a:buNone/>
            </a:pPr>
            <a:endParaRPr lang="it-IT" sz="825" dirty="0"/>
          </a:p>
          <a:p>
            <a:pPr marL="167870" lvl="1" indent="0">
              <a:buNone/>
            </a:pPr>
            <a:endParaRPr lang="it-IT" sz="825" dirty="0"/>
          </a:p>
          <a:p>
            <a:pPr marL="167870" lvl="1" indent="0">
              <a:buNone/>
            </a:pPr>
            <a:endParaRPr lang="it-IT" sz="825" dirty="0"/>
          </a:p>
        </p:txBody>
      </p:sp>
      <p:pic>
        <p:nvPicPr>
          <p:cNvPr id="9" name="Picture 8">
            <a:extLst>
              <a:ext uri="{FF2B5EF4-FFF2-40B4-BE49-F238E27FC236}">
                <a16:creationId xmlns:a16="http://schemas.microsoft.com/office/drawing/2014/main" id="{97728612-C878-439B-867E-DAC6009F0732}"/>
              </a:ext>
            </a:extLst>
          </p:cNvPr>
          <p:cNvPicPr>
            <a:picLocks noChangeAspect="1"/>
          </p:cNvPicPr>
          <p:nvPr/>
        </p:nvPicPr>
        <p:blipFill>
          <a:blip r:embed="rId2"/>
          <a:stretch>
            <a:fillRect/>
          </a:stretch>
        </p:blipFill>
        <p:spPr>
          <a:xfrm>
            <a:off x="404813" y="1107983"/>
            <a:ext cx="3017520" cy="1672271"/>
          </a:xfrm>
          <a:prstGeom prst="rect">
            <a:avLst/>
          </a:prstGeom>
        </p:spPr>
      </p:pic>
      <p:pic>
        <p:nvPicPr>
          <p:cNvPr id="11" name="Picture 10">
            <a:extLst>
              <a:ext uri="{FF2B5EF4-FFF2-40B4-BE49-F238E27FC236}">
                <a16:creationId xmlns:a16="http://schemas.microsoft.com/office/drawing/2014/main" id="{BE635706-DC69-4C2E-AD7E-A48614305097}"/>
              </a:ext>
            </a:extLst>
          </p:cNvPr>
          <p:cNvPicPr>
            <a:picLocks noChangeAspect="1"/>
          </p:cNvPicPr>
          <p:nvPr/>
        </p:nvPicPr>
        <p:blipFill>
          <a:blip r:embed="rId3"/>
          <a:stretch>
            <a:fillRect/>
          </a:stretch>
        </p:blipFill>
        <p:spPr>
          <a:xfrm>
            <a:off x="3543300" y="1107983"/>
            <a:ext cx="2860443" cy="1716266"/>
          </a:xfrm>
          <a:prstGeom prst="rect">
            <a:avLst/>
          </a:prstGeom>
        </p:spPr>
      </p:pic>
    </p:spTree>
    <p:extLst>
      <p:ext uri="{BB962C8B-B14F-4D97-AF65-F5344CB8AC3E}">
        <p14:creationId xmlns:p14="http://schemas.microsoft.com/office/powerpoint/2010/main" val="3623923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2F1B-48C6-41F7-8C76-585AB8C73036}"/>
              </a:ext>
            </a:extLst>
          </p:cNvPr>
          <p:cNvSpPr>
            <a:spLocks noGrp="1"/>
          </p:cNvSpPr>
          <p:nvPr>
            <p:ph type="title"/>
          </p:nvPr>
        </p:nvSpPr>
        <p:spPr/>
        <p:txBody>
          <a:bodyPr/>
          <a:lstStyle/>
          <a:p>
            <a:r>
              <a:rPr lang="it-IT" dirty="0" err="1"/>
              <a:t>MoMo</a:t>
            </a:r>
            <a:r>
              <a:rPr lang="it-IT" dirty="0"/>
              <a:t> (Mood On/Off)</a:t>
            </a:r>
          </a:p>
        </p:txBody>
      </p:sp>
      <p:sp>
        <p:nvSpPr>
          <p:cNvPr id="3" name="Content Placeholder 2">
            <a:extLst>
              <a:ext uri="{FF2B5EF4-FFF2-40B4-BE49-F238E27FC236}">
                <a16:creationId xmlns:a16="http://schemas.microsoft.com/office/drawing/2014/main" id="{73410077-158A-4A72-9126-F6234AC3252A}"/>
              </a:ext>
            </a:extLst>
          </p:cNvPr>
          <p:cNvSpPr>
            <a:spLocks noGrp="1"/>
          </p:cNvSpPr>
          <p:nvPr>
            <p:ph sz="half" idx="1"/>
          </p:nvPr>
        </p:nvSpPr>
        <p:spPr>
          <a:xfrm>
            <a:off x="354935" y="3072724"/>
            <a:ext cx="6048375" cy="967582"/>
          </a:xfrm>
        </p:spPr>
        <p:txBody>
          <a:bodyPr/>
          <a:lstStyle/>
          <a:p>
            <a:pPr>
              <a:buFont typeface="Arial" panose="020B0604020202020204" pitchFamily="34" charset="0"/>
              <a:buChar char="•"/>
            </a:pPr>
            <a:r>
              <a:rPr lang="it-IT" dirty="0" err="1"/>
              <a:t>MoMo</a:t>
            </a:r>
            <a:r>
              <a:rPr lang="it-IT" dirty="0"/>
              <a:t> risk-off </a:t>
            </a:r>
            <a:r>
              <a:rPr lang="it-IT" dirty="0" err="1"/>
              <a:t>probability</a:t>
            </a:r>
            <a:r>
              <a:rPr lang="it-IT" dirty="0"/>
              <a:t> steady (78 vs 63% last week)</a:t>
            </a:r>
          </a:p>
          <a:p>
            <a:pPr lvl="1">
              <a:buFont typeface="Arial" panose="020B0604020202020204" pitchFamily="34" charset="0"/>
              <a:buChar char="•"/>
            </a:pPr>
            <a:r>
              <a:rPr lang="it-IT" dirty="0" err="1"/>
              <a:t>Institutional</a:t>
            </a:r>
            <a:r>
              <a:rPr lang="it-IT" dirty="0"/>
              <a:t> sentiment takes a step back in </a:t>
            </a:r>
            <a:r>
              <a:rPr lang="it-IT" dirty="0" err="1"/>
              <a:t>anticipation</a:t>
            </a:r>
            <a:r>
              <a:rPr lang="it-IT" dirty="0"/>
              <a:t> of </a:t>
            </a:r>
            <a:r>
              <a:rPr lang="it-IT" dirty="0" err="1"/>
              <a:t>upcoming</a:t>
            </a:r>
            <a:r>
              <a:rPr lang="it-IT" dirty="0"/>
              <a:t> </a:t>
            </a:r>
            <a:r>
              <a:rPr lang="it-IT" dirty="0" err="1"/>
              <a:t>announcements</a:t>
            </a:r>
            <a:r>
              <a:rPr lang="it-IT" dirty="0"/>
              <a:t> (CB and trade) </a:t>
            </a:r>
          </a:p>
          <a:p>
            <a:pPr lvl="2">
              <a:buFont typeface="Arial" panose="020B0604020202020204" pitchFamily="34" charset="0"/>
              <a:buChar char="•"/>
            </a:pPr>
            <a:r>
              <a:rPr lang="it-IT" dirty="0"/>
              <a:t>Flows to bonds (HY </a:t>
            </a:r>
            <a:r>
              <a:rPr lang="it-IT" dirty="0" err="1"/>
              <a:t>sovereigns</a:t>
            </a:r>
            <a:r>
              <a:rPr lang="it-IT" dirty="0"/>
              <a:t>) and HY </a:t>
            </a:r>
            <a:r>
              <a:rPr lang="it-IT" dirty="0" err="1"/>
              <a:t>currencies</a:t>
            </a:r>
            <a:r>
              <a:rPr lang="it-IT" dirty="0"/>
              <a:t> </a:t>
            </a:r>
            <a:r>
              <a:rPr lang="it-IT" dirty="0" err="1"/>
              <a:t>falter</a:t>
            </a:r>
            <a:endParaRPr lang="it-IT" dirty="0"/>
          </a:p>
          <a:p>
            <a:pPr lvl="2">
              <a:buFont typeface="Arial" panose="020B0604020202020204" pitchFamily="34" charset="0"/>
              <a:buChar char="•"/>
            </a:pPr>
            <a:r>
              <a:rPr lang="it-IT" dirty="0"/>
              <a:t>Cash </a:t>
            </a:r>
            <a:r>
              <a:rPr lang="it-IT" dirty="0" err="1"/>
              <a:t>exposure</a:t>
            </a:r>
            <a:r>
              <a:rPr lang="it-IT" dirty="0"/>
              <a:t> </a:t>
            </a:r>
            <a:r>
              <a:rPr lang="it-IT" dirty="0" err="1"/>
              <a:t>increases</a:t>
            </a:r>
            <a:r>
              <a:rPr lang="it-IT" dirty="0"/>
              <a:t> </a:t>
            </a:r>
            <a:r>
              <a:rPr lang="it-IT" dirty="0" err="1"/>
              <a:t>yet</a:t>
            </a:r>
            <a:r>
              <a:rPr lang="it-IT" dirty="0"/>
              <a:t> </a:t>
            </a:r>
            <a:r>
              <a:rPr lang="it-IT" dirty="0" err="1"/>
              <a:t>again</a:t>
            </a:r>
            <a:r>
              <a:rPr lang="it-IT" dirty="0"/>
              <a:t> </a:t>
            </a:r>
            <a:r>
              <a:rPr lang="it-IT" dirty="0" err="1"/>
              <a:t>as</a:t>
            </a:r>
            <a:r>
              <a:rPr lang="it-IT" dirty="0"/>
              <a:t> </a:t>
            </a:r>
            <a:r>
              <a:rPr lang="it-IT" dirty="0" err="1"/>
              <a:t>cautious</a:t>
            </a:r>
            <a:r>
              <a:rPr lang="it-IT" dirty="0"/>
              <a:t> </a:t>
            </a:r>
            <a:r>
              <a:rPr lang="it-IT" dirty="0" err="1"/>
              <a:t>approach</a:t>
            </a:r>
            <a:r>
              <a:rPr lang="it-IT" dirty="0"/>
              <a:t> </a:t>
            </a:r>
            <a:r>
              <a:rPr lang="it-IT" dirty="0" err="1"/>
              <a:t>dominates</a:t>
            </a:r>
            <a:r>
              <a:rPr lang="it-IT" dirty="0"/>
              <a:t> </a:t>
            </a:r>
            <a:r>
              <a:rPr lang="it-IT" dirty="0" err="1"/>
              <a:t>institutional</a:t>
            </a:r>
            <a:r>
              <a:rPr lang="it-IT" dirty="0"/>
              <a:t> sentiments</a:t>
            </a:r>
          </a:p>
          <a:p>
            <a:pPr lvl="1">
              <a:buFont typeface="Arial" panose="020B0604020202020204" pitchFamily="34" charset="0"/>
              <a:buChar char="•"/>
            </a:pPr>
            <a:r>
              <a:rPr lang="it-IT" dirty="0"/>
              <a:t>Macro-risk </a:t>
            </a:r>
            <a:r>
              <a:rPr lang="it-IT" dirty="0" err="1"/>
              <a:t>aversion</a:t>
            </a:r>
            <a:r>
              <a:rPr lang="it-IT" dirty="0"/>
              <a:t> continue to be </a:t>
            </a:r>
            <a:r>
              <a:rPr lang="it-IT" dirty="0" err="1"/>
              <a:t>near</a:t>
            </a:r>
            <a:r>
              <a:rPr lang="it-IT" dirty="0"/>
              <a:t> Covid-era </a:t>
            </a:r>
            <a:r>
              <a:rPr lang="it-IT" dirty="0" err="1"/>
              <a:t>levels</a:t>
            </a:r>
            <a:r>
              <a:rPr lang="it-IT" dirty="0"/>
              <a:t>; macro data </a:t>
            </a:r>
            <a:r>
              <a:rPr lang="it-IT" dirty="0" err="1"/>
              <a:t>expectations</a:t>
            </a:r>
            <a:r>
              <a:rPr lang="it-IT" dirty="0"/>
              <a:t> continue to flirt </a:t>
            </a:r>
            <a:r>
              <a:rPr lang="it-IT" dirty="0" err="1"/>
              <a:t>neutrality</a:t>
            </a:r>
            <a:endParaRPr lang="it-IT" dirty="0"/>
          </a:p>
        </p:txBody>
      </p:sp>
      <p:sp>
        <p:nvSpPr>
          <p:cNvPr id="5" name="Footer Placeholder 4">
            <a:extLst>
              <a:ext uri="{FF2B5EF4-FFF2-40B4-BE49-F238E27FC236}">
                <a16:creationId xmlns:a16="http://schemas.microsoft.com/office/drawing/2014/main" id="{DCB517E7-3311-4137-9541-6C9A45C7C81A}"/>
              </a:ext>
            </a:extLst>
          </p:cNvPr>
          <p:cNvSpPr>
            <a:spLocks noGrp="1"/>
          </p:cNvSpPr>
          <p:nvPr>
            <p:ph type="ftr" sz="quarter" idx="11"/>
          </p:nvPr>
        </p:nvSpPr>
        <p:spPr/>
        <p:txBody>
          <a:bodyPr/>
          <a:lstStyle/>
          <a:p>
            <a:r>
              <a:rPr lang="en-GB"/>
              <a:t>Amundi Institute Cross Asset Research - Monthly update - April 2023</a:t>
            </a:r>
          </a:p>
        </p:txBody>
      </p:sp>
      <p:sp>
        <p:nvSpPr>
          <p:cNvPr id="6" name="Slide Number Placeholder 5">
            <a:extLst>
              <a:ext uri="{FF2B5EF4-FFF2-40B4-BE49-F238E27FC236}">
                <a16:creationId xmlns:a16="http://schemas.microsoft.com/office/drawing/2014/main" id="{74E3369C-C42A-4908-B891-F70EE23D6FB6}"/>
              </a:ext>
            </a:extLst>
          </p:cNvPr>
          <p:cNvSpPr>
            <a:spLocks noGrp="1"/>
          </p:cNvSpPr>
          <p:nvPr>
            <p:ph type="sldNum" sz="quarter" idx="12"/>
          </p:nvPr>
        </p:nvSpPr>
        <p:spPr/>
        <p:txBody>
          <a:bodyPr/>
          <a:lstStyle/>
          <a:p>
            <a:fld id="{B6DA55B2-71C7-D142-9718-47F3DB26F441}" type="slidenum">
              <a:rPr lang="en-GB" smtClean="0"/>
              <a:t>71</a:t>
            </a:fld>
            <a:endParaRPr lang="en-GB"/>
          </a:p>
        </p:txBody>
      </p:sp>
      <p:sp>
        <p:nvSpPr>
          <p:cNvPr id="7" name="Text Placeholder 6">
            <a:extLst>
              <a:ext uri="{FF2B5EF4-FFF2-40B4-BE49-F238E27FC236}">
                <a16:creationId xmlns:a16="http://schemas.microsoft.com/office/drawing/2014/main" id="{60A6C3E3-FBFC-49F9-9DE6-49AE0498F76D}"/>
              </a:ext>
            </a:extLst>
          </p:cNvPr>
          <p:cNvSpPr>
            <a:spLocks noGrp="1"/>
          </p:cNvSpPr>
          <p:nvPr>
            <p:ph type="body" sz="quarter" idx="13"/>
          </p:nvPr>
        </p:nvSpPr>
        <p:spPr/>
        <p:txBody>
          <a:bodyPr/>
          <a:lstStyle/>
          <a:p>
            <a:r>
              <a:rPr lang="it-IT" dirty="0"/>
              <a:t>Risk-averse sentiment </a:t>
            </a:r>
            <a:r>
              <a:rPr lang="it-IT" dirty="0" err="1"/>
              <a:t>has</a:t>
            </a:r>
            <a:r>
              <a:rPr lang="it-IT" dirty="0"/>
              <a:t> </a:t>
            </a:r>
            <a:r>
              <a:rPr lang="it-IT" dirty="0" err="1"/>
              <a:t>retreated</a:t>
            </a:r>
            <a:r>
              <a:rPr lang="it-IT" dirty="0"/>
              <a:t> </a:t>
            </a:r>
            <a:r>
              <a:rPr lang="it-IT" dirty="0" err="1"/>
              <a:t>slightly</a:t>
            </a:r>
            <a:r>
              <a:rPr lang="it-IT" dirty="0"/>
              <a:t> vs last week </a:t>
            </a:r>
            <a:r>
              <a:rPr lang="it-IT" dirty="0" err="1"/>
              <a:t>awaiting</a:t>
            </a:r>
            <a:r>
              <a:rPr lang="it-IT" dirty="0"/>
              <a:t> fallout from </a:t>
            </a:r>
            <a:r>
              <a:rPr lang="it-IT" dirty="0" err="1"/>
              <a:t>tariffs</a:t>
            </a:r>
            <a:endParaRPr lang="it-IT" dirty="0"/>
          </a:p>
        </p:txBody>
      </p:sp>
      <p:pic>
        <p:nvPicPr>
          <p:cNvPr id="11" name="Picture 10">
            <a:extLst>
              <a:ext uri="{FF2B5EF4-FFF2-40B4-BE49-F238E27FC236}">
                <a16:creationId xmlns:a16="http://schemas.microsoft.com/office/drawing/2014/main" id="{29A4EF6F-34A3-4818-B1F6-6566173450E1}"/>
              </a:ext>
            </a:extLst>
          </p:cNvPr>
          <p:cNvPicPr>
            <a:picLocks noChangeAspect="1"/>
          </p:cNvPicPr>
          <p:nvPr/>
        </p:nvPicPr>
        <p:blipFill>
          <a:blip r:embed="rId2"/>
          <a:stretch>
            <a:fillRect/>
          </a:stretch>
        </p:blipFill>
        <p:spPr>
          <a:xfrm>
            <a:off x="204194" y="1083898"/>
            <a:ext cx="3068170" cy="1888105"/>
          </a:xfrm>
          <a:prstGeom prst="rect">
            <a:avLst/>
          </a:prstGeom>
        </p:spPr>
      </p:pic>
      <p:pic>
        <p:nvPicPr>
          <p:cNvPr id="12" name="Picture 11">
            <a:extLst>
              <a:ext uri="{FF2B5EF4-FFF2-40B4-BE49-F238E27FC236}">
                <a16:creationId xmlns:a16="http://schemas.microsoft.com/office/drawing/2014/main" id="{01721A94-92C7-47B0-95F7-8215751237EE}"/>
              </a:ext>
            </a:extLst>
          </p:cNvPr>
          <p:cNvPicPr>
            <a:picLocks noChangeAspect="1"/>
          </p:cNvPicPr>
          <p:nvPr/>
        </p:nvPicPr>
        <p:blipFill>
          <a:blip r:embed="rId3"/>
          <a:stretch>
            <a:fillRect/>
          </a:stretch>
        </p:blipFill>
        <p:spPr>
          <a:xfrm>
            <a:off x="3272363" y="1083898"/>
            <a:ext cx="3230702" cy="1913537"/>
          </a:xfrm>
          <a:prstGeom prst="rect">
            <a:avLst/>
          </a:prstGeom>
        </p:spPr>
      </p:pic>
    </p:spTree>
    <p:extLst>
      <p:ext uri="{BB962C8B-B14F-4D97-AF65-F5344CB8AC3E}">
        <p14:creationId xmlns:p14="http://schemas.microsoft.com/office/powerpoint/2010/main" val="862232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2F1B-48C6-41F7-8C76-585AB8C73036}"/>
              </a:ext>
            </a:extLst>
          </p:cNvPr>
          <p:cNvSpPr>
            <a:spLocks noGrp="1"/>
          </p:cNvSpPr>
          <p:nvPr>
            <p:ph type="title"/>
          </p:nvPr>
        </p:nvSpPr>
        <p:spPr/>
        <p:txBody>
          <a:bodyPr/>
          <a:lstStyle/>
          <a:p>
            <a:r>
              <a:rPr lang="it-IT" dirty="0"/>
              <a:t>Financial </a:t>
            </a:r>
            <a:r>
              <a:rPr lang="it-IT" dirty="0" err="1"/>
              <a:t>Conditions</a:t>
            </a:r>
            <a:endParaRPr lang="it-IT" dirty="0"/>
          </a:p>
        </p:txBody>
      </p:sp>
      <p:sp>
        <p:nvSpPr>
          <p:cNvPr id="5" name="Footer Placeholder 4">
            <a:extLst>
              <a:ext uri="{FF2B5EF4-FFF2-40B4-BE49-F238E27FC236}">
                <a16:creationId xmlns:a16="http://schemas.microsoft.com/office/drawing/2014/main" id="{DCB517E7-3311-4137-9541-6C9A45C7C81A}"/>
              </a:ext>
            </a:extLst>
          </p:cNvPr>
          <p:cNvSpPr>
            <a:spLocks noGrp="1"/>
          </p:cNvSpPr>
          <p:nvPr>
            <p:ph type="ftr" sz="quarter" idx="11"/>
          </p:nvPr>
        </p:nvSpPr>
        <p:spPr/>
        <p:txBody>
          <a:bodyPr/>
          <a:lstStyle/>
          <a:p>
            <a:r>
              <a:rPr lang="en-GB"/>
              <a:t>Amundi Institute Cross Asset Research - Monthly update - April 2023</a:t>
            </a:r>
          </a:p>
        </p:txBody>
      </p:sp>
      <p:sp>
        <p:nvSpPr>
          <p:cNvPr id="6" name="Slide Number Placeholder 5">
            <a:extLst>
              <a:ext uri="{FF2B5EF4-FFF2-40B4-BE49-F238E27FC236}">
                <a16:creationId xmlns:a16="http://schemas.microsoft.com/office/drawing/2014/main" id="{74E3369C-C42A-4908-B891-F70EE23D6FB6}"/>
              </a:ext>
            </a:extLst>
          </p:cNvPr>
          <p:cNvSpPr>
            <a:spLocks noGrp="1"/>
          </p:cNvSpPr>
          <p:nvPr>
            <p:ph type="sldNum" sz="quarter" idx="12"/>
          </p:nvPr>
        </p:nvSpPr>
        <p:spPr/>
        <p:txBody>
          <a:bodyPr/>
          <a:lstStyle/>
          <a:p>
            <a:fld id="{B6DA55B2-71C7-D142-9718-47F3DB26F441}" type="slidenum">
              <a:rPr lang="en-GB" smtClean="0"/>
              <a:t>72</a:t>
            </a:fld>
            <a:endParaRPr lang="en-GB"/>
          </a:p>
        </p:txBody>
      </p:sp>
      <p:sp>
        <p:nvSpPr>
          <p:cNvPr id="7" name="Text Placeholder 6">
            <a:extLst>
              <a:ext uri="{FF2B5EF4-FFF2-40B4-BE49-F238E27FC236}">
                <a16:creationId xmlns:a16="http://schemas.microsoft.com/office/drawing/2014/main" id="{60A6C3E3-FBFC-49F9-9DE6-49AE0498F76D}"/>
              </a:ext>
            </a:extLst>
          </p:cNvPr>
          <p:cNvSpPr>
            <a:spLocks noGrp="1"/>
          </p:cNvSpPr>
          <p:nvPr>
            <p:ph type="body" sz="quarter" idx="13"/>
          </p:nvPr>
        </p:nvSpPr>
        <p:spPr/>
        <p:txBody>
          <a:bodyPr/>
          <a:lstStyle/>
          <a:p>
            <a:r>
              <a:rPr lang="it-IT" dirty="0" err="1"/>
              <a:t>Deterioration</a:t>
            </a:r>
            <a:r>
              <a:rPr lang="it-IT" dirty="0"/>
              <a:t> </a:t>
            </a:r>
            <a:r>
              <a:rPr lang="it-IT" dirty="0" err="1"/>
              <a:t>across</a:t>
            </a:r>
            <a:r>
              <a:rPr lang="it-IT" dirty="0"/>
              <a:t> </a:t>
            </a:r>
            <a:r>
              <a:rPr lang="it-IT" dirty="0" err="1"/>
              <a:t>all</a:t>
            </a:r>
            <a:r>
              <a:rPr lang="it-IT" dirty="0"/>
              <a:t> </a:t>
            </a:r>
            <a:r>
              <a:rPr lang="it-IT" dirty="0" err="1"/>
              <a:t>regions</a:t>
            </a:r>
            <a:r>
              <a:rPr lang="it-IT" dirty="0"/>
              <a:t> (US, EU, and </a:t>
            </a:r>
            <a:r>
              <a:rPr lang="it-IT" dirty="0" err="1"/>
              <a:t>Emerging</a:t>
            </a:r>
            <a:r>
              <a:rPr lang="it-IT" dirty="0"/>
              <a:t>)</a:t>
            </a:r>
          </a:p>
        </p:txBody>
      </p:sp>
      <p:sp>
        <p:nvSpPr>
          <p:cNvPr id="8" name="Content Placeholder 7">
            <a:extLst>
              <a:ext uri="{FF2B5EF4-FFF2-40B4-BE49-F238E27FC236}">
                <a16:creationId xmlns:a16="http://schemas.microsoft.com/office/drawing/2014/main" id="{FB7AE297-AC53-4814-BFA0-C0D09C6E75B8}"/>
              </a:ext>
            </a:extLst>
          </p:cNvPr>
          <p:cNvSpPr>
            <a:spLocks noGrp="1"/>
          </p:cNvSpPr>
          <p:nvPr>
            <p:ph sz="quarter" idx="14"/>
          </p:nvPr>
        </p:nvSpPr>
        <p:spPr>
          <a:xfrm>
            <a:off x="404813" y="2706452"/>
            <a:ext cx="3170180" cy="524361"/>
          </a:xfrm>
        </p:spPr>
        <p:txBody>
          <a:bodyPr/>
          <a:lstStyle/>
          <a:p>
            <a:pPr marL="133351" indent="-128588">
              <a:buFont typeface="Arial" panose="020B0604020202020204" pitchFamily="34" charset="0"/>
              <a:buChar char="•"/>
            </a:pPr>
            <a:r>
              <a:rPr lang="it-IT" sz="900" dirty="0"/>
              <a:t>US FCI continue to be the </a:t>
            </a:r>
            <a:r>
              <a:rPr lang="it-IT" sz="900" dirty="0" err="1"/>
              <a:t>only</a:t>
            </a:r>
            <a:r>
              <a:rPr lang="it-IT" sz="900" dirty="0"/>
              <a:t> one in </a:t>
            </a:r>
            <a:r>
              <a:rPr lang="it-IT" sz="900" dirty="0" err="1"/>
              <a:t>tightening</a:t>
            </a:r>
            <a:r>
              <a:rPr lang="it-IT" sz="900" dirty="0"/>
              <a:t> </a:t>
            </a:r>
            <a:r>
              <a:rPr lang="it-IT" sz="900" dirty="0" err="1"/>
              <a:t>conditions</a:t>
            </a:r>
            <a:endParaRPr lang="it-IT" sz="900" dirty="0"/>
          </a:p>
          <a:p>
            <a:pPr marL="429802" lvl="1" indent="-128588">
              <a:buFont typeface="Arial" panose="020B0604020202020204" pitchFamily="34" charset="0"/>
              <a:buChar char="•"/>
            </a:pPr>
            <a:r>
              <a:rPr lang="it-IT" sz="750" dirty="0" err="1"/>
              <a:t>Realized</a:t>
            </a:r>
            <a:r>
              <a:rPr lang="it-IT" sz="750" dirty="0"/>
              <a:t> </a:t>
            </a:r>
            <a:r>
              <a:rPr lang="it-IT" sz="750" dirty="0" err="1"/>
              <a:t>volatility</a:t>
            </a:r>
            <a:r>
              <a:rPr lang="it-IT" sz="750" dirty="0"/>
              <a:t> </a:t>
            </a:r>
            <a:r>
              <a:rPr lang="it-IT" sz="750" dirty="0" err="1"/>
              <a:t>continues</a:t>
            </a:r>
            <a:r>
              <a:rPr lang="it-IT" sz="750" dirty="0"/>
              <a:t> to be the </a:t>
            </a:r>
            <a:r>
              <a:rPr lang="it-IT" sz="750" dirty="0" err="1"/>
              <a:t>main</a:t>
            </a:r>
            <a:r>
              <a:rPr lang="it-IT" sz="750" dirty="0"/>
              <a:t> </a:t>
            </a:r>
            <a:r>
              <a:rPr lang="it-IT" sz="750" dirty="0" err="1"/>
              <a:t>concern</a:t>
            </a:r>
            <a:r>
              <a:rPr lang="it-IT" sz="750" dirty="0"/>
              <a:t>, with </a:t>
            </a:r>
            <a:r>
              <a:rPr lang="it-IT" sz="750" dirty="0" err="1"/>
              <a:t>other</a:t>
            </a:r>
            <a:r>
              <a:rPr lang="it-IT" sz="750" dirty="0"/>
              <a:t> </a:t>
            </a:r>
            <a:r>
              <a:rPr lang="it-IT" sz="750" dirty="0" err="1"/>
              <a:t>measures</a:t>
            </a:r>
            <a:r>
              <a:rPr lang="it-IT" sz="750" dirty="0"/>
              <a:t> </a:t>
            </a:r>
            <a:r>
              <a:rPr lang="it-IT" sz="750" dirty="0" err="1"/>
              <a:t>showing</a:t>
            </a:r>
            <a:r>
              <a:rPr lang="it-IT" sz="750" dirty="0"/>
              <a:t> </a:t>
            </a:r>
            <a:r>
              <a:rPr lang="it-IT" sz="750" dirty="0" err="1"/>
              <a:t>improvement</a:t>
            </a:r>
            <a:r>
              <a:rPr lang="it-IT" sz="750" dirty="0"/>
              <a:t> </a:t>
            </a:r>
            <a:r>
              <a:rPr lang="it-IT" sz="750" dirty="0" err="1"/>
              <a:t>since</a:t>
            </a:r>
            <a:r>
              <a:rPr lang="it-IT" sz="750" dirty="0"/>
              <a:t> the </a:t>
            </a:r>
            <a:r>
              <a:rPr lang="it-IT" sz="750" dirty="0" err="1"/>
              <a:t>tariff</a:t>
            </a:r>
            <a:r>
              <a:rPr lang="it-IT" sz="750" dirty="0"/>
              <a:t> </a:t>
            </a:r>
            <a:r>
              <a:rPr lang="it-IT" sz="750" dirty="0" err="1"/>
              <a:t>reprieve</a:t>
            </a:r>
            <a:r>
              <a:rPr lang="it-IT" sz="750" dirty="0"/>
              <a:t> </a:t>
            </a:r>
          </a:p>
        </p:txBody>
      </p:sp>
      <p:pic>
        <p:nvPicPr>
          <p:cNvPr id="4" name="Picture 3">
            <a:extLst>
              <a:ext uri="{FF2B5EF4-FFF2-40B4-BE49-F238E27FC236}">
                <a16:creationId xmlns:a16="http://schemas.microsoft.com/office/drawing/2014/main" id="{7643B145-9F07-4305-AADF-B21104E527CE}"/>
              </a:ext>
            </a:extLst>
          </p:cNvPr>
          <p:cNvPicPr>
            <a:picLocks noChangeAspect="1"/>
          </p:cNvPicPr>
          <p:nvPr/>
        </p:nvPicPr>
        <p:blipFill>
          <a:blip r:embed="rId2"/>
          <a:stretch>
            <a:fillRect/>
          </a:stretch>
        </p:blipFill>
        <p:spPr>
          <a:xfrm>
            <a:off x="3575183" y="973905"/>
            <a:ext cx="2780300" cy="1668180"/>
          </a:xfrm>
          <a:prstGeom prst="rect">
            <a:avLst/>
          </a:prstGeom>
        </p:spPr>
      </p:pic>
      <p:pic>
        <p:nvPicPr>
          <p:cNvPr id="3" name="Picture 2">
            <a:extLst>
              <a:ext uri="{FF2B5EF4-FFF2-40B4-BE49-F238E27FC236}">
                <a16:creationId xmlns:a16="http://schemas.microsoft.com/office/drawing/2014/main" id="{8C8E983F-9D2D-47A0-AD0F-525BDF9D2023}"/>
              </a:ext>
            </a:extLst>
          </p:cNvPr>
          <p:cNvPicPr>
            <a:picLocks noChangeAspect="1"/>
          </p:cNvPicPr>
          <p:nvPr/>
        </p:nvPicPr>
        <p:blipFill>
          <a:blip r:embed="rId3"/>
          <a:stretch>
            <a:fillRect/>
          </a:stretch>
        </p:blipFill>
        <p:spPr>
          <a:xfrm>
            <a:off x="404814" y="995868"/>
            <a:ext cx="2853863" cy="1454309"/>
          </a:xfrm>
          <a:prstGeom prst="rect">
            <a:avLst/>
          </a:prstGeom>
        </p:spPr>
      </p:pic>
      <p:pic>
        <p:nvPicPr>
          <p:cNvPr id="11" name="Picture 10">
            <a:extLst>
              <a:ext uri="{FF2B5EF4-FFF2-40B4-BE49-F238E27FC236}">
                <a16:creationId xmlns:a16="http://schemas.microsoft.com/office/drawing/2014/main" id="{21B1B207-0626-4B03-A1AD-3D6AC8AED641}"/>
              </a:ext>
            </a:extLst>
          </p:cNvPr>
          <p:cNvPicPr>
            <a:picLocks noChangeAspect="1"/>
          </p:cNvPicPr>
          <p:nvPr/>
        </p:nvPicPr>
        <p:blipFill>
          <a:blip r:embed="rId4"/>
          <a:stretch>
            <a:fillRect/>
          </a:stretch>
        </p:blipFill>
        <p:spPr>
          <a:xfrm>
            <a:off x="3575183" y="2642085"/>
            <a:ext cx="2877813" cy="1958596"/>
          </a:xfrm>
          <a:prstGeom prst="rect">
            <a:avLst/>
          </a:prstGeom>
        </p:spPr>
      </p:pic>
    </p:spTree>
    <p:extLst>
      <p:ext uri="{BB962C8B-B14F-4D97-AF65-F5344CB8AC3E}">
        <p14:creationId xmlns:p14="http://schemas.microsoft.com/office/powerpoint/2010/main" val="326352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02F1B-48C6-41F7-8C76-585AB8C73036}"/>
              </a:ext>
            </a:extLst>
          </p:cNvPr>
          <p:cNvSpPr>
            <a:spLocks noGrp="1"/>
          </p:cNvSpPr>
          <p:nvPr>
            <p:ph type="title"/>
          </p:nvPr>
        </p:nvSpPr>
        <p:spPr/>
        <p:txBody>
          <a:bodyPr/>
          <a:lstStyle/>
          <a:p>
            <a:r>
              <a:rPr lang="it-IT" dirty="0"/>
              <a:t>CAST (Cross Asset </a:t>
            </a:r>
            <a:r>
              <a:rPr lang="it-IT" dirty="0" err="1"/>
              <a:t>Sentinel</a:t>
            </a:r>
            <a:r>
              <a:rPr lang="it-IT" dirty="0"/>
              <a:t> </a:t>
            </a:r>
            <a:r>
              <a:rPr lang="it-IT" dirty="0" err="1"/>
              <a:t>Threshold</a:t>
            </a:r>
            <a:r>
              <a:rPr lang="it-IT" dirty="0"/>
              <a:t>)</a:t>
            </a:r>
          </a:p>
        </p:txBody>
      </p:sp>
      <p:sp>
        <p:nvSpPr>
          <p:cNvPr id="5" name="Footer Placeholder 4">
            <a:extLst>
              <a:ext uri="{FF2B5EF4-FFF2-40B4-BE49-F238E27FC236}">
                <a16:creationId xmlns:a16="http://schemas.microsoft.com/office/drawing/2014/main" id="{DCB517E7-3311-4137-9541-6C9A45C7C81A}"/>
              </a:ext>
            </a:extLst>
          </p:cNvPr>
          <p:cNvSpPr>
            <a:spLocks noGrp="1"/>
          </p:cNvSpPr>
          <p:nvPr>
            <p:ph type="ftr" sz="quarter" idx="11"/>
          </p:nvPr>
        </p:nvSpPr>
        <p:spPr/>
        <p:txBody>
          <a:bodyPr/>
          <a:lstStyle/>
          <a:p>
            <a:r>
              <a:rPr lang="en-GB"/>
              <a:t>Amundi Institute Cross Asset Research - Monthly update - April 2023</a:t>
            </a:r>
          </a:p>
        </p:txBody>
      </p:sp>
      <p:sp>
        <p:nvSpPr>
          <p:cNvPr id="6" name="Slide Number Placeholder 5">
            <a:extLst>
              <a:ext uri="{FF2B5EF4-FFF2-40B4-BE49-F238E27FC236}">
                <a16:creationId xmlns:a16="http://schemas.microsoft.com/office/drawing/2014/main" id="{74E3369C-C42A-4908-B891-F70EE23D6FB6}"/>
              </a:ext>
            </a:extLst>
          </p:cNvPr>
          <p:cNvSpPr>
            <a:spLocks noGrp="1"/>
          </p:cNvSpPr>
          <p:nvPr>
            <p:ph type="sldNum" sz="quarter" idx="12"/>
          </p:nvPr>
        </p:nvSpPr>
        <p:spPr/>
        <p:txBody>
          <a:bodyPr/>
          <a:lstStyle/>
          <a:p>
            <a:fld id="{B6DA55B2-71C7-D142-9718-47F3DB26F441}" type="slidenum">
              <a:rPr lang="en-GB" smtClean="0"/>
              <a:t>73</a:t>
            </a:fld>
            <a:endParaRPr lang="en-GB"/>
          </a:p>
        </p:txBody>
      </p:sp>
      <p:sp>
        <p:nvSpPr>
          <p:cNvPr id="7" name="Text Placeholder 6">
            <a:extLst>
              <a:ext uri="{FF2B5EF4-FFF2-40B4-BE49-F238E27FC236}">
                <a16:creationId xmlns:a16="http://schemas.microsoft.com/office/drawing/2014/main" id="{60A6C3E3-FBFC-49F9-9DE6-49AE0498F76D}"/>
              </a:ext>
            </a:extLst>
          </p:cNvPr>
          <p:cNvSpPr>
            <a:spLocks noGrp="1"/>
          </p:cNvSpPr>
          <p:nvPr>
            <p:ph type="body" sz="quarter" idx="13"/>
          </p:nvPr>
        </p:nvSpPr>
        <p:spPr/>
        <p:txBody>
          <a:bodyPr/>
          <a:lstStyle/>
          <a:p>
            <a:r>
              <a:rPr lang="it-IT" dirty="0" err="1"/>
              <a:t>Earnings</a:t>
            </a:r>
            <a:r>
              <a:rPr lang="it-IT" dirty="0"/>
              <a:t> </a:t>
            </a:r>
            <a:r>
              <a:rPr lang="it-IT" dirty="0" err="1"/>
              <a:t>keep</a:t>
            </a:r>
            <a:r>
              <a:rPr lang="it-IT" dirty="0"/>
              <a:t> </a:t>
            </a:r>
            <a:r>
              <a:rPr lang="it-IT" dirty="0" err="1"/>
              <a:t>getting</a:t>
            </a:r>
            <a:r>
              <a:rPr lang="it-IT" dirty="0"/>
              <a:t> </a:t>
            </a:r>
            <a:r>
              <a:rPr lang="it-IT" dirty="0" err="1"/>
              <a:t>revised</a:t>
            </a:r>
            <a:r>
              <a:rPr lang="it-IT" dirty="0"/>
              <a:t> down</a:t>
            </a:r>
          </a:p>
        </p:txBody>
      </p:sp>
      <p:sp>
        <p:nvSpPr>
          <p:cNvPr id="8" name="Content Placeholder 7">
            <a:extLst>
              <a:ext uri="{FF2B5EF4-FFF2-40B4-BE49-F238E27FC236}">
                <a16:creationId xmlns:a16="http://schemas.microsoft.com/office/drawing/2014/main" id="{FB7AE297-AC53-4814-BFA0-C0D09C6E75B8}"/>
              </a:ext>
            </a:extLst>
          </p:cNvPr>
          <p:cNvSpPr>
            <a:spLocks noGrp="1"/>
          </p:cNvSpPr>
          <p:nvPr>
            <p:ph sz="quarter" idx="14"/>
          </p:nvPr>
        </p:nvSpPr>
        <p:spPr>
          <a:xfrm>
            <a:off x="450084" y="2979616"/>
            <a:ext cx="2859022" cy="610751"/>
          </a:xfrm>
        </p:spPr>
        <p:txBody>
          <a:bodyPr/>
          <a:lstStyle/>
          <a:p>
            <a:pPr marL="133351" indent="-128588">
              <a:buFont typeface="Arial" panose="020B0604020202020204" pitchFamily="34" charset="0"/>
              <a:buChar char="•"/>
            </a:pPr>
            <a:r>
              <a:rPr lang="it-IT" sz="750" dirty="0"/>
              <a:t>CAST </a:t>
            </a:r>
            <a:r>
              <a:rPr lang="it-IT" sz="750" dirty="0" err="1"/>
              <a:t>remains</a:t>
            </a:r>
            <a:r>
              <a:rPr lang="it-IT" sz="750" dirty="0"/>
              <a:t> </a:t>
            </a:r>
            <a:r>
              <a:rPr lang="it-IT" sz="750" dirty="0" err="1"/>
              <a:t>as</a:t>
            </a:r>
            <a:r>
              <a:rPr lang="it-IT" sz="750" dirty="0"/>
              <a:t> last week with </a:t>
            </a:r>
            <a:r>
              <a:rPr lang="it-IT" sz="750" dirty="0" err="1"/>
              <a:t>stable</a:t>
            </a:r>
            <a:r>
              <a:rPr lang="it-IT" sz="750" dirty="0"/>
              <a:t> once </a:t>
            </a:r>
            <a:r>
              <a:rPr lang="it-IT" sz="750" dirty="0" err="1"/>
              <a:t>again</a:t>
            </a:r>
            <a:r>
              <a:rPr lang="it-IT" sz="750" dirty="0"/>
              <a:t> </a:t>
            </a:r>
            <a:r>
              <a:rPr lang="it-IT" sz="750" dirty="0" err="1"/>
              <a:t>but</a:t>
            </a:r>
            <a:r>
              <a:rPr lang="it-IT" sz="750" dirty="0"/>
              <a:t> </a:t>
            </a:r>
            <a:r>
              <a:rPr lang="it-IT" sz="750" dirty="0" err="1"/>
              <a:t>earnings</a:t>
            </a:r>
            <a:r>
              <a:rPr lang="it-IT" sz="750" dirty="0"/>
              <a:t> and free-cash flow are </a:t>
            </a:r>
            <a:r>
              <a:rPr lang="it-IT" sz="750" dirty="0" err="1"/>
              <a:t>now</a:t>
            </a:r>
            <a:r>
              <a:rPr lang="it-IT" sz="750" dirty="0"/>
              <a:t> </a:t>
            </a:r>
            <a:r>
              <a:rPr lang="it-IT" sz="750" dirty="0" err="1"/>
              <a:t>firmly</a:t>
            </a:r>
            <a:r>
              <a:rPr lang="it-IT" sz="750" dirty="0"/>
              <a:t> in the </a:t>
            </a:r>
            <a:r>
              <a:rPr lang="it-IT" sz="750" dirty="0" err="1"/>
              <a:t>alert</a:t>
            </a:r>
            <a:r>
              <a:rPr lang="it-IT" sz="750" dirty="0"/>
              <a:t> </a:t>
            </a:r>
            <a:r>
              <a:rPr lang="it-IT" sz="750" dirty="0" err="1"/>
              <a:t>territory</a:t>
            </a:r>
            <a:endParaRPr lang="it-IT" sz="750" dirty="0"/>
          </a:p>
          <a:p>
            <a:pPr marL="429802" lvl="1" indent="-128588">
              <a:buFont typeface="Arial" panose="020B0604020202020204" pitchFamily="34" charset="0"/>
              <a:buChar char="•"/>
            </a:pPr>
            <a:r>
              <a:rPr lang="it-IT" sz="750" dirty="0" err="1"/>
              <a:t>All</a:t>
            </a:r>
            <a:r>
              <a:rPr lang="it-IT" sz="750" dirty="0"/>
              <a:t> </a:t>
            </a:r>
            <a:r>
              <a:rPr lang="it-IT" sz="750" dirty="0" err="1"/>
              <a:t>other</a:t>
            </a:r>
            <a:r>
              <a:rPr lang="it-IT" sz="750" dirty="0"/>
              <a:t> </a:t>
            </a:r>
            <a:r>
              <a:rPr lang="it-IT" sz="750" dirty="0" err="1"/>
              <a:t>factors</a:t>
            </a:r>
            <a:r>
              <a:rPr lang="it-IT" sz="750" dirty="0"/>
              <a:t> (USD, BAA-AAA and </a:t>
            </a:r>
            <a:r>
              <a:rPr lang="it-IT" sz="750" dirty="0" err="1"/>
              <a:t>earnings</a:t>
            </a:r>
            <a:r>
              <a:rPr lang="it-IT" sz="750" dirty="0"/>
              <a:t> yield) continue to be </a:t>
            </a:r>
            <a:r>
              <a:rPr lang="it-IT" sz="750" dirty="0" err="1"/>
              <a:t>well</a:t>
            </a:r>
            <a:r>
              <a:rPr lang="it-IT" sz="750" dirty="0"/>
              <a:t> in </a:t>
            </a:r>
            <a:r>
              <a:rPr lang="it-IT" sz="750" dirty="0" err="1"/>
              <a:t>safe</a:t>
            </a:r>
            <a:r>
              <a:rPr lang="it-IT" sz="750" dirty="0"/>
              <a:t> zone</a:t>
            </a:r>
          </a:p>
        </p:txBody>
      </p:sp>
      <p:pic>
        <p:nvPicPr>
          <p:cNvPr id="9" name="Picture 8">
            <a:extLst>
              <a:ext uri="{FF2B5EF4-FFF2-40B4-BE49-F238E27FC236}">
                <a16:creationId xmlns:a16="http://schemas.microsoft.com/office/drawing/2014/main" id="{952929A3-A666-407B-A6F4-E1ED38A3CAA1}"/>
              </a:ext>
            </a:extLst>
          </p:cNvPr>
          <p:cNvPicPr>
            <a:picLocks noChangeAspect="1"/>
          </p:cNvPicPr>
          <p:nvPr/>
        </p:nvPicPr>
        <p:blipFill>
          <a:blip r:embed="rId2"/>
          <a:stretch>
            <a:fillRect/>
          </a:stretch>
        </p:blipFill>
        <p:spPr>
          <a:xfrm>
            <a:off x="356566" y="1049923"/>
            <a:ext cx="2859022" cy="1743137"/>
          </a:xfrm>
          <a:prstGeom prst="rect">
            <a:avLst/>
          </a:prstGeom>
        </p:spPr>
      </p:pic>
      <p:pic>
        <p:nvPicPr>
          <p:cNvPr id="11" name="Picture 10">
            <a:extLst>
              <a:ext uri="{FF2B5EF4-FFF2-40B4-BE49-F238E27FC236}">
                <a16:creationId xmlns:a16="http://schemas.microsoft.com/office/drawing/2014/main" id="{810D1F3C-E551-4AE6-A923-4B5D7C54B38C}"/>
              </a:ext>
            </a:extLst>
          </p:cNvPr>
          <p:cNvPicPr>
            <a:picLocks noChangeAspect="1"/>
          </p:cNvPicPr>
          <p:nvPr/>
        </p:nvPicPr>
        <p:blipFill>
          <a:blip r:embed="rId3"/>
          <a:stretch>
            <a:fillRect/>
          </a:stretch>
        </p:blipFill>
        <p:spPr>
          <a:xfrm>
            <a:off x="3429001" y="1034112"/>
            <a:ext cx="2679026" cy="1623748"/>
          </a:xfrm>
          <a:prstGeom prst="rect">
            <a:avLst/>
          </a:prstGeom>
        </p:spPr>
      </p:pic>
      <p:pic>
        <p:nvPicPr>
          <p:cNvPr id="12" name="Picture 11">
            <a:extLst>
              <a:ext uri="{FF2B5EF4-FFF2-40B4-BE49-F238E27FC236}">
                <a16:creationId xmlns:a16="http://schemas.microsoft.com/office/drawing/2014/main" id="{426AA2E5-7C1B-402C-AC35-BCEA10FD4441}"/>
              </a:ext>
            </a:extLst>
          </p:cNvPr>
          <p:cNvPicPr>
            <a:picLocks noChangeAspect="1"/>
          </p:cNvPicPr>
          <p:nvPr/>
        </p:nvPicPr>
        <p:blipFill>
          <a:blip r:embed="rId4"/>
          <a:stretch>
            <a:fillRect/>
          </a:stretch>
        </p:blipFill>
        <p:spPr>
          <a:xfrm>
            <a:off x="3429000" y="2760471"/>
            <a:ext cx="2800749" cy="1666396"/>
          </a:xfrm>
          <a:prstGeom prst="rect">
            <a:avLst/>
          </a:prstGeom>
        </p:spPr>
      </p:pic>
    </p:spTree>
    <p:extLst>
      <p:ext uri="{BB962C8B-B14F-4D97-AF65-F5344CB8AC3E}">
        <p14:creationId xmlns:p14="http://schemas.microsoft.com/office/powerpoint/2010/main" val="42339357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 Performance</a:t>
            </a:r>
          </a:p>
        </p:txBody>
      </p:sp>
      <p:sp>
        <p:nvSpPr>
          <p:cNvPr id="5" name="Footer Placeholder 4"/>
          <p:cNvSpPr>
            <a:spLocks noGrp="1"/>
          </p:cNvSpPr>
          <p:nvPr>
            <p:ph type="ftr" sz="quarter" idx="11"/>
          </p:nvPr>
        </p:nvSpPr>
        <p:spPr/>
        <p:txBody>
          <a:bodyPr/>
          <a:lstStyle/>
          <a:p>
            <a:r>
              <a:rPr lang="en-GB" dirty="0"/>
              <a:t>Amundi Institute Cross Asset Research – TAA Weekly Update</a:t>
            </a:r>
          </a:p>
        </p:txBody>
      </p:sp>
      <p:sp>
        <p:nvSpPr>
          <p:cNvPr id="6" name="Slide Number Placeholder 5"/>
          <p:cNvSpPr>
            <a:spLocks noGrp="1"/>
          </p:cNvSpPr>
          <p:nvPr>
            <p:ph type="sldNum" sz="quarter" idx="12"/>
          </p:nvPr>
        </p:nvSpPr>
        <p:spPr/>
        <p:txBody>
          <a:bodyPr/>
          <a:lstStyle/>
          <a:p>
            <a:fld id="{B6DA55B2-71C7-D142-9718-47F3DB26F441}" type="slidenum">
              <a:rPr lang="en-GB" smtClean="0"/>
              <a:t>74</a:t>
            </a:fld>
            <a:endParaRPr lang="en-GB"/>
          </a:p>
        </p:txBody>
      </p:sp>
      <p:sp>
        <p:nvSpPr>
          <p:cNvPr id="7" name="Text Placeholder 6"/>
          <p:cNvSpPr>
            <a:spLocks noGrp="1"/>
          </p:cNvSpPr>
          <p:nvPr>
            <p:ph type="body" sz="quarter" idx="13"/>
          </p:nvPr>
        </p:nvSpPr>
        <p:spPr/>
        <p:txBody>
          <a:bodyPr/>
          <a:lstStyle/>
          <a:p>
            <a:endParaRPr lang="en-GB" dirty="0"/>
          </a:p>
        </p:txBody>
      </p:sp>
      <p:sp>
        <p:nvSpPr>
          <p:cNvPr id="4" name="Content Placeholder 3">
            <a:extLst>
              <a:ext uri="{FF2B5EF4-FFF2-40B4-BE49-F238E27FC236}">
                <a16:creationId xmlns:a16="http://schemas.microsoft.com/office/drawing/2014/main" id="{360B34FA-5F45-408C-BE16-0ABD4225188C}"/>
              </a:ext>
            </a:extLst>
          </p:cNvPr>
          <p:cNvSpPr>
            <a:spLocks noGrp="1"/>
          </p:cNvSpPr>
          <p:nvPr>
            <p:ph sz="half" idx="1"/>
          </p:nvPr>
        </p:nvSpPr>
        <p:spPr>
          <a:xfrm>
            <a:off x="4302461" y="1191848"/>
            <a:ext cx="2150728" cy="3045770"/>
          </a:xfrm>
        </p:spPr>
        <p:txBody>
          <a:bodyPr/>
          <a:lstStyle/>
          <a:p>
            <a:pPr>
              <a:buFont typeface="Arial" panose="020B0604020202020204" pitchFamily="34" charset="0"/>
              <a:buChar char="•"/>
            </a:pPr>
            <a:r>
              <a:rPr lang="en-US" dirty="0">
                <a:solidFill>
                  <a:srgbClr val="000000"/>
                </a:solidFill>
                <a:latin typeface="Calibri" panose="020F0502020204030204" pitchFamily="34" charset="0"/>
              </a:rPr>
              <a:t>Flat market for the week awaiting outcome of negotiations between US/China; HY best performer at +0.2%.</a:t>
            </a:r>
          </a:p>
          <a:p>
            <a:pPr lvl="1">
              <a:buFont typeface="Arial" panose="020B0604020202020204" pitchFamily="34" charset="0"/>
              <a:buChar char="•"/>
            </a:pPr>
            <a:r>
              <a:rPr lang="en-US" b="0" i="0" u="none" strike="noStrike" baseline="0" dirty="0">
                <a:solidFill>
                  <a:srgbClr val="000000"/>
                </a:solidFill>
                <a:latin typeface="Calibri" panose="020F0502020204030204" pitchFamily="34" charset="0"/>
              </a:rPr>
              <a:t>YTD performance for TAA: -0.73%  (-0.02% last update)</a:t>
            </a:r>
          </a:p>
          <a:p>
            <a:pPr lvl="1">
              <a:buFont typeface="Arial" panose="020B0604020202020204" pitchFamily="34" charset="0"/>
              <a:buChar char="•"/>
            </a:pPr>
            <a:r>
              <a:rPr lang="en-US" b="0" i="0" u="none" strike="noStrike" baseline="0" dirty="0">
                <a:solidFill>
                  <a:srgbClr val="000000"/>
                </a:solidFill>
                <a:latin typeface="Calibri" panose="020F0502020204030204" pitchFamily="34" charset="0"/>
              </a:rPr>
              <a:t>YTD Ec. Backdrop: -1</a:t>
            </a:r>
            <a:r>
              <a:rPr lang="en-US" dirty="0">
                <a:solidFill>
                  <a:srgbClr val="000000"/>
                </a:solidFill>
                <a:latin typeface="Calibri" panose="020F0502020204030204" pitchFamily="34" charset="0"/>
              </a:rPr>
              <a:t>.09</a:t>
            </a:r>
            <a:r>
              <a:rPr lang="en-US" b="0" i="0" u="none" strike="noStrike" baseline="0" dirty="0">
                <a:solidFill>
                  <a:srgbClr val="000000"/>
                </a:solidFill>
                <a:latin typeface="Calibri" panose="020F0502020204030204" pitchFamily="34" charset="0"/>
              </a:rPr>
              <a:t>% (-0.01%)</a:t>
            </a:r>
          </a:p>
          <a:p>
            <a:pPr lvl="1">
              <a:buFont typeface="Arial" panose="020B0604020202020204" pitchFamily="34" charset="0"/>
              <a:buChar char="•"/>
            </a:pPr>
            <a:r>
              <a:rPr lang="en-US" b="0" i="0" u="none" strike="noStrike" baseline="0" dirty="0">
                <a:solidFill>
                  <a:srgbClr val="000000"/>
                </a:solidFill>
                <a:latin typeface="Calibri" panose="020F0502020204030204" pitchFamily="34" charset="0"/>
              </a:rPr>
              <a:t>YTD </a:t>
            </a:r>
            <a:r>
              <a:rPr lang="en-US" b="0" i="0" u="none" strike="noStrike" baseline="0" dirty="0" err="1">
                <a:solidFill>
                  <a:srgbClr val="000000"/>
                </a:solidFill>
                <a:latin typeface="Calibri" panose="020F0502020204030204" pitchFamily="34" charset="0"/>
              </a:rPr>
              <a:t>Technicals</a:t>
            </a:r>
            <a:r>
              <a:rPr lang="en-US" b="0" i="0" u="none" strike="noStrike" baseline="0" dirty="0">
                <a:solidFill>
                  <a:srgbClr val="000000"/>
                </a:solidFill>
                <a:latin typeface="Calibri" panose="020F0502020204030204" pitchFamily="34" charset="0"/>
              </a:rPr>
              <a:t>: -</a:t>
            </a:r>
            <a:r>
              <a:rPr lang="en-US" dirty="0">
                <a:solidFill>
                  <a:srgbClr val="000000"/>
                </a:solidFill>
                <a:latin typeface="Calibri" panose="020F0502020204030204" pitchFamily="34" charset="0"/>
              </a:rPr>
              <a:t>0.34</a:t>
            </a:r>
            <a:r>
              <a:rPr lang="en-US" b="0" i="0" u="none" strike="noStrike" baseline="0" dirty="0">
                <a:solidFill>
                  <a:srgbClr val="000000"/>
                </a:solidFill>
                <a:latin typeface="Calibri" panose="020F0502020204030204" pitchFamily="34" charset="0"/>
              </a:rPr>
              <a:t>% (-0.1%)</a:t>
            </a:r>
          </a:p>
          <a:p>
            <a:pPr lvl="1">
              <a:buFont typeface="Arial" panose="020B0604020202020204" pitchFamily="34" charset="0"/>
              <a:buChar char="•"/>
            </a:pPr>
            <a:r>
              <a:rPr lang="en-US" dirty="0">
                <a:solidFill>
                  <a:srgbClr val="000000"/>
                </a:solidFill>
                <a:latin typeface="Calibri" panose="020F0502020204030204" pitchFamily="34" charset="0"/>
              </a:rPr>
              <a:t>YTD Risk-combo: -0.74% (-0.01%)</a:t>
            </a:r>
            <a:r>
              <a:rPr lang="en-US" b="0" i="0" u="none" strike="noStrike" baseline="0" dirty="0">
                <a:solidFill>
                  <a:srgbClr val="000000"/>
                </a:solidFill>
                <a:latin typeface="Calibri" panose="020F0502020204030204" pitchFamily="34" charset="0"/>
              </a:rPr>
              <a:t> 	</a:t>
            </a:r>
            <a:endParaRPr lang="it-IT" sz="1050" dirty="0"/>
          </a:p>
        </p:txBody>
      </p:sp>
      <p:pic>
        <p:nvPicPr>
          <p:cNvPr id="8" name="Picture 7">
            <a:extLst>
              <a:ext uri="{FF2B5EF4-FFF2-40B4-BE49-F238E27FC236}">
                <a16:creationId xmlns:a16="http://schemas.microsoft.com/office/drawing/2014/main" id="{351A63DA-9103-497F-90B8-4F9F31A1DB59}"/>
              </a:ext>
            </a:extLst>
          </p:cNvPr>
          <p:cNvPicPr>
            <a:picLocks noChangeAspect="1"/>
          </p:cNvPicPr>
          <p:nvPr/>
        </p:nvPicPr>
        <p:blipFill>
          <a:blip r:embed="rId2"/>
          <a:stretch>
            <a:fillRect/>
          </a:stretch>
        </p:blipFill>
        <p:spPr>
          <a:xfrm>
            <a:off x="430273" y="1191848"/>
            <a:ext cx="3493295" cy="1584324"/>
          </a:xfrm>
          <a:prstGeom prst="rect">
            <a:avLst/>
          </a:prstGeom>
        </p:spPr>
      </p:pic>
      <p:pic>
        <p:nvPicPr>
          <p:cNvPr id="10" name="Picture 9">
            <a:extLst>
              <a:ext uri="{FF2B5EF4-FFF2-40B4-BE49-F238E27FC236}">
                <a16:creationId xmlns:a16="http://schemas.microsoft.com/office/drawing/2014/main" id="{8294FDAA-73A6-4FC2-A9D6-585250BC329C}"/>
              </a:ext>
            </a:extLst>
          </p:cNvPr>
          <p:cNvPicPr>
            <a:picLocks noChangeAspect="1"/>
          </p:cNvPicPr>
          <p:nvPr/>
        </p:nvPicPr>
        <p:blipFill>
          <a:blip r:embed="rId3"/>
          <a:stretch>
            <a:fillRect/>
          </a:stretch>
        </p:blipFill>
        <p:spPr>
          <a:xfrm>
            <a:off x="472501" y="2734120"/>
            <a:ext cx="3567485" cy="1787024"/>
          </a:xfrm>
          <a:prstGeom prst="rect">
            <a:avLst/>
          </a:prstGeom>
        </p:spPr>
      </p:pic>
    </p:spTree>
    <p:extLst>
      <p:ext uri="{BB962C8B-B14F-4D97-AF65-F5344CB8AC3E}">
        <p14:creationId xmlns:p14="http://schemas.microsoft.com/office/powerpoint/2010/main" val="25737967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GB" dirty="0"/>
              <a:t>G10 FX Strategy</a:t>
            </a:r>
            <a:endParaRPr lang="en-GB" sz="900" i="1" dirty="0"/>
          </a:p>
        </p:txBody>
      </p:sp>
      <p:sp>
        <p:nvSpPr>
          <p:cNvPr id="3" name="Sous-titre 2"/>
          <p:cNvSpPr>
            <a:spLocks noGrp="1"/>
          </p:cNvSpPr>
          <p:nvPr>
            <p:ph type="subTitle" idx="1"/>
          </p:nvPr>
        </p:nvSpPr>
        <p:spPr/>
        <p:txBody>
          <a:bodyPr/>
          <a:lstStyle/>
          <a:p>
            <a:r>
              <a:rPr lang="en-GB" b="1" dirty="0"/>
              <a:t>May 2025</a:t>
            </a:r>
            <a:endParaRPr lang="en-GB" b="1" noProof="0" dirty="0"/>
          </a:p>
        </p:txBody>
      </p:sp>
    </p:spTree>
    <p:extLst>
      <p:ext uri="{BB962C8B-B14F-4D97-AF65-F5344CB8AC3E}">
        <p14:creationId xmlns:p14="http://schemas.microsoft.com/office/powerpoint/2010/main" val="16579405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4"/>
          <p:cNvSpPr>
            <a:spLocks noGrp="1"/>
          </p:cNvSpPr>
          <p:nvPr>
            <p:ph type="sldNum" sz="quarter" idx="12"/>
          </p:nvPr>
        </p:nvSpPr>
        <p:spPr>
          <a:xfrm>
            <a:off x="338094" y="4859420"/>
            <a:ext cx="135001" cy="101250"/>
          </a:xfrm>
        </p:spPr>
        <p:txBody>
          <a:bodyPr/>
          <a:lstStyle/>
          <a:p>
            <a:fld id="{2B1C6FFC-D040-034F-8B69-20295064E64D}" type="slidenum">
              <a:rPr lang="fr-FR" smtClean="0"/>
              <a:t>76</a:t>
            </a:fld>
            <a:endParaRPr lang="fr-FR" dirty="0"/>
          </a:p>
        </p:txBody>
      </p:sp>
      <p:sp>
        <p:nvSpPr>
          <p:cNvPr id="3" name="Rectangle 2"/>
          <p:cNvSpPr/>
          <p:nvPr/>
        </p:nvSpPr>
        <p:spPr>
          <a:xfrm>
            <a:off x="338093" y="823262"/>
            <a:ext cx="3504975" cy="3901068"/>
          </a:xfrm>
          <a:prstGeom prst="rect">
            <a:avLst/>
          </a:prstGeom>
        </p:spPr>
        <p:txBody>
          <a:bodyPr wrap="square">
            <a:spAutoFit/>
          </a:bodyPr>
          <a:lstStyle/>
          <a:p>
            <a:pPr marL="4763"/>
            <a:r>
              <a:rPr lang="en-GB" sz="750" b="1" u="sng" dirty="0">
                <a:solidFill>
                  <a:srgbClr val="00B0F0"/>
                </a:solidFill>
              </a:rPr>
              <a:t>The USD correlation structure has changed, there’s little precedents to look for and this can have several implications from here. </a:t>
            </a:r>
            <a:r>
              <a:rPr lang="en-GB" sz="750" dirty="0"/>
              <a:t>The USD is now positively correlated with equities and its correlation with US interest rates is now flat to negative. This to us means: </a:t>
            </a:r>
          </a:p>
          <a:p>
            <a:pPr marL="476251" lvl="1" indent="-128588">
              <a:buFont typeface="Arial" panose="020B0604020202020204" pitchFamily="34" charset="0"/>
              <a:buChar char="•"/>
            </a:pPr>
            <a:r>
              <a:rPr lang="en-GB" sz="750" dirty="0"/>
              <a:t>The USD lost portfolio construction characteristics and this per-se means lower demand than before</a:t>
            </a:r>
          </a:p>
          <a:p>
            <a:pPr marL="476251" lvl="1" indent="-128588">
              <a:buFont typeface="Arial" panose="020B0604020202020204" pitchFamily="34" charset="0"/>
              <a:buChar char="•"/>
            </a:pPr>
            <a:r>
              <a:rPr lang="en-GB" sz="750" dirty="0"/>
              <a:t>The best environment for the USD to sell-off goes in contrast with historical evidence (we set EURUSD @1.23 in a downside risk scenario and 1.10 for upside risk-scenario in 12M horizon. Baseline @1.17)</a:t>
            </a:r>
          </a:p>
          <a:p>
            <a:pPr marL="476251" lvl="1" indent="-128588">
              <a:buFont typeface="Arial" panose="020B0604020202020204" pitchFamily="34" charset="0"/>
              <a:buChar char="•"/>
            </a:pPr>
            <a:endParaRPr lang="en-GB" sz="750" dirty="0"/>
          </a:p>
          <a:p>
            <a:r>
              <a:rPr lang="en-GB" sz="750" b="1" u="sng" dirty="0">
                <a:solidFill>
                  <a:srgbClr val="00B0F0"/>
                </a:solidFill>
              </a:rPr>
              <a:t>Improving trade talks are boosting risk-sentiment and short-term translate into USD strength as per the point above. </a:t>
            </a:r>
            <a:r>
              <a:rPr lang="en-GB" sz="750" dirty="0"/>
              <a:t>This is also happening because of: </a:t>
            </a:r>
          </a:p>
          <a:p>
            <a:pPr marL="471488" lvl="1" indent="-128588">
              <a:buFont typeface="Arial" panose="020B0604020202020204" pitchFamily="34" charset="0"/>
              <a:buChar char="•"/>
            </a:pPr>
            <a:r>
              <a:rPr lang="en-GB" sz="750" dirty="0"/>
              <a:t>USD is diverging from rates differential</a:t>
            </a:r>
          </a:p>
          <a:p>
            <a:pPr marL="471488" lvl="1" indent="-128588">
              <a:buFont typeface="Arial" panose="020B0604020202020204" pitchFamily="34" charset="0"/>
              <a:buChar char="•"/>
            </a:pPr>
            <a:r>
              <a:rPr lang="en-GB" sz="750" dirty="0"/>
              <a:t>Consensus shifted rapidly short USD</a:t>
            </a:r>
          </a:p>
          <a:p>
            <a:pPr marL="471488" lvl="1" indent="-128588">
              <a:buFont typeface="Arial" panose="020B0604020202020204" pitchFamily="34" charset="0"/>
              <a:buChar char="•"/>
            </a:pPr>
            <a:r>
              <a:rPr lang="en-GB" sz="750" dirty="0"/>
              <a:t>Speculative and options positioning are short USD</a:t>
            </a:r>
          </a:p>
          <a:p>
            <a:pPr marL="471488" lvl="1" indent="-128588">
              <a:buFont typeface="Arial" panose="020B0604020202020204" pitchFamily="34" charset="0"/>
              <a:buChar char="•"/>
            </a:pPr>
            <a:endParaRPr lang="en-GB" sz="750" b="1" u="sng" dirty="0">
              <a:solidFill>
                <a:srgbClr val="00B0F0"/>
              </a:solidFill>
            </a:endParaRPr>
          </a:p>
          <a:p>
            <a:r>
              <a:rPr lang="en-GB" sz="750" b="1" u="sng" dirty="0">
                <a:solidFill>
                  <a:srgbClr val="00B0F0"/>
                </a:solidFill>
              </a:rPr>
              <a:t>If the sharp turn-around and the lack of visibility suggest to keep exposure low, we still see the USD bearish trend as the most likely.</a:t>
            </a:r>
          </a:p>
          <a:p>
            <a:endParaRPr lang="en-GB" sz="750" b="1" u="sng" dirty="0">
              <a:solidFill>
                <a:srgbClr val="00B0F0"/>
              </a:solidFill>
            </a:endParaRPr>
          </a:p>
          <a:p>
            <a:pPr marL="471488" lvl="1" indent="-128588">
              <a:buFont typeface="Arial" panose="020B0604020202020204" pitchFamily="34" charset="0"/>
              <a:buChar char="•"/>
            </a:pPr>
            <a:r>
              <a:rPr lang="en-GB" sz="750" dirty="0"/>
              <a:t>The US rates advantage is not in line with growth differential (both data changes and data surprises are not showing a USD premium)</a:t>
            </a:r>
          </a:p>
          <a:p>
            <a:pPr marL="471488" lvl="1" indent="-128588">
              <a:buFont typeface="Arial" panose="020B0604020202020204" pitchFamily="34" charset="0"/>
              <a:buChar char="•"/>
            </a:pPr>
            <a:r>
              <a:rPr lang="en-GB" sz="750" dirty="0"/>
              <a:t>The Gold divergence with US real rates suggest the USD can undershoot rates differentials (as it happened in 2017-2018)</a:t>
            </a:r>
          </a:p>
          <a:p>
            <a:pPr marL="471488" lvl="1" indent="-128588">
              <a:buFont typeface="Arial" panose="020B0604020202020204" pitchFamily="34" charset="0"/>
              <a:buChar char="•"/>
            </a:pPr>
            <a:r>
              <a:rPr lang="en-GB" sz="750" dirty="0"/>
              <a:t>Steeper US curve is USD negative and lower tariffs should be less of a worry for inflation, thus the FED </a:t>
            </a:r>
          </a:p>
          <a:p>
            <a:pPr marL="471488" lvl="1" indent="-128588">
              <a:buFont typeface="Arial" panose="020B0604020202020204" pitchFamily="34" charset="0"/>
              <a:buChar char="•"/>
            </a:pPr>
            <a:r>
              <a:rPr lang="en-GB" sz="750" dirty="0"/>
              <a:t>The USD did not breach in April its fair valuation and real money have space to sell USDs</a:t>
            </a:r>
          </a:p>
          <a:p>
            <a:pPr marL="471488" lvl="1" indent="-128588">
              <a:buFont typeface="Arial" panose="020B0604020202020204" pitchFamily="34" charset="0"/>
              <a:buChar char="•"/>
            </a:pPr>
            <a:r>
              <a:rPr lang="en-GB" sz="750" dirty="0"/>
              <a:t>The more equities rebound the higher the more the asymmetry gets negative (the world will still see higher tariffs than before)</a:t>
            </a:r>
          </a:p>
          <a:p>
            <a:pPr marL="471488" lvl="1" indent="-128588">
              <a:buFont typeface="Arial" panose="020B0604020202020204" pitchFamily="34" charset="0"/>
              <a:buChar char="•"/>
            </a:pPr>
            <a:r>
              <a:rPr lang="en-GB" sz="750" dirty="0"/>
              <a:t>Lower tariffs cut downside for the </a:t>
            </a:r>
            <a:r>
              <a:rPr lang="en-GB" sz="750" dirty="0" err="1"/>
              <a:t>RoW</a:t>
            </a:r>
            <a:r>
              <a:rPr lang="en-GB" sz="750" dirty="0"/>
              <a:t> and will not redirect aggregate demand towards the US (given the lower trade-off)</a:t>
            </a:r>
          </a:p>
        </p:txBody>
      </p:sp>
      <p:sp>
        <p:nvSpPr>
          <p:cNvPr id="14" name="Espace réservé du contenu 2"/>
          <p:cNvSpPr txBox="1">
            <a:spLocks/>
          </p:cNvSpPr>
          <p:nvPr/>
        </p:nvSpPr>
        <p:spPr>
          <a:xfrm>
            <a:off x="3918251" y="3043220"/>
            <a:ext cx="2618225" cy="1393058"/>
          </a:xfrm>
          <a:prstGeom prst="rect">
            <a:avLst/>
          </a:prstGeom>
          <a:solidFill>
            <a:schemeClr val="bg1">
              <a:lumMod val="95000"/>
            </a:schemeClr>
          </a:solidFill>
        </p:spPr>
        <p:txBody>
          <a:bodyPr vert="horz" lIns="54000" tIns="54000" rIns="54000" bIns="54000" rtlCol="0">
            <a:normAutofit fontScale="47500" lnSpcReduction="20000"/>
          </a:bodyPr>
          <a:lstStyle>
            <a:lvl1pPr marL="223828" indent="-217477" algn="l" defTabSz="914355" rtl="0" eaLnBrk="1" latinLnBrk="0" hangingPunct="1">
              <a:lnSpc>
                <a:spcPct val="100000"/>
              </a:lnSpc>
              <a:spcBef>
                <a:spcPts val="1000"/>
              </a:spcBef>
              <a:buClr>
                <a:schemeClr val="accent1"/>
              </a:buClr>
              <a:buSzPct val="130000"/>
              <a:buFont typeface="CambriaMath" charset="0"/>
              <a:buChar char="⎯"/>
              <a:tabLst/>
              <a:defRPr sz="1600" kern="1200">
                <a:solidFill>
                  <a:srgbClr val="001C4B"/>
                </a:solidFill>
                <a:latin typeface="+mn-lt"/>
                <a:ea typeface="+mn-ea"/>
                <a:cs typeface="+mn-cs"/>
              </a:defRPr>
            </a:lvl1pPr>
            <a:lvl2pPr marL="401619" indent="-177792" algn="l" defTabSz="914355" rtl="0" eaLnBrk="1" latinLnBrk="0" hangingPunct="1">
              <a:lnSpc>
                <a:spcPct val="100000"/>
              </a:lnSpc>
              <a:spcBef>
                <a:spcPts val="500"/>
              </a:spcBef>
              <a:buClr>
                <a:schemeClr val="accent2"/>
              </a:buClr>
              <a:buFont typeface="CambriaMath" charset="0"/>
              <a:buChar char="⎯"/>
              <a:tabLst/>
              <a:defRPr sz="1400" kern="1200">
                <a:solidFill>
                  <a:schemeClr val="bg2">
                    <a:lumMod val="10000"/>
                  </a:schemeClr>
                </a:solidFill>
                <a:latin typeface="+mn-lt"/>
                <a:ea typeface="+mn-ea"/>
                <a:cs typeface="+mn-cs"/>
              </a:defRPr>
            </a:lvl2pPr>
            <a:lvl3pPr marL="579410" indent="-131756" algn="l" defTabSz="914355" rtl="0" eaLnBrk="1" latinLnBrk="0" hangingPunct="1">
              <a:lnSpc>
                <a:spcPct val="100000"/>
              </a:lnSpc>
              <a:spcBef>
                <a:spcPts val="500"/>
              </a:spcBef>
              <a:buClr>
                <a:schemeClr val="accent2"/>
              </a:buClr>
              <a:buFont typeface="LucidaGrande-Bold" charset="0"/>
              <a:buChar char="⁃"/>
              <a:tabLst/>
              <a:defRPr sz="1200" kern="1200">
                <a:solidFill>
                  <a:schemeClr val="bg2">
                    <a:lumMod val="10000"/>
                  </a:schemeClr>
                </a:solidFill>
                <a:latin typeface="+mn-lt"/>
                <a:ea typeface="+mn-ea"/>
                <a:cs typeface="+mn-cs"/>
              </a:defRPr>
            </a:lvl3pPr>
            <a:lvl4pPr marL="7938" indent="0" algn="l" defTabSz="914355" rtl="0" eaLnBrk="1" latinLnBrk="0" hangingPunct="1">
              <a:lnSpc>
                <a:spcPct val="100000"/>
              </a:lnSpc>
              <a:spcBef>
                <a:spcPts val="500"/>
              </a:spcBef>
              <a:buFont typeface="Arial" charset="0"/>
              <a:buNone/>
              <a:tabLst/>
              <a:defRPr sz="1200" kern="1200">
                <a:solidFill>
                  <a:schemeClr val="accent4"/>
                </a:solidFill>
                <a:latin typeface="+mn-lt"/>
                <a:ea typeface="+mn-ea"/>
                <a:cs typeface="+mn-cs"/>
              </a:defRPr>
            </a:lvl4pPr>
            <a:lvl5pPr marL="7938" indent="0" algn="l" defTabSz="914355"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476"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3"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31"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8" indent="-228588"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Char char="§"/>
            </a:pPr>
            <a:r>
              <a:rPr lang="en-GB" sz="1200" b="1" dirty="0">
                <a:solidFill>
                  <a:schemeClr val="accent3"/>
                </a:solidFill>
              </a:rPr>
              <a:t>Upside triggers (USD+)</a:t>
            </a:r>
          </a:p>
          <a:p>
            <a:pPr>
              <a:buClr>
                <a:schemeClr val="tx1"/>
              </a:buClr>
              <a:buFont typeface="Wingdings" panose="05000000000000000000" pitchFamily="2" charset="2"/>
              <a:buChar char="§"/>
            </a:pPr>
            <a:r>
              <a:rPr lang="en-GB" sz="900" dirty="0"/>
              <a:t>Renewed spikes in oil, boost in risk-sentiment and US rates moving higher</a:t>
            </a:r>
          </a:p>
          <a:p>
            <a:pPr>
              <a:buClr>
                <a:schemeClr val="tx1"/>
              </a:buClr>
              <a:buFont typeface="Wingdings" panose="05000000000000000000" pitchFamily="2" charset="2"/>
              <a:buChar char="§"/>
            </a:pPr>
            <a:r>
              <a:rPr lang="en-GB" sz="900" dirty="0"/>
              <a:t>USD funding lines breaking-up and leading to surge in USD demand</a:t>
            </a:r>
          </a:p>
          <a:p>
            <a:pPr>
              <a:buClr>
                <a:schemeClr val="tx1"/>
              </a:buClr>
              <a:buFont typeface="Wingdings" panose="05000000000000000000" pitchFamily="2" charset="2"/>
              <a:buChar char="§"/>
            </a:pPr>
            <a:r>
              <a:rPr lang="en-GB" sz="1050" b="1" dirty="0">
                <a:solidFill>
                  <a:schemeClr val="accent4"/>
                </a:solidFill>
              </a:rPr>
              <a:t>Downside risks (USD-)</a:t>
            </a:r>
          </a:p>
          <a:p>
            <a:pPr>
              <a:buClr>
                <a:schemeClr val="tx1"/>
              </a:buClr>
              <a:buFont typeface="Wingdings" panose="05000000000000000000" pitchFamily="2" charset="2"/>
              <a:buChar char="§"/>
            </a:pPr>
            <a:r>
              <a:rPr lang="en-GB" sz="900" dirty="0"/>
              <a:t>Faster correction in inflation with no recession and the FED cutting rates (Goldilocks for longer)</a:t>
            </a:r>
          </a:p>
          <a:p>
            <a:pPr>
              <a:buClr>
                <a:schemeClr val="tx1"/>
              </a:buClr>
              <a:buFont typeface="Wingdings" panose="05000000000000000000" pitchFamily="2" charset="2"/>
              <a:buChar char="§"/>
            </a:pPr>
            <a:r>
              <a:rPr lang="en-GB" sz="900" dirty="0"/>
              <a:t>US slowing down, with a reacceleration in sentiment in the </a:t>
            </a:r>
            <a:r>
              <a:rPr lang="en-GB" sz="900" dirty="0" err="1"/>
              <a:t>RoW</a:t>
            </a:r>
            <a:endParaRPr lang="en-GB" sz="900" dirty="0"/>
          </a:p>
          <a:p>
            <a:pPr>
              <a:buClr>
                <a:schemeClr val="tx1"/>
              </a:buClr>
              <a:buFont typeface="Wingdings" panose="05000000000000000000" pitchFamily="2" charset="2"/>
              <a:buChar char="§"/>
            </a:pPr>
            <a:r>
              <a:rPr lang="en-GB" sz="900" dirty="0"/>
              <a:t>Sharp deterioration in activity forcing the FED to cut aggressively</a:t>
            </a:r>
          </a:p>
        </p:txBody>
      </p:sp>
      <p:pic>
        <p:nvPicPr>
          <p:cNvPr id="2" name="Picture 1"/>
          <p:cNvPicPr>
            <a:picLocks noChangeAspect="1"/>
          </p:cNvPicPr>
          <p:nvPr/>
        </p:nvPicPr>
        <p:blipFill>
          <a:blip r:embed="rId2"/>
          <a:stretch>
            <a:fillRect/>
          </a:stretch>
        </p:blipFill>
        <p:spPr>
          <a:xfrm>
            <a:off x="3918251" y="756968"/>
            <a:ext cx="2568675" cy="2180326"/>
          </a:xfrm>
          <a:prstGeom prst="rect">
            <a:avLst/>
          </a:prstGeom>
        </p:spPr>
      </p:pic>
      <p:sp>
        <p:nvSpPr>
          <p:cNvPr id="8"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G10 FX – main convictions for the month</a:t>
            </a:r>
          </a:p>
        </p:txBody>
      </p:sp>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91829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88801" y="795455"/>
            <a:ext cx="6045809" cy="334835"/>
          </a:xfrm>
          <a:prstGeom prst="rect">
            <a:avLst/>
          </a:prstGeom>
          <a:noFill/>
        </p:spPr>
        <p:txBody>
          <a:bodyPr wrap="square" rtlCol="0">
            <a:spAutoFit/>
          </a:bodyPr>
          <a:lstStyle/>
          <a:p>
            <a:r>
              <a:rPr lang="en-GB" sz="788" dirty="0"/>
              <a:t>We take profit on AUDCAD and trim exposure on JPY, given the risks of prolonged positive sentiment in the short-term. For now we consume little risk-exposure, given the lack of visibility and the symmetric risks</a:t>
            </a:r>
          </a:p>
        </p:txBody>
      </p:sp>
      <p:sp>
        <p:nvSpPr>
          <p:cNvPr id="15" name="Espace réservé du numéro de diapositive 4"/>
          <p:cNvSpPr>
            <a:spLocks noGrp="1"/>
          </p:cNvSpPr>
          <p:nvPr>
            <p:ph type="sldNum" sz="quarter" idx="12"/>
          </p:nvPr>
        </p:nvSpPr>
        <p:spPr>
          <a:xfrm>
            <a:off x="321300" y="4865891"/>
            <a:ext cx="135001" cy="101250"/>
          </a:xfrm>
        </p:spPr>
        <p:txBody>
          <a:bodyPr/>
          <a:lstStyle/>
          <a:p>
            <a:fld id="{2B1C6FFC-D040-034F-8B69-20295064E64D}" type="slidenum">
              <a:rPr lang="fr-FR" smtClean="0"/>
              <a:t>77</a:t>
            </a:fld>
            <a:endParaRPr lang="fr-FR" dirty="0"/>
          </a:p>
        </p:txBody>
      </p:sp>
      <p:pic>
        <p:nvPicPr>
          <p:cNvPr id="2" name="Picture 1"/>
          <p:cNvPicPr>
            <a:picLocks noChangeAspect="1"/>
          </p:cNvPicPr>
          <p:nvPr/>
        </p:nvPicPr>
        <p:blipFill>
          <a:blip r:embed="rId2"/>
          <a:stretch>
            <a:fillRect/>
          </a:stretch>
        </p:blipFill>
        <p:spPr>
          <a:xfrm>
            <a:off x="388800" y="1274553"/>
            <a:ext cx="3456163" cy="3017334"/>
          </a:xfrm>
          <a:prstGeom prst="rect">
            <a:avLst/>
          </a:prstGeom>
        </p:spPr>
      </p:pic>
      <p:pic>
        <p:nvPicPr>
          <p:cNvPr id="3" name="Picture 2"/>
          <p:cNvPicPr>
            <a:picLocks noChangeAspect="1"/>
          </p:cNvPicPr>
          <p:nvPr/>
        </p:nvPicPr>
        <p:blipFill>
          <a:blip r:embed="rId3"/>
          <a:stretch>
            <a:fillRect/>
          </a:stretch>
        </p:blipFill>
        <p:spPr>
          <a:xfrm>
            <a:off x="4037162" y="1715880"/>
            <a:ext cx="2397447" cy="1664553"/>
          </a:xfrm>
          <a:prstGeom prst="rect">
            <a:avLst/>
          </a:prstGeom>
        </p:spPr>
      </p:pic>
      <p:sp>
        <p:nvSpPr>
          <p:cNvPr id="10"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G10 FX – PTF update (May 2025)</a:t>
            </a:r>
          </a:p>
        </p:txBody>
      </p:sp>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125182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388801" y="399603"/>
            <a:ext cx="6017336" cy="491155"/>
          </a:xfrm>
        </p:spPr>
        <p:txBody>
          <a:bodyPr>
            <a:normAutofit/>
          </a:bodyPr>
          <a:lstStyle/>
          <a:p>
            <a:r>
              <a:rPr lang="en-GB" sz="1650" dirty="0"/>
              <a:t>G10 FX – Performance review (May 2025)</a:t>
            </a:r>
          </a:p>
        </p:txBody>
      </p:sp>
      <p:sp>
        <p:nvSpPr>
          <p:cNvPr id="11" name="TextBox 10"/>
          <p:cNvSpPr txBox="1"/>
          <p:nvPr/>
        </p:nvSpPr>
        <p:spPr>
          <a:xfrm>
            <a:off x="456301" y="734086"/>
            <a:ext cx="5815450" cy="334835"/>
          </a:xfrm>
          <a:prstGeom prst="rect">
            <a:avLst/>
          </a:prstGeom>
          <a:noFill/>
        </p:spPr>
        <p:txBody>
          <a:bodyPr wrap="square" rtlCol="0">
            <a:spAutoFit/>
          </a:bodyPr>
          <a:lstStyle/>
          <a:p>
            <a:r>
              <a:rPr lang="en-GB" sz="788" dirty="0"/>
              <a:t>We were noticing a change in correlation and we were seeing tariffs as less of a positive for the USD than consensus. In our framework, growth shocks were not easy to be diversified with USD exposure.</a:t>
            </a:r>
          </a:p>
        </p:txBody>
      </p:sp>
      <p:sp>
        <p:nvSpPr>
          <p:cNvPr id="15" name="Espace réservé du numéro de diapositive 4"/>
          <p:cNvSpPr>
            <a:spLocks noGrp="1"/>
          </p:cNvSpPr>
          <p:nvPr>
            <p:ph type="sldNum" sz="quarter" idx="12"/>
          </p:nvPr>
        </p:nvSpPr>
        <p:spPr>
          <a:xfrm>
            <a:off x="321300" y="4865890"/>
            <a:ext cx="135001" cy="101250"/>
          </a:xfrm>
        </p:spPr>
        <p:txBody>
          <a:bodyPr/>
          <a:lstStyle/>
          <a:p>
            <a:fld id="{2B1C6FFC-D040-034F-8B69-20295064E64D}" type="slidenum">
              <a:rPr lang="fr-FR" smtClean="0"/>
              <a:t>78</a:t>
            </a:fld>
            <a:endParaRPr lang="fr-FR" dirty="0"/>
          </a:p>
        </p:txBody>
      </p:sp>
      <p:pic>
        <p:nvPicPr>
          <p:cNvPr id="3" name="Picture 2"/>
          <p:cNvPicPr>
            <a:picLocks noChangeAspect="1"/>
          </p:cNvPicPr>
          <p:nvPr/>
        </p:nvPicPr>
        <p:blipFill>
          <a:blip r:embed="rId2"/>
          <a:stretch>
            <a:fillRect/>
          </a:stretch>
        </p:blipFill>
        <p:spPr>
          <a:xfrm>
            <a:off x="456301" y="1519237"/>
            <a:ext cx="6014302" cy="2447999"/>
          </a:xfrm>
          <a:prstGeom prst="rect">
            <a:avLst/>
          </a:prstGeom>
        </p:spPr>
      </p:pic>
      <p:sp>
        <p:nvSpPr>
          <p:cNvPr id="8"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7548314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3195534" y="429606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38059" y="656059"/>
            <a:ext cx="5839343" cy="456087"/>
          </a:xfrm>
          <a:prstGeom prst="rect">
            <a:avLst/>
          </a:prstGeom>
          <a:noFill/>
        </p:spPr>
        <p:txBody>
          <a:bodyPr wrap="square" rtlCol="0">
            <a:spAutoFit/>
          </a:bodyPr>
          <a:lstStyle/>
          <a:p>
            <a:r>
              <a:rPr lang="en-GB" sz="788" b="1" dirty="0"/>
              <a:t>The USD is losing its role in PTF construction. </a:t>
            </a:r>
          </a:p>
          <a:p>
            <a:r>
              <a:rPr lang="en-GB" sz="788" dirty="0"/>
              <a:t>In the last 15 years demand for USDs was not just function of US exceptionalism. Portfolio construction features were big part of the equation. Yet this also means that when risk-sentiment bounces, the USD follows (as it happens right now)</a:t>
            </a:r>
          </a:p>
        </p:txBody>
      </p:sp>
      <p:sp>
        <p:nvSpPr>
          <p:cNvPr id="8" name="Espace réservé du numéro de diapositive 4"/>
          <p:cNvSpPr>
            <a:spLocks noGrp="1"/>
          </p:cNvSpPr>
          <p:nvPr>
            <p:ph type="sldNum" sz="quarter" idx="12"/>
          </p:nvPr>
        </p:nvSpPr>
        <p:spPr>
          <a:xfrm>
            <a:off x="321300" y="4852951"/>
            <a:ext cx="135001" cy="101250"/>
          </a:xfrm>
        </p:spPr>
        <p:txBody>
          <a:bodyPr/>
          <a:lstStyle/>
          <a:p>
            <a:fld id="{2B1C6FFC-D040-034F-8B69-20295064E64D}" type="slidenum">
              <a:rPr lang="fr-FR" smtClean="0"/>
              <a:t>79</a:t>
            </a:fld>
            <a:endParaRPr lang="fr-FR" dirty="0"/>
          </a:p>
        </p:txBody>
      </p:sp>
      <p:pic>
        <p:nvPicPr>
          <p:cNvPr id="2" name="Picture 1"/>
          <p:cNvPicPr>
            <a:picLocks noChangeAspect="1"/>
          </p:cNvPicPr>
          <p:nvPr/>
        </p:nvPicPr>
        <p:blipFill>
          <a:blip r:embed="rId2"/>
          <a:stretch>
            <a:fillRect/>
          </a:stretch>
        </p:blipFill>
        <p:spPr>
          <a:xfrm>
            <a:off x="509571" y="1391010"/>
            <a:ext cx="5890695" cy="2659092"/>
          </a:xfrm>
          <a:prstGeom prst="rect">
            <a:avLst/>
          </a:prstGeom>
        </p:spPr>
      </p:pic>
      <p:sp>
        <p:nvSpPr>
          <p:cNvPr id="13"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1. The USD correlation structure has changed</a:t>
            </a:r>
          </a:p>
        </p:txBody>
      </p:sp>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996046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B9B2195-9331-7C94-7A3C-101847172900}"/>
              </a:ext>
            </a:extLst>
          </p:cNvPr>
          <p:cNvSpPr>
            <a:spLocks noGrp="1"/>
          </p:cNvSpPr>
          <p:nvPr>
            <p:ph type="body" sz="quarter" idx="12"/>
          </p:nvPr>
        </p:nvSpPr>
        <p:spPr/>
        <p:txBody>
          <a:bodyPr/>
          <a:lstStyle/>
          <a:p>
            <a:r>
              <a:rPr lang="en-GB"/>
              <a:t>May </a:t>
            </a:r>
            <a:r>
              <a:rPr lang="en-GB" dirty="0"/>
              <a:t>2025</a:t>
            </a:r>
          </a:p>
        </p:txBody>
      </p:sp>
      <p:sp>
        <p:nvSpPr>
          <p:cNvPr id="3" name="Text Placeholder 2">
            <a:extLst>
              <a:ext uri="{FF2B5EF4-FFF2-40B4-BE49-F238E27FC236}">
                <a16:creationId xmlns:a16="http://schemas.microsoft.com/office/drawing/2014/main" id="{1C46DB28-4CF3-01A4-2DF7-72A784C81850}"/>
              </a:ext>
            </a:extLst>
          </p:cNvPr>
          <p:cNvSpPr>
            <a:spLocks noGrp="1"/>
          </p:cNvSpPr>
          <p:nvPr>
            <p:ph type="body" sz="quarter" idx="13"/>
          </p:nvPr>
        </p:nvSpPr>
        <p:spPr/>
        <p:txBody>
          <a:bodyPr/>
          <a:lstStyle/>
          <a:p>
            <a:r>
              <a:rPr lang="en-GB" dirty="0"/>
              <a:t>• </a:t>
            </a:r>
            <a:r>
              <a:rPr lang="fr-FR" dirty="0">
                <a:effectLst/>
                <a:latin typeface="Noto Sans" panose="020B0502040504020204" pitchFamily="34" charset="0"/>
              </a:rPr>
              <a:t>Document for </a:t>
            </a:r>
            <a:r>
              <a:rPr lang="fr-FR" dirty="0" err="1">
                <a:effectLst/>
                <a:latin typeface="Noto Sans" panose="020B0502040504020204" pitchFamily="34" charset="0"/>
              </a:rPr>
              <a:t>professional</a:t>
            </a:r>
            <a:r>
              <a:rPr lang="fr-FR" dirty="0">
                <a:effectLst/>
                <a:latin typeface="Noto Sans" panose="020B0502040504020204" pitchFamily="34" charset="0"/>
              </a:rPr>
              <a:t> </a:t>
            </a:r>
            <a:r>
              <a:rPr lang="fr-FR" dirty="0" err="1">
                <a:effectLst/>
                <a:latin typeface="Noto Sans" panose="020B0502040504020204" pitchFamily="34" charset="0"/>
              </a:rPr>
              <a:t>investors</a:t>
            </a:r>
            <a:r>
              <a:rPr lang="fr-FR" dirty="0">
                <a:effectLst/>
                <a:latin typeface="Noto Sans" panose="020B0502040504020204" pitchFamily="34" charset="0"/>
              </a:rPr>
              <a:t> </a:t>
            </a:r>
            <a:r>
              <a:rPr lang="fr-FR" dirty="0" err="1">
                <a:effectLst/>
                <a:latin typeface="Noto Sans" panose="020B0502040504020204" pitchFamily="34" charset="0"/>
              </a:rPr>
              <a:t>only</a:t>
            </a:r>
            <a:endParaRPr lang="en-GB" dirty="0"/>
          </a:p>
        </p:txBody>
      </p:sp>
      <p:sp>
        <p:nvSpPr>
          <p:cNvPr id="6" name="Title 5">
            <a:extLst>
              <a:ext uri="{FF2B5EF4-FFF2-40B4-BE49-F238E27FC236}">
                <a16:creationId xmlns:a16="http://schemas.microsoft.com/office/drawing/2014/main" id="{7E060D18-D01E-4B1E-0023-34D8B7280610}"/>
              </a:ext>
            </a:extLst>
          </p:cNvPr>
          <p:cNvSpPr>
            <a:spLocks noGrp="1"/>
          </p:cNvSpPr>
          <p:nvPr>
            <p:ph type="ctrTitle"/>
          </p:nvPr>
        </p:nvSpPr>
        <p:spPr/>
        <p:txBody>
          <a:bodyPr/>
          <a:lstStyle/>
          <a:p>
            <a:r>
              <a:rPr lang="en-GB" dirty="0"/>
              <a:t>Cross Asset Research</a:t>
            </a:r>
            <a:br>
              <a:rPr lang="en-GB" dirty="0"/>
            </a:br>
            <a:r>
              <a:rPr lang="en-GB" dirty="0"/>
              <a:t>Amundi Investment Institute</a:t>
            </a:r>
          </a:p>
        </p:txBody>
      </p:sp>
      <p:sp>
        <p:nvSpPr>
          <p:cNvPr id="7" name="Subtitle 6">
            <a:extLst>
              <a:ext uri="{FF2B5EF4-FFF2-40B4-BE49-F238E27FC236}">
                <a16:creationId xmlns:a16="http://schemas.microsoft.com/office/drawing/2014/main" id="{2F8FE6F8-804B-5688-3B17-10C69A55B091}"/>
              </a:ext>
            </a:extLst>
          </p:cNvPr>
          <p:cNvSpPr>
            <a:spLocks noGrp="1"/>
          </p:cNvSpPr>
          <p:nvPr>
            <p:ph type="subTitle" idx="1"/>
          </p:nvPr>
        </p:nvSpPr>
        <p:spPr/>
        <p:txBody>
          <a:bodyPr/>
          <a:lstStyle/>
          <a:p>
            <a:r>
              <a:rPr lang="en-GB" dirty="0"/>
              <a:t>Monthly update</a:t>
            </a:r>
          </a:p>
        </p:txBody>
      </p:sp>
    </p:spTree>
    <p:extLst>
      <p:ext uri="{BB962C8B-B14F-4D97-AF65-F5344CB8AC3E}">
        <p14:creationId xmlns:p14="http://schemas.microsoft.com/office/powerpoint/2010/main" val="37824456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April 14, 2025</a:t>
            </a:r>
          </a:p>
        </p:txBody>
      </p:sp>
      <p:sp>
        <p:nvSpPr>
          <p:cNvPr id="11" name="TextBox 10"/>
          <p:cNvSpPr txBox="1"/>
          <p:nvPr/>
        </p:nvSpPr>
        <p:spPr>
          <a:xfrm>
            <a:off x="422911" y="714553"/>
            <a:ext cx="5870753" cy="334835"/>
          </a:xfrm>
          <a:prstGeom prst="rect">
            <a:avLst/>
          </a:prstGeom>
          <a:noFill/>
        </p:spPr>
        <p:txBody>
          <a:bodyPr wrap="square" rtlCol="0">
            <a:spAutoFit/>
          </a:bodyPr>
          <a:lstStyle/>
          <a:p>
            <a:r>
              <a:rPr lang="en-GB" sz="788" dirty="0"/>
              <a:t>If this means investors are demanding higher risk-premium to hold USDs, it is also an alert when the window gets less USD negative (positive risk-sentiment)</a:t>
            </a:r>
          </a:p>
        </p:txBody>
      </p:sp>
      <p:sp>
        <p:nvSpPr>
          <p:cNvPr id="15" name="Espace réservé du numéro de diapositive 4"/>
          <p:cNvSpPr>
            <a:spLocks noGrp="1"/>
          </p:cNvSpPr>
          <p:nvPr>
            <p:ph type="sldNum" sz="quarter" idx="12"/>
          </p:nvPr>
        </p:nvSpPr>
        <p:spPr>
          <a:xfrm>
            <a:off x="321300" y="4872360"/>
            <a:ext cx="135001" cy="101250"/>
          </a:xfrm>
        </p:spPr>
        <p:txBody>
          <a:bodyPr/>
          <a:lstStyle/>
          <a:p>
            <a:fld id="{2B1C6FFC-D040-034F-8B69-20295064E64D}" type="slidenum">
              <a:rPr lang="fr-FR" smtClean="0"/>
              <a:t>80</a:t>
            </a:fld>
            <a:endParaRPr lang="fr-FR" dirty="0"/>
          </a:p>
        </p:txBody>
      </p:sp>
      <p:pic>
        <p:nvPicPr>
          <p:cNvPr id="3" name="Picture 2"/>
          <p:cNvPicPr>
            <a:picLocks noChangeAspect="1"/>
          </p:cNvPicPr>
          <p:nvPr/>
        </p:nvPicPr>
        <p:blipFill>
          <a:blip r:embed="rId2"/>
          <a:stretch>
            <a:fillRect/>
          </a:stretch>
        </p:blipFill>
        <p:spPr>
          <a:xfrm>
            <a:off x="402438" y="1305526"/>
            <a:ext cx="2965264" cy="2705373"/>
          </a:xfrm>
          <a:prstGeom prst="rect">
            <a:avLst/>
          </a:prstGeom>
        </p:spPr>
      </p:pic>
      <p:pic>
        <p:nvPicPr>
          <p:cNvPr id="4" name="Picture 3"/>
          <p:cNvPicPr>
            <a:picLocks noChangeAspect="1"/>
          </p:cNvPicPr>
          <p:nvPr/>
        </p:nvPicPr>
        <p:blipFill>
          <a:blip r:embed="rId3"/>
          <a:stretch>
            <a:fillRect/>
          </a:stretch>
        </p:blipFill>
        <p:spPr>
          <a:xfrm>
            <a:off x="3409503" y="1314997"/>
            <a:ext cx="3013984" cy="2620280"/>
          </a:xfrm>
          <a:prstGeom prst="rect">
            <a:avLst/>
          </a:prstGeom>
        </p:spPr>
      </p:pic>
      <p:sp>
        <p:nvSpPr>
          <p:cNvPr id="9"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2. The USD correlation structure has changed</a:t>
            </a:r>
          </a:p>
        </p:txBody>
      </p:sp>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817503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2761929" y="412251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56301" y="711443"/>
            <a:ext cx="5870753" cy="213585"/>
          </a:xfrm>
          <a:prstGeom prst="rect">
            <a:avLst/>
          </a:prstGeom>
          <a:noFill/>
        </p:spPr>
        <p:txBody>
          <a:bodyPr wrap="square" rtlCol="0">
            <a:spAutoFit/>
          </a:bodyPr>
          <a:lstStyle/>
          <a:p>
            <a:r>
              <a:rPr lang="en-GB" sz="788" b="1" dirty="0"/>
              <a:t>DXY should trade around 106 based on implied policy rates differential. </a:t>
            </a:r>
            <a:endParaRPr lang="en-GB" sz="788" dirty="0"/>
          </a:p>
        </p:txBody>
      </p:sp>
      <p:sp>
        <p:nvSpPr>
          <p:cNvPr id="15" name="Espace réservé du numéro de diapositive 4"/>
          <p:cNvSpPr>
            <a:spLocks noGrp="1"/>
          </p:cNvSpPr>
          <p:nvPr>
            <p:ph type="sldNum" sz="quarter" idx="12"/>
          </p:nvPr>
        </p:nvSpPr>
        <p:spPr>
          <a:xfrm>
            <a:off x="321300" y="4840011"/>
            <a:ext cx="135001" cy="101250"/>
          </a:xfrm>
        </p:spPr>
        <p:txBody>
          <a:bodyPr/>
          <a:lstStyle/>
          <a:p>
            <a:fld id="{2B1C6FFC-D040-034F-8B69-20295064E64D}" type="slidenum">
              <a:rPr lang="fr-FR" smtClean="0"/>
              <a:t>81</a:t>
            </a:fld>
            <a:endParaRPr lang="fr-FR" dirty="0"/>
          </a:p>
        </p:txBody>
      </p:sp>
      <p:pic>
        <p:nvPicPr>
          <p:cNvPr id="2" name="Picture 1"/>
          <p:cNvPicPr>
            <a:picLocks noChangeAspect="1"/>
          </p:cNvPicPr>
          <p:nvPr/>
        </p:nvPicPr>
        <p:blipFill>
          <a:blip r:embed="rId2"/>
          <a:stretch>
            <a:fillRect/>
          </a:stretch>
        </p:blipFill>
        <p:spPr>
          <a:xfrm>
            <a:off x="3502858" y="1282866"/>
            <a:ext cx="3020662" cy="2652101"/>
          </a:xfrm>
          <a:prstGeom prst="rect">
            <a:avLst/>
          </a:prstGeom>
        </p:spPr>
      </p:pic>
      <p:pic>
        <p:nvPicPr>
          <p:cNvPr id="5" name="Picture 4"/>
          <p:cNvPicPr>
            <a:picLocks noChangeAspect="1"/>
          </p:cNvPicPr>
          <p:nvPr/>
        </p:nvPicPr>
        <p:blipFill>
          <a:blip r:embed="rId3"/>
          <a:stretch>
            <a:fillRect/>
          </a:stretch>
        </p:blipFill>
        <p:spPr>
          <a:xfrm>
            <a:off x="321300" y="1282818"/>
            <a:ext cx="3055349" cy="2652460"/>
          </a:xfrm>
          <a:prstGeom prst="rect">
            <a:avLst/>
          </a:prstGeom>
        </p:spPr>
      </p:pic>
      <p:sp>
        <p:nvSpPr>
          <p:cNvPr id="9"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2.1 The USD correlation structure has changed</a:t>
            </a:r>
          </a:p>
        </p:txBody>
      </p:sp>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5195903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1C6FFC-D040-034F-8B69-20295064E64D}" type="slidenum">
              <a:rPr lang="fr-FR" smtClean="0"/>
              <a:t>82</a:t>
            </a:fld>
            <a:endParaRPr lang="fr-FR" dirty="0"/>
          </a:p>
        </p:txBody>
      </p:sp>
      <p:sp>
        <p:nvSpPr>
          <p:cNvPr id="11" name="Content Placeholder 3"/>
          <p:cNvSpPr txBox="1">
            <a:spLocks/>
          </p:cNvSpPr>
          <p:nvPr/>
        </p:nvSpPr>
        <p:spPr>
          <a:xfrm>
            <a:off x="3015997" y="4077226"/>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2024</a:t>
            </a:r>
          </a:p>
        </p:txBody>
      </p:sp>
      <p:sp>
        <p:nvSpPr>
          <p:cNvPr id="7" name="TextBox 6"/>
          <p:cNvSpPr txBox="1"/>
          <p:nvPr/>
        </p:nvSpPr>
        <p:spPr>
          <a:xfrm>
            <a:off x="405000" y="745427"/>
            <a:ext cx="5710816" cy="352148"/>
          </a:xfrm>
          <a:prstGeom prst="rect">
            <a:avLst/>
          </a:prstGeom>
          <a:noFill/>
        </p:spPr>
        <p:txBody>
          <a:bodyPr wrap="square" rtlCol="0">
            <a:spAutoFit/>
          </a:bodyPr>
          <a:lstStyle/>
          <a:p>
            <a:r>
              <a:rPr lang="en-GB" sz="844" dirty="0"/>
              <a:t>In FX, being consensus is always a risk and the surge in expectations are a headwind from here. Yet we remain far from the improved valuation and it has been mostly a mark-to-market story</a:t>
            </a:r>
          </a:p>
        </p:txBody>
      </p:sp>
      <p:pic>
        <p:nvPicPr>
          <p:cNvPr id="3" name="Picture 2"/>
          <p:cNvPicPr>
            <a:picLocks noChangeAspect="1"/>
          </p:cNvPicPr>
          <p:nvPr/>
        </p:nvPicPr>
        <p:blipFill>
          <a:blip r:embed="rId3"/>
          <a:stretch>
            <a:fillRect/>
          </a:stretch>
        </p:blipFill>
        <p:spPr>
          <a:xfrm>
            <a:off x="614781" y="1394060"/>
            <a:ext cx="2597385" cy="2608860"/>
          </a:xfrm>
          <a:prstGeom prst="rect">
            <a:avLst/>
          </a:prstGeom>
        </p:spPr>
      </p:pic>
      <p:pic>
        <p:nvPicPr>
          <p:cNvPr id="6" name="Picture 5"/>
          <p:cNvPicPr>
            <a:picLocks noChangeAspect="1"/>
          </p:cNvPicPr>
          <p:nvPr/>
        </p:nvPicPr>
        <p:blipFill>
          <a:blip r:embed="rId4"/>
          <a:stretch>
            <a:fillRect/>
          </a:stretch>
        </p:blipFill>
        <p:spPr>
          <a:xfrm>
            <a:off x="3632402" y="1394060"/>
            <a:ext cx="2597385" cy="2608861"/>
          </a:xfrm>
          <a:prstGeom prst="rect">
            <a:avLst/>
          </a:prstGeom>
        </p:spPr>
      </p:pic>
      <p:sp>
        <p:nvSpPr>
          <p:cNvPr id="10"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2.2 The rapid shift in consensus is always a risk</a:t>
            </a:r>
          </a:p>
        </p:txBody>
      </p:sp>
      <p:sp>
        <p:nvSpPr>
          <p:cNvPr id="12"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1200078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4517350" y="4505104"/>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456301" y="711443"/>
            <a:ext cx="5870753" cy="213585"/>
          </a:xfrm>
          <a:prstGeom prst="rect">
            <a:avLst/>
          </a:prstGeom>
          <a:noFill/>
        </p:spPr>
        <p:txBody>
          <a:bodyPr wrap="square" rtlCol="0">
            <a:spAutoFit/>
          </a:bodyPr>
          <a:lstStyle/>
          <a:p>
            <a:r>
              <a:rPr lang="en-GB" sz="788" b="1" dirty="0"/>
              <a:t>Fast money and risk-reversals are telling</a:t>
            </a:r>
            <a:endParaRPr lang="en-GB" sz="788" dirty="0"/>
          </a:p>
        </p:txBody>
      </p:sp>
      <p:sp>
        <p:nvSpPr>
          <p:cNvPr id="15" name="Espace réservé du numéro de diapositive 4"/>
          <p:cNvSpPr>
            <a:spLocks noGrp="1"/>
          </p:cNvSpPr>
          <p:nvPr>
            <p:ph type="sldNum" sz="quarter" idx="12"/>
          </p:nvPr>
        </p:nvSpPr>
        <p:spPr>
          <a:xfrm>
            <a:off x="321300" y="4852951"/>
            <a:ext cx="135001" cy="101250"/>
          </a:xfrm>
        </p:spPr>
        <p:txBody>
          <a:bodyPr/>
          <a:lstStyle/>
          <a:p>
            <a:fld id="{2B1C6FFC-D040-034F-8B69-20295064E64D}" type="slidenum">
              <a:rPr lang="fr-FR" smtClean="0"/>
              <a:t>83</a:t>
            </a:fld>
            <a:endParaRPr lang="fr-FR" dirty="0"/>
          </a:p>
        </p:txBody>
      </p:sp>
      <p:pic>
        <p:nvPicPr>
          <p:cNvPr id="5" name="Picture 4"/>
          <p:cNvPicPr>
            <a:picLocks noChangeAspect="1"/>
          </p:cNvPicPr>
          <p:nvPr/>
        </p:nvPicPr>
        <p:blipFill>
          <a:blip r:embed="rId2"/>
          <a:stretch>
            <a:fillRect/>
          </a:stretch>
        </p:blipFill>
        <p:spPr>
          <a:xfrm>
            <a:off x="306683" y="3134308"/>
            <a:ext cx="3193485" cy="1195189"/>
          </a:xfrm>
          <a:prstGeom prst="rect">
            <a:avLst/>
          </a:prstGeom>
        </p:spPr>
      </p:pic>
      <p:pic>
        <p:nvPicPr>
          <p:cNvPr id="7" name="Picture 6"/>
          <p:cNvPicPr>
            <a:picLocks noChangeAspect="1"/>
          </p:cNvPicPr>
          <p:nvPr/>
        </p:nvPicPr>
        <p:blipFill>
          <a:blip r:embed="rId3"/>
          <a:stretch>
            <a:fillRect/>
          </a:stretch>
        </p:blipFill>
        <p:spPr>
          <a:xfrm>
            <a:off x="306683" y="1085530"/>
            <a:ext cx="3241581" cy="1845155"/>
          </a:xfrm>
          <a:prstGeom prst="rect">
            <a:avLst/>
          </a:prstGeom>
        </p:spPr>
      </p:pic>
      <p:pic>
        <p:nvPicPr>
          <p:cNvPr id="4" name="Picture 3"/>
          <p:cNvPicPr>
            <a:picLocks noChangeAspect="1"/>
          </p:cNvPicPr>
          <p:nvPr/>
        </p:nvPicPr>
        <p:blipFill>
          <a:blip r:embed="rId4"/>
          <a:stretch>
            <a:fillRect/>
          </a:stretch>
        </p:blipFill>
        <p:spPr>
          <a:xfrm>
            <a:off x="3601759" y="1085530"/>
            <a:ext cx="2947370" cy="1046523"/>
          </a:xfrm>
          <a:prstGeom prst="rect">
            <a:avLst/>
          </a:prstGeom>
        </p:spPr>
      </p:pic>
      <p:pic>
        <p:nvPicPr>
          <p:cNvPr id="6" name="Picture 5"/>
          <p:cNvPicPr>
            <a:picLocks noChangeAspect="1"/>
          </p:cNvPicPr>
          <p:nvPr/>
        </p:nvPicPr>
        <p:blipFill>
          <a:blip r:embed="rId5"/>
          <a:stretch>
            <a:fillRect/>
          </a:stretch>
        </p:blipFill>
        <p:spPr>
          <a:xfrm>
            <a:off x="3601759" y="3187369"/>
            <a:ext cx="2947370" cy="1048014"/>
          </a:xfrm>
          <a:prstGeom prst="rect">
            <a:avLst/>
          </a:prstGeom>
        </p:spPr>
      </p:pic>
      <p:pic>
        <p:nvPicPr>
          <p:cNvPr id="8" name="Picture 7"/>
          <p:cNvPicPr>
            <a:picLocks noChangeAspect="1"/>
          </p:cNvPicPr>
          <p:nvPr/>
        </p:nvPicPr>
        <p:blipFill>
          <a:blip r:embed="rId6"/>
          <a:stretch>
            <a:fillRect/>
          </a:stretch>
        </p:blipFill>
        <p:spPr>
          <a:xfrm>
            <a:off x="3601759" y="2145960"/>
            <a:ext cx="2947370" cy="946135"/>
          </a:xfrm>
          <a:prstGeom prst="rect">
            <a:avLst/>
          </a:prstGeom>
        </p:spPr>
      </p:pic>
      <p:sp>
        <p:nvSpPr>
          <p:cNvPr id="14"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2.3 Speculative and option positioning are short USD</a:t>
            </a:r>
          </a:p>
        </p:txBody>
      </p:sp>
      <p:sp>
        <p:nvSpPr>
          <p:cNvPr id="16"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997019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3502858" y="4378387"/>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368852" y="711443"/>
            <a:ext cx="6118075" cy="334835"/>
          </a:xfrm>
          <a:prstGeom prst="rect">
            <a:avLst/>
          </a:prstGeom>
          <a:noFill/>
        </p:spPr>
        <p:txBody>
          <a:bodyPr wrap="square" rtlCol="0">
            <a:spAutoFit/>
          </a:bodyPr>
          <a:lstStyle/>
          <a:p>
            <a:r>
              <a:rPr lang="en-GB" sz="788" b="1" dirty="0"/>
              <a:t>Both data changes and data surprises are not aligned with huge US rates advantage, despite the weak profiles out of the US</a:t>
            </a:r>
            <a:endParaRPr lang="en-GB" sz="788" dirty="0"/>
          </a:p>
        </p:txBody>
      </p:sp>
      <p:sp>
        <p:nvSpPr>
          <p:cNvPr id="15" name="Espace réservé du numéro de diapositive 4"/>
          <p:cNvSpPr>
            <a:spLocks noGrp="1"/>
          </p:cNvSpPr>
          <p:nvPr>
            <p:ph type="sldNum" sz="quarter" idx="12"/>
          </p:nvPr>
        </p:nvSpPr>
        <p:spPr>
          <a:xfrm>
            <a:off x="368852" y="4846481"/>
            <a:ext cx="135001" cy="101250"/>
          </a:xfrm>
        </p:spPr>
        <p:txBody>
          <a:bodyPr/>
          <a:lstStyle/>
          <a:p>
            <a:fld id="{2B1C6FFC-D040-034F-8B69-20295064E64D}" type="slidenum">
              <a:rPr lang="fr-FR" smtClean="0"/>
              <a:t>84</a:t>
            </a:fld>
            <a:endParaRPr lang="fr-FR" dirty="0"/>
          </a:p>
        </p:txBody>
      </p:sp>
      <p:pic>
        <p:nvPicPr>
          <p:cNvPr id="2" name="Picture 1"/>
          <p:cNvPicPr>
            <a:picLocks noChangeAspect="1"/>
          </p:cNvPicPr>
          <p:nvPr/>
        </p:nvPicPr>
        <p:blipFill>
          <a:blip r:embed="rId2"/>
          <a:stretch>
            <a:fillRect/>
          </a:stretch>
        </p:blipFill>
        <p:spPr>
          <a:xfrm>
            <a:off x="3570015" y="1052295"/>
            <a:ext cx="2806244" cy="1904564"/>
          </a:xfrm>
          <a:prstGeom prst="rect">
            <a:avLst/>
          </a:prstGeom>
        </p:spPr>
      </p:pic>
      <p:pic>
        <p:nvPicPr>
          <p:cNvPr id="5" name="Picture 4"/>
          <p:cNvPicPr>
            <a:picLocks noChangeAspect="1"/>
          </p:cNvPicPr>
          <p:nvPr/>
        </p:nvPicPr>
        <p:blipFill>
          <a:blip r:embed="rId3"/>
          <a:stretch>
            <a:fillRect/>
          </a:stretch>
        </p:blipFill>
        <p:spPr>
          <a:xfrm>
            <a:off x="432325" y="1052295"/>
            <a:ext cx="2918150" cy="1904564"/>
          </a:xfrm>
          <a:prstGeom prst="rect">
            <a:avLst/>
          </a:prstGeom>
        </p:spPr>
      </p:pic>
      <p:pic>
        <p:nvPicPr>
          <p:cNvPr id="7" name="Picture 6"/>
          <p:cNvPicPr>
            <a:picLocks noChangeAspect="1"/>
          </p:cNvPicPr>
          <p:nvPr/>
        </p:nvPicPr>
        <p:blipFill>
          <a:blip r:embed="rId4"/>
          <a:stretch>
            <a:fillRect/>
          </a:stretch>
        </p:blipFill>
        <p:spPr>
          <a:xfrm>
            <a:off x="3570013" y="3015645"/>
            <a:ext cx="2819273" cy="1166218"/>
          </a:xfrm>
          <a:prstGeom prst="rect">
            <a:avLst/>
          </a:prstGeom>
        </p:spPr>
      </p:pic>
      <p:pic>
        <p:nvPicPr>
          <p:cNvPr id="8" name="Picture 7"/>
          <p:cNvPicPr>
            <a:picLocks noChangeAspect="1"/>
          </p:cNvPicPr>
          <p:nvPr/>
        </p:nvPicPr>
        <p:blipFill>
          <a:blip r:embed="rId5"/>
          <a:stretch>
            <a:fillRect/>
          </a:stretch>
        </p:blipFill>
        <p:spPr>
          <a:xfrm>
            <a:off x="456300" y="3015646"/>
            <a:ext cx="2894174" cy="1166217"/>
          </a:xfrm>
          <a:prstGeom prst="rect">
            <a:avLst/>
          </a:prstGeom>
        </p:spPr>
      </p:pic>
      <p:sp>
        <p:nvSpPr>
          <p:cNvPr id="14"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 Growth differential are less USD positive though</a:t>
            </a:r>
          </a:p>
        </p:txBody>
      </p:sp>
      <p:sp>
        <p:nvSpPr>
          <p:cNvPr id="16"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9208375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4156405" y="4378387"/>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09, 2025</a:t>
            </a:r>
          </a:p>
        </p:txBody>
      </p:sp>
      <p:sp>
        <p:nvSpPr>
          <p:cNvPr id="11" name="TextBox 10"/>
          <p:cNvSpPr txBox="1"/>
          <p:nvPr/>
        </p:nvSpPr>
        <p:spPr>
          <a:xfrm>
            <a:off x="388801" y="913301"/>
            <a:ext cx="5870753" cy="334835"/>
          </a:xfrm>
          <a:prstGeom prst="rect">
            <a:avLst/>
          </a:prstGeom>
          <a:noFill/>
        </p:spPr>
        <p:txBody>
          <a:bodyPr wrap="square" rtlCol="0">
            <a:spAutoFit/>
          </a:bodyPr>
          <a:lstStyle/>
          <a:p>
            <a:r>
              <a:rPr lang="en-GB" sz="788" dirty="0"/>
              <a:t>Gold has decoupled with RY since a while, rates differential can fade to drive FX like it happened in 2017-early 2018 and YC steepening is USD-</a:t>
            </a:r>
          </a:p>
        </p:txBody>
      </p:sp>
      <p:sp>
        <p:nvSpPr>
          <p:cNvPr id="15" name="Espace réservé du numéro de diapositive 4"/>
          <p:cNvSpPr>
            <a:spLocks noGrp="1"/>
          </p:cNvSpPr>
          <p:nvPr>
            <p:ph type="sldNum" sz="quarter" idx="12"/>
          </p:nvPr>
        </p:nvSpPr>
        <p:spPr>
          <a:xfrm>
            <a:off x="321300" y="4859421"/>
            <a:ext cx="135001" cy="101250"/>
          </a:xfrm>
        </p:spPr>
        <p:txBody>
          <a:bodyPr/>
          <a:lstStyle/>
          <a:p>
            <a:fld id="{2B1C6FFC-D040-034F-8B69-20295064E64D}" type="slidenum">
              <a:rPr lang="fr-FR" smtClean="0"/>
              <a:t>85</a:t>
            </a:fld>
            <a:endParaRPr lang="fr-FR" dirty="0"/>
          </a:p>
        </p:txBody>
      </p:sp>
      <p:pic>
        <p:nvPicPr>
          <p:cNvPr id="3" name="Picture 2"/>
          <p:cNvPicPr>
            <a:picLocks noChangeAspect="1"/>
          </p:cNvPicPr>
          <p:nvPr/>
        </p:nvPicPr>
        <p:blipFill>
          <a:blip r:embed="rId2"/>
          <a:stretch>
            <a:fillRect/>
          </a:stretch>
        </p:blipFill>
        <p:spPr>
          <a:xfrm>
            <a:off x="3502857" y="1253946"/>
            <a:ext cx="2986215" cy="2896672"/>
          </a:xfrm>
          <a:prstGeom prst="rect">
            <a:avLst/>
          </a:prstGeom>
        </p:spPr>
      </p:pic>
      <p:pic>
        <p:nvPicPr>
          <p:cNvPr id="4" name="Picture 3"/>
          <p:cNvPicPr>
            <a:picLocks noChangeAspect="1"/>
          </p:cNvPicPr>
          <p:nvPr/>
        </p:nvPicPr>
        <p:blipFill>
          <a:blip r:embed="rId3"/>
          <a:stretch>
            <a:fillRect/>
          </a:stretch>
        </p:blipFill>
        <p:spPr>
          <a:xfrm>
            <a:off x="321301" y="1333279"/>
            <a:ext cx="3059144" cy="2817339"/>
          </a:xfrm>
          <a:prstGeom prst="rect">
            <a:avLst/>
          </a:prstGeom>
        </p:spPr>
      </p:pic>
      <p:sp>
        <p:nvSpPr>
          <p:cNvPr id="6" name="Oval 5"/>
          <p:cNvSpPr/>
          <p:nvPr/>
        </p:nvSpPr>
        <p:spPr>
          <a:xfrm>
            <a:off x="5172294" y="1799898"/>
            <a:ext cx="434515" cy="633449"/>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3.1 Gold decoupling and YC steepening support USD- trend</a:t>
            </a:r>
          </a:p>
        </p:txBody>
      </p:sp>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97441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1C6FFC-D040-034F-8B69-20295064E64D}" type="slidenum">
              <a:rPr lang="fr-FR" smtClean="0"/>
              <a:t>86</a:t>
            </a:fld>
            <a:endParaRPr lang="fr-FR" dirty="0"/>
          </a:p>
        </p:txBody>
      </p:sp>
      <p:sp>
        <p:nvSpPr>
          <p:cNvPr id="11" name="Content Placeholder 3"/>
          <p:cNvSpPr txBox="1">
            <a:spLocks/>
          </p:cNvSpPr>
          <p:nvPr/>
        </p:nvSpPr>
        <p:spPr>
          <a:xfrm>
            <a:off x="4031887" y="4304261"/>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April 30, 2024</a:t>
            </a:r>
          </a:p>
        </p:txBody>
      </p:sp>
      <p:sp>
        <p:nvSpPr>
          <p:cNvPr id="7" name="TextBox 6"/>
          <p:cNvSpPr txBox="1"/>
          <p:nvPr/>
        </p:nvSpPr>
        <p:spPr>
          <a:xfrm>
            <a:off x="422911" y="944281"/>
            <a:ext cx="5935868" cy="352148"/>
          </a:xfrm>
          <a:prstGeom prst="rect">
            <a:avLst/>
          </a:prstGeom>
          <a:noFill/>
        </p:spPr>
        <p:txBody>
          <a:bodyPr wrap="square" rtlCol="0">
            <a:spAutoFit/>
          </a:bodyPr>
          <a:lstStyle/>
          <a:p>
            <a:r>
              <a:rPr lang="en-GB" sz="844" dirty="0"/>
              <a:t>This is the case even for models that take into account relative productivity and degree of openness of G10 economies (BEER III)</a:t>
            </a:r>
          </a:p>
        </p:txBody>
      </p:sp>
      <p:pic>
        <p:nvPicPr>
          <p:cNvPr id="6" name="Picture 5"/>
          <p:cNvPicPr>
            <a:picLocks noChangeAspect="1"/>
          </p:cNvPicPr>
          <p:nvPr/>
        </p:nvPicPr>
        <p:blipFill>
          <a:blip r:embed="rId3"/>
          <a:stretch>
            <a:fillRect/>
          </a:stretch>
        </p:blipFill>
        <p:spPr>
          <a:xfrm>
            <a:off x="456301" y="1274553"/>
            <a:ext cx="2902103" cy="2753645"/>
          </a:xfrm>
          <a:prstGeom prst="rect">
            <a:avLst/>
          </a:prstGeom>
        </p:spPr>
      </p:pic>
      <p:pic>
        <p:nvPicPr>
          <p:cNvPr id="8" name="Picture 7"/>
          <p:cNvPicPr>
            <a:picLocks noChangeAspect="1"/>
          </p:cNvPicPr>
          <p:nvPr/>
        </p:nvPicPr>
        <p:blipFill>
          <a:blip r:embed="rId4"/>
          <a:stretch>
            <a:fillRect/>
          </a:stretch>
        </p:blipFill>
        <p:spPr>
          <a:xfrm>
            <a:off x="3588049" y="1274553"/>
            <a:ext cx="2770730" cy="2753645"/>
          </a:xfrm>
          <a:prstGeom prst="rect">
            <a:avLst/>
          </a:prstGeom>
        </p:spPr>
      </p:pic>
      <p:sp>
        <p:nvSpPr>
          <p:cNvPr id="9"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3.2 Gold decoupling and YC steepening support USD- trend</a:t>
            </a:r>
          </a:p>
        </p:txBody>
      </p:sp>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5739831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4165878" y="4426591"/>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May 02, 2025</a:t>
            </a:r>
          </a:p>
        </p:txBody>
      </p:sp>
      <p:sp>
        <p:nvSpPr>
          <p:cNvPr id="11" name="TextBox 10"/>
          <p:cNvSpPr txBox="1"/>
          <p:nvPr/>
        </p:nvSpPr>
        <p:spPr>
          <a:xfrm>
            <a:off x="369505" y="740521"/>
            <a:ext cx="5870753" cy="213585"/>
          </a:xfrm>
          <a:prstGeom prst="rect">
            <a:avLst/>
          </a:prstGeom>
          <a:noFill/>
        </p:spPr>
        <p:txBody>
          <a:bodyPr wrap="square" rtlCol="0">
            <a:spAutoFit/>
          </a:bodyPr>
          <a:lstStyle/>
          <a:p>
            <a:r>
              <a:rPr lang="en-GB" sz="788" dirty="0"/>
              <a:t>This is the evidence we get from State Street</a:t>
            </a:r>
          </a:p>
        </p:txBody>
      </p:sp>
      <p:sp>
        <p:nvSpPr>
          <p:cNvPr id="15" name="Espace réservé du numéro de diapositive 4"/>
          <p:cNvSpPr>
            <a:spLocks noGrp="1"/>
          </p:cNvSpPr>
          <p:nvPr>
            <p:ph type="sldNum" sz="quarter" idx="12"/>
          </p:nvPr>
        </p:nvSpPr>
        <p:spPr>
          <a:xfrm>
            <a:off x="321300" y="4859420"/>
            <a:ext cx="135001" cy="101250"/>
          </a:xfrm>
        </p:spPr>
        <p:txBody>
          <a:bodyPr/>
          <a:lstStyle/>
          <a:p>
            <a:fld id="{2B1C6FFC-D040-034F-8B69-20295064E64D}" type="slidenum">
              <a:rPr lang="fr-FR" smtClean="0"/>
              <a:t>87</a:t>
            </a:fld>
            <a:endParaRPr lang="fr-FR" dirty="0"/>
          </a:p>
        </p:txBody>
      </p:sp>
      <p:pic>
        <p:nvPicPr>
          <p:cNvPr id="2" name="Picture 1"/>
          <p:cNvPicPr>
            <a:picLocks noChangeAspect="1"/>
          </p:cNvPicPr>
          <p:nvPr/>
        </p:nvPicPr>
        <p:blipFill>
          <a:blip r:embed="rId2"/>
          <a:stretch>
            <a:fillRect/>
          </a:stretch>
        </p:blipFill>
        <p:spPr>
          <a:xfrm>
            <a:off x="321300" y="1319586"/>
            <a:ext cx="2983582" cy="2879322"/>
          </a:xfrm>
          <a:prstGeom prst="rect">
            <a:avLst/>
          </a:prstGeom>
        </p:spPr>
      </p:pic>
      <p:pic>
        <p:nvPicPr>
          <p:cNvPr id="8" name="Picture 7"/>
          <p:cNvPicPr>
            <a:picLocks noChangeAspect="1"/>
          </p:cNvPicPr>
          <p:nvPr/>
        </p:nvPicPr>
        <p:blipFill>
          <a:blip r:embed="rId3"/>
          <a:stretch>
            <a:fillRect/>
          </a:stretch>
        </p:blipFill>
        <p:spPr>
          <a:xfrm>
            <a:off x="3393877" y="1319587"/>
            <a:ext cx="3106096" cy="2879321"/>
          </a:xfrm>
          <a:prstGeom prst="rect">
            <a:avLst/>
          </a:prstGeom>
        </p:spPr>
      </p:pic>
      <p:sp>
        <p:nvSpPr>
          <p:cNvPr id="9"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3.3 Real money have still space to sell USDs</a:t>
            </a:r>
          </a:p>
        </p:txBody>
      </p:sp>
      <p:sp>
        <p:nvSpPr>
          <p:cNvPr id="10"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37371431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8D5D5FC-A2A2-446A-BED0-1CEF08BE1E1C}" type="slidenum">
              <a:rPr lang="en-GB" smtClean="0"/>
              <a:pPr/>
              <a:t>88</a:t>
            </a:fld>
            <a:endParaRPr lang="en-GB" dirty="0"/>
          </a:p>
        </p:txBody>
      </p:sp>
      <p:sp>
        <p:nvSpPr>
          <p:cNvPr id="4" name="Text Placeholder 3"/>
          <p:cNvSpPr>
            <a:spLocks noGrp="1"/>
          </p:cNvSpPr>
          <p:nvPr>
            <p:ph type="body" sz="quarter" idx="13"/>
          </p:nvPr>
        </p:nvSpPr>
        <p:spPr>
          <a:xfrm>
            <a:off x="2532698" y="3805879"/>
            <a:ext cx="3726526" cy="85436"/>
          </a:xfrm>
        </p:spPr>
        <p:txBody>
          <a:bodyPr/>
          <a:lstStyle/>
          <a:p>
            <a:r>
              <a:rPr lang="en-GB" dirty="0"/>
              <a:t>Source: Hudson Bay Capital, Amundi Investment Institute. February 2025</a:t>
            </a:r>
          </a:p>
        </p:txBody>
      </p:sp>
      <p:sp>
        <p:nvSpPr>
          <p:cNvPr id="5" name="Text Placeholder 4"/>
          <p:cNvSpPr>
            <a:spLocks noGrp="1"/>
          </p:cNvSpPr>
          <p:nvPr>
            <p:ph type="body" sz="quarter" idx="14"/>
          </p:nvPr>
        </p:nvSpPr>
        <p:spPr>
          <a:xfrm>
            <a:off x="452595" y="701791"/>
            <a:ext cx="5904077" cy="325880"/>
          </a:xfrm>
        </p:spPr>
        <p:txBody>
          <a:bodyPr/>
          <a:lstStyle/>
          <a:p>
            <a:r>
              <a:rPr lang="en-GB" sz="788" dirty="0">
                <a:solidFill>
                  <a:schemeClr val="tx1"/>
                </a:solidFill>
              </a:rPr>
              <a:t>The US will at least pay part of the economic cost. A headwind given expectations did not capitulate yet. Moreover, redirecting trade flows (which seems to be the goal of the US administration) can only be achieved in a weak USD window</a:t>
            </a:r>
          </a:p>
        </p:txBody>
      </p:sp>
      <p:graphicFrame>
        <p:nvGraphicFramePr>
          <p:cNvPr id="3" name="Table 2"/>
          <p:cNvGraphicFramePr>
            <a:graphicFrameLocks noGrp="1"/>
          </p:cNvGraphicFramePr>
          <p:nvPr/>
        </p:nvGraphicFramePr>
        <p:xfrm>
          <a:off x="570998" y="1273213"/>
          <a:ext cx="5368289" cy="2329841"/>
        </p:xfrm>
        <a:graphic>
          <a:graphicData uri="http://schemas.openxmlformats.org/drawingml/2006/table">
            <a:tbl>
              <a:tblPr/>
              <a:tblGrid>
                <a:gridCol w="529916">
                  <a:extLst>
                    <a:ext uri="{9D8B030D-6E8A-4147-A177-3AD203B41FA5}">
                      <a16:colId xmlns:a16="http://schemas.microsoft.com/office/drawing/2014/main" val="607687882"/>
                    </a:ext>
                  </a:extLst>
                </a:gridCol>
                <a:gridCol w="1612791">
                  <a:extLst>
                    <a:ext uri="{9D8B030D-6E8A-4147-A177-3AD203B41FA5}">
                      <a16:colId xmlns:a16="http://schemas.microsoft.com/office/drawing/2014/main" val="4132063751"/>
                    </a:ext>
                  </a:extLst>
                </a:gridCol>
                <a:gridCol w="1612791">
                  <a:extLst>
                    <a:ext uri="{9D8B030D-6E8A-4147-A177-3AD203B41FA5}">
                      <a16:colId xmlns:a16="http://schemas.microsoft.com/office/drawing/2014/main" val="2238212769"/>
                    </a:ext>
                  </a:extLst>
                </a:gridCol>
                <a:gridCol w="1612791">
                  <a:extLst>
                    <a:ext uri="{9D8B030D-6E8A-4147-A177-3AD203B41FA5}">
                      <a16:colId xmlns:a16="http://schemas.microsoft.com/office/drawing/2014/main" val="3258682758"/>
                    </a:ext>
                  </a:extLst>
                </a:gridCol>
              </a:tblGrid>
              <a:tr h="123737">
                <a:tc gridSpan="4">
                  <a:txBody>
                    <a:bodyPr/>
                    <a:lstStyle/>
                    <a:p>
                      <a:pPr algn="ctr" fontAlgn="ctr"/>
                      <a:r>
                        <a:rPr lang="en-GB" sz="600" b="1" i="0" u="none" strike="noStrike" dirty="0">
                          <a:solidFill>
                            <a:srgbClr val="FFFFFF"/>
                          </a:solidFill>
                          <a:effectLst/>
                          <a:latin typeface="Calibri" panose="020F0502020204030204" pitchFamily="34" charset="0"/>
                        </a:rPr>
                        <a:t>Three possible scenarios for US tariffs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80706859"/>
                  </a:ext>
                </a:extLst>
              </a:tr>
              <a:tr h="99259">
                <a:tc>
                  <a:txBody>
                    <a:bodyPr/>
                    <a:lstStyle/>
                    <a:p>
                      <a:pPr algn="l" fontAlgn="b"/>
                      <a:r>
                        <a:rPr lang="en-GB" sz="500" b="0" i="0" u="none" strike="noStrike">
                          <a:solidFill>
                            <a:srgbClr val="000000"/>
                          </a:solidFill>
                          <a:effectLst/>
                          <a:latin typeface="Calibri" panose="020F0502020204030204" pitchFamily="34" charset="0"/>
                        </a:rPr>
                        <a:t> </a:t>
                      </a:r>
                    </a:p>
                  </a:txBody>
                  <a:tcPr marL="2911" marR="2911" marT="29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500" b="1" i="0" u="none" strike="noStrike">
                          <a:solidFill>
                            <a:srgbClr val="000000"/>
                          </a:solidFill>
                          <a:effectLst/>
                          <a:latin typeface="Calibri" panose="020F0502020204030204" pitchFamily="34" charset="0"/>
                        </a:rPr>
                        <a:t>Perfect currency offset</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500" b="1" i="0" u="none" strike="noStrike" dirty="0">
                          <a:solidFill>
                            <a:srgbClr val="000000"/>
                          </a:solidFill>
                          <a:effectLst/>
                          <a:latin typeface="Calibri" panose="020F0502020204030204" pitchFamily="34" charset="0"/>
                        </a:rPr>
                        <a:t>No currency offset (1)</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500" b="1" i="0" u="none" strike="noStrike" dirty="0">
                          <a:solidFill>
                            <a:srgbClr val="000000"/>
                          </a:solidFill>
                          <a:effectLst/>
                          <a:latin typeface="Calibri" panose="020F0502020204030204" pitchFamily="34" charset="0"/>
                        </a:rPr>
                        <a:t>No currency offset (2)</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03752715"/>
                  </a:ext>
                </a:extLst>
              </a:tr>
              <a:tr h="351141">
                <a:tc>
                  <a:txBody>
                    <a:bodyPr/>
                    <a:lstStyle/>
                    <a:p>
                      <a:pPr algn="ctr" fontAlgn="ctr"/>
                      <a:r>
                        <a:rPr lang="en-GB" sz="500" b="1" i="0" u="none" strike="noStrike" dirty="0">
                          <a:solidFill>
                            <a:srgbClr val="000000"/>
                          </a:solidFill>
                          <a:effectLst/>
                          <a:latin typeface="Calibri" panose="020F0502020204030204" pitchFamily="34" charset="0"/>
                        </a:rPr>
                        <a:t>Trade-partners FX</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Exporters' currencies depreciate by the same amount of the tariffs increase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Exporters do not</a:t>
                      </a:r>
                      <a:r>
                        <a:rPr lang="en-GB" sz="600" b="0" i="0" u="none" strike="noStrike" baseline="0" dirty="0">
                          <a:solidFill>
                            <a:srgbClr val="000000"/>
                          </a:solidFill>
                          <a:effectLst/>
                          <a:latin typeface="Calibri" panose="020F0502020204030204" pitchFamily="34" charset="0"/>
                        </a:rPr>
                        <a:t> let their currencies to </a:t>
                      </a:r>
                      <a:r>
                        <a:rPr lang="en-GB" sz="600" b="0" i="0" u="none" strike="noStrike" dirty="0">
                          <a:solidFill>
                            <a:srgbClr val="000000"/>
                          </a:solidFill>
                          <a:effectLst/>
                          <a:latin typeface="Calibri" panose="020F0502020204030204" pitchFamily="34" charset="0"/>
                        </a:rPr>
                        <a:t>depreciate much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Exporters do not</a:t>
                      </a:r>
                      <a:r>
                        <a:rPr lang="en-GB" sz="600" b="0" i="0" u="none" strike="noStrike" baseline="0" dirty="0">
                          <a:solidFill>
                            <a:srgbClr val="000000"/>
                          </a:solidFill>
                          <a:effectLst/>
                          <a:latin typeface="Calibri" panose="020F0502020204030204" pitchFamily="34" charset="0"/>
                        </a:rPr>
                        <a:t> let their currencies to </a:t>
                      </a:r>
                      <a:r>
                        <a:rPr lang="en-GB" sz="600" b="0" i="0" u="none" strike="noStrike" dirty="0">
                          <a:solidFill>
                            <a:srgbClr val="000000"/>
                          </a:solidFill>
                          <a:effectLst/>
                          <a:latin typeface="Calibri" panose="020F0502020204030204" pitchFamily="34" charset="0"/>
                        </a:rPr>
                        <a:t>depreciate much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194212513"/>
                  </a:ext>
                </a:extLst>
              </a:tr>
              <a:tr h="351141">
                <a:tc>
                  <a:txBody>
                    <a:bodyPr/>
                    <a:lstStyle/>
                    <a:p>
                      <a:pPr algn="ctr" fontAlgn="ctr"/>
                      <a:r>
                        <a:rPr lang="en-GB" sz="500" b="1" i="0" u="none" strike="noStrike" dirty="0">
                          <a:solidFill>
                            <a:srgbClr val="000000"/>
                          </a:solidFill>
                          <a:effectLst/>
                          <a:latin typeface="Calibri" panose="020F0502020204030204" pitchFamily="34" charset="0"/>
                        </a:rPr>
                        <a:t>Incidence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Tariffs are paid by the tariffed nation (reduced purchasing power and wealth from weaker currency)</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Tariffs are paid by US consumers as imported goods cost more </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Tariffs are paid by US corporates as the higher import prices are absorbed by margins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122739067"/>
                  </a:ext>
                </a:extLst>
              </a:tr>
              <a:tr h="351141">
                <a:tc>
                  <a:txBody>
                    <a:bodyPr/>
                    <a:lstStyle/>
                    <a:p>
                      <a:pPr algn="ctr" fontAlgn="ctr"/>
                      <a:r>
                        <a:rPr lang="en-GB" sz="500" b="1" i="0" u="none" strike="noStrike">
                          <a:solidFill>
                            <a:srgbClr val="000000"/>
                          </a:solidFill>
                          <a:effectLst/>
                          <a:latin typeface="Calibri" panose="020F0502020204030204" pitchFamily="34" charset="0"/>
                        </a:rPr>
                        <a:t>US Inflation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Non-inflationary (after tariffs USD price unchanged)</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Inflationary (after tariffs, USD prices rise)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Non-inflationary (margins absorb the costs)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2480975109"/>
                  </a:ext>
                </a:extLst>
              </a:tr>
              <a:tr h="351141">
                <a:tc>
                  <a:txBody>
                    <a:bodyPr/>
                    <a:lstStyle/>
                    <a:p>
                      <a:pPr algn="ctr" fontAlgn="ctr"/>
                      <a:r>
                        <a:rPr lang="en-GB" sz="500" b="1" i="0" u="none" strike="noStrike">
                          <a:solidFill>
                            <a:srgbClr val="000000"/>
                          </a:solidFill>
                          <a:effectLst/>
                          <a:latin typeface="Calibri" panose="020F0502020204030204" pitchFamily="34" charset="0"/>
                        </a:rPr>
                        <a:t>Trade flows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As import prices do not increase there are little effects on trade-flows. As the USD strengthens, this hit exports)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Rebalancing is achieved over time as imports get more expensive relative to domestic production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Rebalancing is achieved over time as imports get more expensive relative to domestic production</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29575422"/>
                  </a:ext>
                </a:extLst>
              </a:tr>
              <a:tr h="351141">
                <a:tc>
                  <a:txBody>
                    <a:bodyPr/>
                    <a:lstStyle/>
                    <a:p>
                      <a:pPr algn="ctr" fontAlgn="ctr"/>
                      <a:r>
                        <a:rPr lang="en-GB" sz="500" b="1" i="0" u="none" strike="noStrike">
                          <a:solidFill>
                            <a:srgbClr val="000000"/>
                          </a:solidFill>
                          <a:effectLst/>
                          <a:latin typeface="Calibri" panose="020F0502020204030204" pitchFamily="34" charset="0"/>
                        </a:rPr>
                        <a:t>Revenues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 at first, but as trade rebalances away from tariffed goods, less revenues are raised over time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The Treasury raises revenues at first, but as trade rebalances away from tariffed goods, less revenues are raised over time</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3671509066"/>
                  </a:ext>
                </a:extLst>
              </a:tr>
              <a:tr h="351141">
                <a:tc>
                  <a:txBody>
                    <a:bodyPr/>
                    <a:lstStyle/>
                    <a:p>
                      <a:pPr algn="ctr" fontAlgn="ctr"/>
                      <a:r>
                        <a:rPr lang="en-GB" sz="500" b="1" i="0" u="none" strike="noStrike" dirty="0">
                          <a:solidFill>
                            <a:srgbClr val="000000"/>
                          </a:solidFill>
                          <a:effectLst/>
                          <a:latin typeface="Calibri" panose="020F0502020204030204" pitchFamily="34" charset="0"/>
                        </a:rPr>
                        <a:t>US Growth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Marginal directional</a:t>
                      </a:r>
                      <a:r>
                        <a:rPr lang="en-GB" sz="600" b="0" i="0" u="none" strike="noStrike" baseline="0" dirty="0">
                          <a:solidFill>
                            <a:srgbClr val="000000"/>
                          </a:solidFill>
                          <a:effectLst/>
                          <a:latin typeface="Calibri" panose="020F0502020204030204" pitchFamily="34" charset="0"/>
                        </a:rPr>
                        <a:t> impact </a:t>
                      </a:r>
                      <a:r>
                        <a:rPr lang="en-GB" sz="600" b="0" i="0" u="none" strike="noStrike" dirty="0">
                          <a:solidFill>
                            <a:srgbClr val="000000"/>
                          </a:solidFill>
                          <a:effectLst/>
                          <a:latin typeface="Calibri" panose="020F0502020204030204" pitchFamily="34" charset="0"/>
                        </a:rPr>
                        <a:t>on growth</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600" b="0" i="0" u="none" strike="noStrike" dirty="0">
                          <a:solidFill>
                            <a:srgbClr val="000000"/>
                          </a:solidFill>
                          <a:effectLst/>
                          <a:latin typeface="Calibri" panose="020F0502020204030204" pitchFamily="34" charset="0"/>
                        </a:rPr>
                        <a:t>Higher consumer prices should drag US growth, all else being equal</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en-GB" sz="600" b="0" i="0" u="none" strike="noStrike" dirty="0">
                          <a:solidFill>
                            <a:srgbClr val="000000"/>
                          </a:solidFill>
                          <a:effectLst/>
                          <a:latin typeface="Calibri" panose="020F0502020204030204" pitchFamily="34" charset="0"/>
                        </a:rPr>
                        <a:t>Lower margins should drag US Earnings</a:t>
                      </a:r>
                    </a:p>
                  </a:txBody>
                  <a:tcPr marL="2911" marR="2911" marT="291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extLst>
                  <a:ext uri="{0D108BD9-81ED-4DB2-BD59-A6C34878D82A}">
                    <a16:rowId xmlns:a16="http://schemas.microsoft.com/office/drawing/2014/main" val="4198958566"/>
                  </a:ext>
                </a:extLst>
              </a:tr>
            </a:tbl>
          </a:graphicData>
        </a:graphic>
      </p:graphicFrame>
      <p:sp>
        <p:nvSpPr>
          <p:cNvPr id="6" name="Rectangle 5"/>
          <p:cNvSpPr/>
          <p:nvPr/>
        </p:nvSpPr>
        <p:spPr>
          <a:xfrm>
            <a:off x="452595" y="2503818"/>
            <a:ext cx="5622559" cy="1180356"/>
          </a:xfrm>
          <a:prstGeom prst="rect">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3.4 The US equities rebound still has problems</a:t>
            </a:r>
          </a:p>
        </p:txBody>
      </p:sp>
      <p:sp>
        <p:nvSpPr>
          <p:cNvPr id="9"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vert="horz" lIns="0" tIns="0" rIns="0" bIns="0" rtlCol="0" anchor="t" anchorCtr="0">
            <a:noAutofit/>
          </a:bodyPr>
          <a:lstStyle/>
          <a:p>
            <a:pPr marL="0" indent="0" defTabSz="685800">
              <a:buNone/>
            </a:pPr>
            <a:r>
              <a:rPr lang="en-GB" sz="600" spc="23" dirty="0">
                <a:solidFill>
                  <a:schemeClr val="tx1"/>
                </a:solidFill>
              </a:rPr>
              <a:t>Cross-Asset Research, Main Scenario l May 2025</a:t>
            </a:r>
          </a:p>
        </p:txBody>
      </p:sp>
    </p:spTree>
    <p:extLst>
      <p:ext uri="{BB962C8B-B14F-4D97-AF65-F5344CB8AC3E}">
        <p14:creationId xmlns:p14="http://schemas.microsoft.com/office/powerpoint/2010/main" val="4010032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78D5D5FC-A2A2-446A-BED0-1CEF08BE1E1C}" type="slidenum">
              <a:rPr lang="en-GB" smtClean="0"/>
              <a:pPr/>
              <a:t>89</a:t>
            </a:fld>
            <a:endParaRPr lang="en-GB" dirty="0"/>
          </a:p>
        </p:txBody>
      </p:sp>
      <p:sp>
        <p:nvSpPr>
          <p:cNvPr id="5" name="Text Placeholder 4"/>
          <p:cNvSpPr>
            <a:spLocks noGrp="1"/>
          </p:cNvSpPr>
          <p:nvPr>
            <p:ph type="body" sz="quarter" idx="14"/>
          </p:nvPr>
        </p:nvSpPr>
        <p:spPr>
          <a:xfrm>
            <a:off x="422911" y="844411"/>
            <a:ext cx="3232533" cy="661565"/>
          </a:xfrm>
        </p:spPr>
        <p:txBody>
          <a:bodyPr/>
          <a:lstStyle/>
          <a:p>
            <a:r>
              <a:rPr lang="en-GB" sz="844" dirty="0">
                <a:solidFill>
                  <a:schemeClr val="tx1"/>
                </a:solidFill>
              </a:rPr>
              <a:t>SP500 EPS downward revision is not extreme and still open up for negative surprises. Peaking relative growth may gradually require a shift in capital allocation </a:t>
            </a:r>
          </a:p>
        </p:txBody>
      </p:sp>
      <p:sp>
        <p:nvSpPr>
          <p:cNvPr id="10" name="Content Placeholder 7">
            <a:extLst>
              <a:ext uri="{FF2B5EF4-FFF2-40B4-BE49-F238E27FC236}">
                <a16:creationId xmlns:a16="http://schemas.microsoft.com/office/drawing/2014/main" id="{3F290E3C-2BCD-4B56-B4C8-069CA21925CC}"/>
              </a:ext>
            </a:extLst>
          </p:cNvPr>
          <p:cNvSpPr txBox="1">
            <a:spLocks/>
          </p:cNvSpPr>
          <p:nvPr/>
        </p:nvSpPr>
        <p:spPr>
          <a:xfrm>
            <a:off x="4379798" y="4225140"/>
            <a:ext cx="2157141" cy="141982"/>
          </a:xfrm>
          <a:prstGeom prst="rect">
            <a:avLst/>
          </a:prstGeom>
        </p:spPr>
        <p:txBody>
          <a:bodyPr vert="horz" lIns="0" tIns="0" rIns="0" bIns="0" rtlCol="0" anchor="ctr">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72"/>
            <a:r>
              <a:rPr lang="it-IT" sz="394" dirty="0"/>
              <a:t>Source</a:t>
            </a:r>
            <a:r>
              <a:rPr lang="en-US" sz="394" dirty="0"/>
              <a:t>: Amundi Investment Institute, Data is as of April 29, 2025</a:t>
            </a:r>
            <a:endParaRPr lang="it-IT" sz="394" dirty="0"/>
          </a:p>
        </p:txBody>
      </p:sp>
      <p:pic>
        <p:nvPicPr>
          <p:cNvPr id="11" name="Picture 10"/>
          <p:cNvPicPr>
            <a:picLocks noChangeAspect="1"/>
          </p:cNvPicPr>
          <p:nvPr/>
        </p:nvPicPr>
        <p:blipFill>
          <a:blip r:embed="rId2"/>
          <a:stretch>
            <a:fillRect/>
          </a:stretch>
        </p:blipFill>
        <p:spPr>
          <a:xfrm>
            <a:off x="3932352" y="997155"/>
            <a:ext cx="2619700" cy="1626005"/>
          </a:xfrm>
          <a:prstGeom prst="rect">
            <a:avLst/>
          </a:prstGeom>
        </p:spPr>
      </p:pic>
      <p:pic>
        <p:nvPicPr>
          <p:cNvPr id="12" name="Picture 11"/>
          <p:cNvPicPr>
            <a:picLocks noChangeAspect="1"/>
          </p:cNvPicPr>
          <p:nvPr/>
        </p:nvPicPr>
        <p:blipFill>
          <a:blip r:embed="rId3"/>
          <a:stretch>
            <a:fillRect/>
          </a:stretch>
        </p:blipFill>
        <p:spPr>
          <a:xfrm>
            <a:off x="346368" y="1509266"/>
            <a:ext cx="3438472" cy="2786864"/>
          </a:xfrm>
          <a:prstGeom prst="rect">
            <a:avLst/>
          </a:prstGeom>
        </p:spPr>
      </p:pic>
      <p:pic>
        <p:nvPicPr>
          <p:cNvPr id="13" name="Picture 12"/>
          <p:cNvPicPr>
            <a:picLocks noChangeAspect="1"/>
          </p:cNvPicPr>
          <p:nvPr/>
        </p:nvPicPr>
        <p:blipFill>
          <a:blip r:embed="rId4"/>
          <a:stretch>
            <a:fillRect/>
          </a:stretch>
        </p:blipFill>
        <p:spPr>
          <a:xfrm>
            <a:off x="3932352" y="2695506"/>
            <a:ext cx="2554574" cy="1457286"/>
          </a:xfrm>
          <a:prstGeom prst="rect">
            <a:avLst/>
          </a:prstGeom>
        </p:spPr>
      </p:pic>
      <p:sp>
        <p:nvSpPr>
          <p:cNvPr id="15"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3.4 The US equities rebound still has problems</a:t>
            </a:r>
          </a:p>
        </p:txBody>
      </p:sp>
      <p:sp>
        <p:nvSpPr>
          <p:cNvPr id="14"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vert="horz" lIns="0" tIns="0" rIns="0" bIns="0" rtlCol="0" anchor="t" anchorCtr="0">
            <a:noAutofit/>
          </a:bodyPr>
          <a:lstStyle/>
          <a:p>
            <a:pPr marL="0" indent="0" defTabSz="685800">
              <a:buNone/>
            </a:pPr>
            <a:r>
              <a:rPr lang="en-GB" sz="600" spc="23" dirty="0">
                <a:solidFill>
                  <a:schemeClr val="tx1"/>
                </a:solidFill>
              </a:rPr>
              <a:t>Cross-Asset Research, Main Scenario l May 2025</a:t>
            </a:r>
          </a:p>
        </p:txBody>
      </p:sp>
    </p:spTree>
    <p:extLst>
      <p:ext uri="{BB962C8B-B14F-4D97-AF65-F5344CB8AC3E}">
        <p14:creationId xmlns:p14="http://schemas.microsoft.com/office/powerpoint/2010/main" val="1966636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en-GB" noProof="0" dirty="0"/>
              <a:t>Contents</a:t>
            </a:r>
          </a:p>
        </p:txBody>
      </p:sp>
      <p:sp>
        <p:nvSpPr>
          <p:cNvPr id="4" name="Espace réservé du pied de page 3"/>
          <p:cNvSpPr>
            <a:spLocks noGrp="1"/>
          </p:cNvSpPr>
          <p:nvPr>
            <p:ph type="ftr" sz="quarter" idx="10"/>
          </p:nvPr>
        </p:nvSpPr>
        <p:spPr/>
        <p:txBody>
          <a:bodyPr/>
          <a:lstStyle/>
          <a:p>
            <a:r>
              <a:rPr lang="en-GB" dirty="0"/>
              <a:t>Amundi Investment Institute Cross Asset Research - Monthly update - April 2025</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9</a:t>
            </a:fld>
            <a:endParaRPr lang="fr-FR" dirty="0"/>
          </a:p>
        </p:txBody>
      </p:sp>
      <p:sp>
        <p:nvSpPr>
          <p:cNvPr id="9" name="Espace réservé du texte 8"/>
          <p:cNvSpPr>
            <a:spLocks noGrp="1"/>
          </p:cNvSpPr>
          <p:nvPr>
            <p:ph type="body" sz="quarter" idx="12"/>
          </p:nvPr>
        </p:nvSpPr>
        <p:spPr/>
        <p:txBody>
          <a:bodyPr/>
          <a:lstStyle/>
          <a:p>
            <a:r>
              <a:rPr lang="en-GB" dirty="0"/>
              <a:t>Portfolio update</a:t>
            </a:r>
          </a:p>
          <a:p>
            <a:endParaRPr lang="en-GB" dirty="0"/>
          </a:p>
          <a:p>
            <a:r>
              <a:rPr lang="en-GB" dirty="0"/>
              <a:t>Dynamic Asset Allocation</a:t>
            </a:r>
          </a:p>
          <a:p>
            <a:pPr lvl="1"/>
            <a:r>
              <a:rPr lang="en-GB" dirty="0"/>
              <a:t>Profits cycle</a:t>
            </a:r>
          </a:p>
          <a:p>
            <a:pPr lvl="1"/>
            <a:r>
              <a:rPr lang="en-GB" dirty="0"/>
              <a:t>Macro Wealth Indicator</a:t>
            </a:r>
          </a:p>
          <a:p>
            <a:pPr lvl="1"/>
            <a:r>
              <a:rPr lang="en-GB" dirty="0"/>
              <a:t>Valuation</a:t>
            </a:r>
          </a:p>
          <a:p>
            <a:pPr marL="302403" lvl="1" indent="0">
              <a:buNone/>
            </a:pPr>
            <a:endParaRPr lang="en-GB" dirty="0"/>
          </a:p>
          <a:p>
            <a:r>
              <a:rPr lang="en-GB" dirty="0"/>
              <a:t>Tactical Asset Allocation</a:t>
            </a:r>
          </a:p>
        </p:txBody>
      </p:sp>
    </p:spTree>
    <p:extLst>
      <p:ext uri="{BB962C8B-B14F-4D97-AF65-F5344CB8AC3E}">
        <p14:creationId xmlns:p14="http://schemas.microsoft.com/office/powerpoint/2010/main" val="239559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3"/>
          <p:cNvSpPr txBox="1">
            <a:spLocks/>
          </p:cNvSpPr>
          <p:nvPr/>
        </p:nvSpPr>
        <p:spPr>
          <a:xfrm>
            <a:off x="4826221" y="3809481"/>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April 28, 2025</a:t>
            </a:r>
          </a:p>
        </p:txBody>
      </p:sp>
      <p:sp>
        <p:nvSpPr>
          <p:cNvPr id="11" name="TextBox 10"/>
          <p:cNvSpPr txBox="1"/>
          <p:nvPr/>
        </p:nvSpPr>
        <p:spPr>
          <a:xfrm>
            <a:off x="513590" y="670363"/>
            <a:ext cx="5453799" cy="334835"/>
          </a:xfrm>
          <a:prstGeom prst="rect">
            <a:avLst/>
          </a:prstGeom>
          <a:noFill/>
        </p:spPr>
        <p:txBody>
          <a:bodyPr wrap="square" rtlCol="0">
            <a:spAutoFit/>
          </a:bodyPr>
          <a:lstStyle/>
          <a:p>
            <a:r>
              <a:rPr lang="en-GB" sz="788" b="1" dirty="0"/>
              <a:t>Foreign holdings of USD securities at all time high. </a:t>
            </a:r>
            <a:r>
              <a:rPr lang="en-GB" sz="788" dirty="0"/>
              <a:t>The starting point may favour a de-dollarization wave. This can also turn out to be a tool to counteract the US administration threats on trade. </a:t>
            </a:r>
          </a:p>
        </p:txBody>
      </p:sp>
      <p:sp>
        <p:nvSpPr>
          <p:cNvPr id="14" name="TextBox 13">
            <a:extLst>
              <a:ext uri="{FF2B5EF4-FFF2-40B4-BE49-F238E27FC236}">
                <a16:creationId xmlns:a16="http://schemas.microsoft.com/office/drawing/2014/main" id="{A189F1FB-0D15-4515-B88D-2B5F853EAC58}"/>
              </a:ext>
            </a:extLst>
          </p:cNvPr>
          <p:cNvSpPr txBox="1"/>
          <p:nvPr/>
        </p:nvSpPr>
        <p:spPr>
          <a:xfrm>
            <a:off x="321300" y="4057147"/>
            <a:ext cx="3913908" cy="152991"/>
          </a:xfrm>
          <a:prstGeom prst="rect">
            <a:avLst/>
          </a:prstGeom>
          <a:noFill/>
        </p:spPr>
        <p:txBody>
          <a:bodyPr wrap="square">
            <a:spAutoFit/>
          </a:bodyPr>
          <a:lstStyle/>
          <a:p>
            <a:r>
              <a:rPr lang="en-US" sz="394"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Source: </a:t>
            </a:r>
            <a:r>
              <a:rPr lang="en-GB" sz="394"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rPr>
              <a:t>Department of the Treasury/Federal Reserve Board, TIC, Amundi Investment Institute. Feb 2025, which refers to data as of June 2024 (annual data)</a:t>
            </a:r>
            <a:endParaRPr lang="en-GB" sz="900" dirty="0">
              <a:solidFill>
                <a:schemeClr val="bg1">
                  <a:lumMod val="50000"/>
                </a:schemeClr>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Espace réservé du numéro de diapositive 4"/>
          <p:cNvSpPr>
            <a:spLocks noGrp="1"/>
          </p:cNvSpPr>
          <p:nvPr>
            <p:ph type="sldNum" sz="quarter" idx="12"/>
          </p:nvPr>
        </p:nvSpPr>
        <p:spPr>
          <a:xfrm>
            <a:off x="321300" y="4859421"/>
            <a:ext cx="135001" cy="101250"/>
          </a:xfrm>
        </p:spPr>
        <p:txBody>
          <a:bodyPr/>
          <a:lstStyle/>
          <a:p>
            <a:fld id="{2B1C6FFC-D040-034F-8B69-20295064E64D}" type="slidenum">
              <a:rPr lang="fr-FR" smtClean="0"/>
              <a:t>90</a:t>
            </a:fld>
            <a:endParaRPr lang="fr-FR" dirty="0"/>
          </a:p>
        </p:txBody>
      </p:sp>
      <p:pic>
        <p:nvPicPr>
          <p:cNvPr id="3" name="Picture 2"/>
          <p:cNvPicPr>
            <a:picLocks noChangeAspect="1"/>
          </p:cNvPicPr>
          <p:nvPr/>
        </p:nvPicPr>
        <p:blipFill>
          <a:blip r:embed="rId2"/>
          <a:stretch>
            <a:fillRect/>
          </a:stretch>
        </p:blipFill>
        <p:spPr>
          <a:xfrm>
            <a:off x="396477" y="1226618"/>
            <a:ext cx="3838731" cy="2815361"/>
          </a:xfrm>
          <a:prstGeom prst="rect">
            <a:avLst/>
          </a:prstGeom>
        </p:spPr>
      </p:pic>
      <p:pic>
        <p:nvPicPr>
          <p:cNvPr id="13" name="Picture 12"/>
          <p:cNvPicPr>
            <a:picLocks noChangeAspect="1"/>
          </p:cNvPicPr>
          <p:nvPr/>
        </p:nvPicPr>
        <p:blipFill>
          <a:blip r:embed="rId3"/>
          <a:stretch>
            <a:fillRect/>
          </a:stretch>
        </p:blipFill>
        <p:spPr>
          <a:xfrm>
            <a:off x="4235208" y="1163955"/>
            <a:ext cx="2442833" cy="1774089"/>
          </a:xfrm>
          <a:prstGeom prst="rect">
            <a:avLst/>
          </a:prstGeom>
        </p:spPr>
      </p:pic>
      <p:sp>
        <p:nvSpPr>
          <p:cNvPr id="10"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4. Capital repatriation remains a theme</a:t>
            </a:r>
          </a:p>
        </p:txBody>
      </p:sp>
      <p:sp>
        <p:nvSpPr>
          <p:cNvPr id="16"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93794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2B1C6FFC-D040-034F-8B69-20295064E64D}" type="slidenum">
              <a:rPr lang="fr-FR" smtClean="0"/>
              <a:t>91</a:t>
            </a:fld>
            <a:endParaRPr lang="fr-FR" dirty="0"/>
          </a:p>
        </p:txBody>
      </p:sp>
      <p:sp>
        <p:nvSpPr>
          <p:cNvPr id="11" name="Content Placeholder 3"/>
          <p:cNvSpPr txBox="1">
            <a:spLocks/>
          </p:cNvSpPr>
          <p:nvPr/>
        </p:nvSpPr>
        <p:spPr>
          <a:xfrm>
            <a:off x="3015997" y="3951620"/>
            <a:ext cx="2031779" cy="125606"/>
          </a:xfrm>
          <a:prstGeom prst="rect">
            <a:avLst/>
          </a:prstGeom>
        </p:spPr>
        <p:txBody>
          <a:bodyPr vert="horz" lIns="0" tIns="0" rIns="0" bIns="0" rtlCol="0">
            <a:noAutofit/>
          </a:bodyPr>
          <a:lstStyle>
            <a:lvl1pPr marL="223838" indent="-217488" algn="l" defTabSz="914400" rtl="0" eaLnBrk="1" latinLnBrk="0" hangingPunct="1">
              <a:lnSpc>
                <a:spcPct val="100000"/>
              </a:lnSpc>
              <a:spcBef>
                <a:spcPts val="1000"/>
              </a:spcBef>
              <a:buClr>
                <a:schemeClr val="accent1"/>
              </a:buClr>
              <a:buSzPct val="130000"/>
              <a:buFont typeface="CambriaMath" charset="0"/>
              <a:buChar char="⎯"/>
              <a:tabLst/>
              <a:defRPr sz="1600" kern="1200">
                <a:solidFill>
                  <a:schemeClr val="tx2"/>
                </a:solidFill>
                <a:latin typeface="+mn-lt"/>
                <a:ea typeface="+mn-ea"/>
                <a:cs typeface="+mn-cs"/>
              </a:defRPr>
            </a:lvl1pPr>
            <a:lvl2pPr marL="401638" indent="-177800" algn="l" defTabSz="914400" rtl="0" eaLnBrk="1" latinLnBrk="0" hangingPunct="1">
              <a:lnSpc>
                <a:spcPct val="100000"/>
              </a:lnSpc>
              <a:spcBef>
                <a:spcPts val="500"/>
              </a:spcBef>
              <a:buClr>
                <a:schemeClr val="accent2"/>
              </a:buClr>
              <a:buFont typeface="CambriaMath" charset="0"/>
              <a:buChar char="⎯"/>
              <a:tabLst/>
              <a:defRPr sz="1400" kern="1200">
                <a:solidFill>
                  <a:schemeClr val="tx2"/>
                </a:solidFill>
                <a:latin typeface="+mn-lt"/>
                <a:ea typeface="+mn-ea"/>
                <a:cs typeface="+mn-cs"/>
              </a:defRPr>
            </a:lvl2pPr>
            <a:lvl3pPr marL="579438" indent="-131763" algn="l" defTabSz="914400" rtl="0" eaLnBrk="1" latinLnBrk="0" hangingPunct="1">
              <a:lnSpc>
                <a:spcPct val="100000"/>
              </a:lnSpc>
              <a:spcBef>
                <a:spcPts val="500"/>
              </a:spcBef>
              <a:buClr>
                <a:schemeClr val="accent2"/>
              </a:buClr>
              <a:buFont typeface="LucidaGrande-Bold" charset="0"/>
              <a:buChar char="⁃"/>
              <a:tabLst/>
              <a:defRPr sz="1200" kern="1200">
                <a:solidFill>
                  <a:schemeClr val="tx2"/>
                </a:solidFill>
                <a:latin typeface="+mn-lt"/>
                <a:ea typeface="+mn-ea"/>
                <a:cs typeface="+mn-cs"/>
              </a:defRPr>
            </a:lvl3pPr>
            <a:lvl4pPr marL="7938" indent="0" algn="l" defTabSz="914400" rtl="0" eaLnBrk="1" latinLnBrk="0" hangingPunct="1">
              <a:lnSpc>
                <a:spcPct val="100000"/>
              </a:lnSpc>
              <a:spcBef>
                <a:spcPts val="500"/>
              </a:spcBef>
              <a:buFont typeface="Arial" charset="0"/>
              <a:buNone/>
              <a:tabLst/>
              <a:defRPr sz="1200" kern="1200">
                <a:solidFill>
                  <a:schemeClr val="tx1"/>
                </a:solidFill>
                <a:latin typeface="+mn-lt"/>
                <a:ea typeface="+mn-ea"/>
                <a:cs typeface="+mn-cs"/>
              </a:defRPr>
            </a:lvl4pPr>
            <a:lvl5pPr marL="7938" indent="0" algn="l" defTabSz="914400" rtl="0" eaLnBrk="1" latinLnBrk="0" hangingPunct="1">
              <a:lnSpc>
                <a:spcPct val="100000"/>
              </a:lnSpc>
              <a:spcBef>
                <a:spcPts val="500"/>
              </a:spcBef>
              <a:buFont typeface="Arial" charset="0"/>
              <a:buNone/>
              <a:tabLst/>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2" indent="0">
              <a:buNone/>
            </a:pPr>
            <a:r>
              <a:rPr lang="en-GB" sz="450" dirty="0"/>
              <a:t>Source: Amundi Institute, Bloomberg, data as of February 28, 2025</a:t>
            </a:r>
          </a:p>
        </p:txBody>
      </p:sp>
      <p:sp>
        <p:nvSpPr>
          <p:cNvPr id="7" name="TextBox 6"/>
          <p:cNvSpPr txBox="1"/>
          <p:nvPr/>
        </p:nvSpPr>
        <p:spPr>
          <a:xfrm>
            <a:off x="570998" y="668219"/>
            <a:ext cx="5113358" cy="352148"/>
          </a:xfrm>
          <a:prstGeom prst="rect">
            <a:avLst/>
          </a:prstGeom>
          <a:noFill/>
        </p:spPr>
        <p:txBody>
          <a:bodyPr wrap="square" rtlCol="0">
            <a:spAutoFit/>
          </a:bodyPr>
          <a:lstStyle/>
          <a:p>
            <a:r>
              <a:rPr lang="en-GB" sz="844" dirty="0"/>
              <a:t>Bonds flows are a positive for EURUSD this time. The capital we have allocated into US debt is huge. Repatriation or higher hedge ratios in bonds allocation is a headwind for the USD, in our view. </a:t>
            </a:r>
          </a:p>
        </p:txBody>
      </p:sp>
      <p:pic>
        <p:nvPicPr>
          <p:cNvPr id="6" name="Picture 5"/>
          <p:cNvPicPr>
            <a:picLocks noChangeAspect="1"/>
          </p:cNvPicPr>
          <p:nvPr/>
        </p:nvPicPr>
        <p:blipFill>
          <a:blip r:embed="rId3"/>
          <a:stretch>
            <a:fillRect/>
          </a:stretch>
        </p:blipFill>
        <p:spPr>
          <a:xfrm>
            <a:off x="540001" y="1319842"/>
            <a:ext cx="5679061" cy="2570602"/>
          </a:xfrm>
          <a:prstGeom prst="rect">
            <a:avLst/>
          </a:prstGeom>
        </p:spPr>
      </p:pic>
      <p:sp>
        <p:nvSpPr>
          <p:cNvPr id="9" name="Rectangle 8"/>
          <p:cNvSpPr/>
          <p:nvPr/>
        </p:nvSpPr>
        <p:spPr>
          <a:xfrm>
            <a:off x="2476075" y="1361611"/>
            <a:ext cx="1819880" cy="2528833"/>
          </a:xfrm>
          <a:prstGeom prst="rect">
            <a:avLst/>
          </a:prstGeom>
          <a:noFill/>
          <a:ln w="12700">
            <a:solidFill>
              <a:srgbClr val="0054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2" name="Titre 1"/>
          <p:cNvSpPr txBox="1">
            <a:spLocks/>
          </p:cNvSpPr>
          <p:nvPr/>
        </p:nvSpPr>
        <p:spPr>
          <a:xfrm>
            <a:off x="422911" y="425732"/>
            <a:ext cx="6064016" cy="571423"/>
          </a:xfrm>
          <a:prstGeom prst="rect">
            <a:avLst/>
          </a:prstGeom>
        </p:spPr>
        <p:txBody>
          <a:bodyPr vert="horz" lIns="0" tIns="0" rIns="0" bIns="0" rtlCol="0" anchor="t" anchorCtr="0">
            <a:normAutofit/>
          </a:bodyPr>
          <a:lstStyle>
            <a:lvl1pPr algn="l" defTabSz="914355" rtl="0" eaLnBrk="1" latinLnBrk="0" hangingPunct="1">
              <a:lnSpc>
                <a:spcPct val="90000"/>
              </a:lnSpc>
              <a:spcBef>
                <a:spcPct val="0"/>
              </a:spcBef>
              <a:buNone/>
              <a:defRPr sz="2400" b="1" kern="1200" spc="51" baseline="0">
                <a:solidFill>
                  <a:schemeClr val="tx1"/>
                </a:solidFill>
                <a:latin typeface="+mj-lt"/>
                <a:ea typeface="+mj-ea"/>
                <a:cs typeface="+mj-cs"/>
              </a:defRPr>
            </a:lvl1pPr>
          </a:lstStyle>
          <a:p>
            <a:r>
              <a:rPr lang="en-GB" sz="1650" dirty="0"/>
              <a:t>4. Capital repatriation remains a theme</a:t>
            </a:r>
          </a:p>
        </p:txBody>
      </p:sp>
      <p:sp>
        <p:nvSpPr>
          <p:cNvPr id="13" name="Footer Placeholder 4">
            <a:extLst>
              <a:ext uri="{FF2B5EF4-FFF2-40B4-BE49-F238E27FC236}">
                <a16:creationId xmlns:a16="http://schemas.microsoft.com/office/drawing/2014/main" id="{3EE5F309-E952-4C2D-8A8A-090C00C3FF43}"/>
              </a:ext>
            </a:extLst>
          </p:cNvPr>
          <p:cNvSpPr>
            <a:spLocks noGrp="1"/>
          </p:cNvSpPr>
          <p:nvPr>
            <p:ph type="ftr" sz="quarter" idx="11"/>
          </p:nvPr>
        </p:nvSpPr>
        <p:spPr>
          <a:xfrm>
            <a:off x="597539" y="4860000"/>
            <a:ext cx="3909147" cy="135000"/>
          </a:xfrm>
        </p:spPr>
        <p:txBody>
          <a:bodyPr/>
          <a:lstStyle/>
          <a:p>
            <a:r>
              <a:rPr lang="en-GB" dirty="0"/>
              <a:t>Cross-Asset Research, Main Scenario l May 2025</a:t>
            </a:r>
          </a:p>
        </p:txBody>
      </p:sp>
    </p:spTree>
    <p:extLst>
      <p:ext uri="{BB962C8B-B14F-4D97-AF65-F5344CB8AC3E}">
        <p14:creationId xmlns:p14="http://schemas.microsoft.com/office/powerpoint/2010/main" val="2454780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Contents</a:t>
            </a:r>
          </a:p>
        </p:txBody>
      </p:sp>
      <p:sp>
        <p:nvSpPr>
          <p:cNvPr id="5" name="Espace réservé du numéro de diapositive 4"/>
          <p:cNvSpPr>
            <a:spLocks noGrp="1"/>
          </p:cNvSpPr>
          <p:nvPr>
            <p:ph type="sldNum" sz="quarter" idx="11"/>
          </p:nvPr>
        </p:nvSpPr>
        <p:spPr/>
        <p:txBody>
          <a:bodyPr/>
          <a:lstStyle/>
          <a:p>
            <a:fld id="{2B1C6FFC-D040-034F-8B69-20295064E64D}" type="slidenum">
              <a:rPr lang="fr-FR" smtClean="0"/>
              <a:t>92</a:t>
            </a:fld>
            <a:endParaRPr lang="fr-FR" dirty="0"/>
          </a:p>
        </p:txBody>
      </p:sp>
      <p:sp>
        <p:nvSpPr>
          <p:cNvPr id="9" name="Espace réservé du texte 8"/>
          <p:cNvSpPr>
            <a:spLocks noGrp="1"/>
          </p:cNvSpPr>
          <p:nvPr>
            <p:ph type="body" sz="quarter" idx="12"/>
          </p:nvPr>
        </p:nvSpPr>
        <p:spPr>
          <a:xfrm>
            <a:off x="1348973" y="1697651"/>
            <a:ext cx="4333435" cy="2193405"/>
          </a:xfrm>
        </p:spPr>
        <p:txBody>
          <a:bodyPr/>
          <a:lstStyle/>
          <a:p>
            <a:r>
              <a:rPr lang="en-US" sz="750" dirty="0"/>
              <a:t>Main Scenario – Cross Asset Research &amp; Portfolio Construction</a:t>
            </a:r>
          </a:p>
          <a:p>
            <a:r>
              <a:rPr lang="en-US" sz="750" dirty="0">
                <a:solidFill>
                  <a:srgbClr val="FF0000"/>
                </a:solidFill>
              </a:rPr>
              <a:t>DM Rates</a:t>
            </a:r>
          </a:p>
          <a:p>
            <a:r>
              <a:rPr lang="en-US" sz="750" dirty="0"/>
              <a:t>DM Equity</a:t>
            </a:r>
          </a:p>
          <a:p>
            <a:r>
              <a:rPr lang="en-US" sz="750" dirty="0"/>
              <a:t>DM Credit</a:t>
            </a:r>
          </a:p>
          <a:p>
            <a:r>
              <a:rPr lang="en-US" sz="750" dirty="0"/>
              <a:t>EM Equity</a:t>
            </a:r>
          </a:p>
          <a:p>
            <a:r>
              <a:rPr lang="en-US" sz="750" dirty="0"/>
              <a:t>EM Debt</a:t>
            </a:r>
          </a:p>
          <a:p>
            <a:r>
              <a:rPr lang="en-US" sz="750" dirty="0"/>
              <a:t>Global FX</a:t>
            </a:r>
          </a:p>
          <a:p>
            <a:r>
              <a:rPr lang="en-US" sz="750" dirty="0"/>
              <a:t>Commodities</a:t>
            </a:r>
          </a:p>
          <a:p>
            <a:r>
              <a:rPr lang="en-US" sz="750" dirty="0"/>
              <a:t>Hedging</a:t>
            </a:r>
          </a:p>
          <a:p>
            <a:r>
              <a:rPr lang="en-US" sz="750" dirty="0"/>
              <a:t>Asset Class</a:t>
            </a:r>
          </a:p>
          <a:p>
            <a:endParaRPr lang="en-US" sz="750" dirty="0"/>
          </a:p>
        </p:txBody>
      </p:sp>
      <p:sp>
        <p:nvSpPr>
          <p:cNvPr id="10" name="Espace réservé du pied de page 3"/>
          <p:cNvSpPr>
            <a:spLocks noGrp="1"/>
          </p:cNvSpPr>
          <p:nvPr>
            <p:ph type="ftr" sz="quarter" idx="11"/>
          </p:nvPr>
        </p:nvSpPr>
        <p:spPr>
          <a:xfrm>
            <a:off x="1305405" y="4287938"/>
            <a:ext cx="2931860" cy="101250"/>
          </a:xfrm>
        </p:spPr>
        <p:txBody>
          <a:bodyPr/>
          <a:lstStyle/>
          <a:p>
            <a:r>
              <a:rPr lang="en-US"/>
              <a:t>Strictly Confidential – For Internal Use Only</a:t>
            </a:r>
            <a:endParaRPr lang="en-US" dirty="0"/>
          </a:p>
        </p:txBody>
      </p:sp>
      <p:sp>
        <p:nvSpPr>
          <p:cNvPr id="11" name="ZoneTexte 5"/>
          <p:cNvSpPr txBox="1"/>
          <p:nvPr/>
        </p:nvSpPr>
        <p:spPr>
          <a:xfrm>
            <a:off x="7118831" y="642937"/>
            <a:ext cx="1718819" cy="910249"/>
          </a:xfrm>
          <a:prstGeom prst="rect">
            <a:avLst/>
          </a:prstGeom>
          <a:noFill/>
          <a:ln>
            <a:solidFill>
              <a:schemeClr val="tx1"/>
            </a:solidFill>
          </a:ln>
        </p:spPr>
        <p:txBody>
          <a:bodyPr wrap="square" rtlCol="0">
            <a:spAutoFit/>
          </a:bodyPr>
          <a:lstStyle/>
          <a:p>
            <a:pPr>
              <a:spcAft>
                <a:spcPts val="338"/>
              </a:spcAft>
            </a:pPr>
            <a:r>
              <a:rPr lang="en-US" sz="844" u="sng" dirty="0">
                <a:solidFill>
                  <a:schemeClr val="accent1"/>
                </a:solidFill>
              </a:rPr>
              <a:t>Guidelines:</a:t>
            </a:r>
          </a:p>
          <a:p>
            <a:pPr marL="76796" indent="-76796">
              <a:spcAft>
                <a:spcPts val="338"/>
              </a:spcAft>
              <a:buFont typeface="Arial" charset="0"/>
              <a:buChar char="•"/>
            </a:pPr>
            <a:r>
              <a:rPr lang="en-US" sz="844" dirty="0">
                <a:solidFill>
                  <a:schemeClr val="accent1"/>
                </a:solidFill>
              </a:rPr>
              <a:t>Contents are fixed according to the meeting structure and are meant to be consistent across all investment platforms</a:t>
            </a:r>
          </a:p>
        </p:txBody>
      </p:sp>
    </p:spTree>
    <p:extLst>
      <p:ext uri="{BB962C8B-B14F-4D97-AF65-F5344CB8AC3E}">
        <p14:creationId xmlns:p14="http://schemas.microsoft.com/office/powerpoint/2010/main" val="2230089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B9B2195-9331-7C94-7A3C-101847172900}"/>
              </a:ext>
            </a:extLst>
          </p:cNvPr>
          <p:cNvSpPr>
            <a:spLocks noGrp="1"/>
          </p:cNvSpPr>
          <p:nvPr>
            <p:ph type="body" sz="quarter" idx="12"/>
          </p:nvPr>
        </p:nvSpPr>
        <p:spPr/>
        <p:txBody>
          <a:bodyPr/>
          <a:lstStyle/>
          <a:p>
            <a:r>
              <a:rPr lang="en-GB" dirty="0"/>
              <a:t>MAY 2024</a:t>
            </a:r>
          </a:p>
        </p:txBody>
      </p:sp>
      <p:sp>
        <p:nvSpPr>
          <p:cNvPr id="3" name="Text Placeholder 2">
            <a:extLst>
              <a:ext uri="{FF2B5EF4-FFF2-40B4-BE49-F238E27FC236}">
                <a16:creationId xmlns:a16="http://schemas.microsoft.com/office/drawing/2014/main" id="{1C46DB28-4CF3-01A4-2DF7-72A784C81850}"/>
              </a:ext>
            </a:extLst>
          </p:cNvPr>
          <p:cNvSpPr>
            <a:spLocks noGrp="1"/>
          </p:cNvSpPr>
          <p:nvPr>
            <p:ph type="body" sz="quarter" idx="13"/>
          </p:nvPr>
        </p:nvSpPr>
        <p:spPr/>
        <p:txBody>
          <a:bodyPr/>
          <a:lstStyle/>
          <a:p>
            <a:r>
              <a:rPr lang="en-GB"/>
              <a:t>• </a:t>
            </a:r>
            <a:r>
              <a:rPr lang="en-GB">
                <a:effectLst/>
                <a:latin typeface="Noto Sans" panose="020B0502040504020204" pitchFamily="34" charset="0"/>
              </a:rPr>
              <a:t>Document for professional investors only</a:t>
            </a:r>
            <a:endParaRPr lang="en-GB"/>
          </a:p>
        </p:txBody>
      </p:sp>
      <p:sp>
        <p:nvSpPr>
          <p:cNvPr id="6" name="Title 5">
            <a:extLst>
              <a:ext uri="{FF2B5EF4-FFF2-40B4-BE49-F238E27FC236}">
                <a16:creationId xmlns:a16="http://schemas.microsoft.com/office/drawing/2014/main" id="{7E060D18-D01E-4B1E-0023-34D8B7280610}"/>
              </a:ext>
            </a:extLst>
          </p:cNvPr>
          <p:cNvSpPr>
            <a:spLocks noGrp="1"/>
          </p:cNvSpPr>
          <p:nvPr>
            <p:ph type="ctrTitle"/>
          </p:nvPr>
        </p:nvSpPr>
        <p:spPr/>
        <p:txBody>
          <a:bodyPr/>
          <a:lstStyle/>
          <a:p>
            <a:r>
              <a:rPr lang="en-GB" dirty="0"/>
              <a:t>DM Rates focus group</a:t>
            </a:r>
          </a:p>
        </p:txBody>
      </p:sp>
      <p:sp>
        <p:nvSpPr>
          <p:cNvPr id="7" name="Subtitle 6">
            <a:extLst>
              <a:ext uri="{FF2B5EF4-FFF2-40B4-BE49-F238E27FC236}">
                <a16:creationId xmlns:a16="http://schemas.microsoft.com/office/drawing/2014/main" id="{2F8FE6F8-804B-5688-3B17-10C69A55B091}"/>
              </a:ext>
            </a:extLst>
          </p:cNvPr>
          <p:cNvSpPr>
            <a:spLocks noGrp="1"/>
          </p:cNvSpPr>
          <p:nvPr>
            <p:ph type="subTitle" idx="1"/>
          </p:nvPr>
        </p:nvSpPr>
        <p:spPr/>
        <p:txBody>
          <a:bodyPr/>
          <a:lstStyle/>
          <a:p>
            <a:r>
              <a:rPr lang="en-GB" dirty="0"/>
              <a:t>Strategy Day</a:t>
            </a:r>
          </a:p>
        </p:txBody>
      </p:sp>
    </p:spTree>
    <p:extLst>
      <p:ext uri="{BB962C8B-B14F-4D97-AF65-F5344CB8AC3E}">
        <p14:creationId xmlns:p14="http://schemas.microsoft.com/office/powerpoint/2010/main" val="3998246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5F86-94F4-4CA1-BBEC-EFF3D0C0A041}"/>
              </a:ext>
            </a:extLst>
          </p:cNvPr>
          <p:cNvSpPr>
            <a:spLocks noGrp="1"/>
          </p:cNvSpPr>
          <p:nvPr>
            <p:ph type="title"/>
          </p:nvPr>
        </p:nvSpPr>
        <p:spPr/>
        <p:txBody>
          <a:bodyPr/>
          <a:lstStyle/>
          <a:p>
            <a:r>
              <a:rPr lang="en-GB" dirty="0"/>
              <a:t>DM Central Banks Implied policy rate</a:t>
            </a:r>
          </a:p>
        </p:txBody>
      </p:sp>
      <p:sp>
        <p:nvSpPr>
          <p:cNvPr id="5"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p:txBody>
          <a:bodyPr/>
          <a:lstStyle/>
          <a:p>
            <a:r>
              <a:rPr lang="en-GB"/>
              <a:t>DM Rates focus group - May 2025 Strategy Day</a:t>
            </a:r>
            <a:endParaRPr lang="en-GB" dirty="0"/>
          </a:p>
        </p:txBody>
      </p:sp>
      <p:sp>
        <p:nvSpPr>
          <p:cNvPr id="6" name="Slide Number Placeholder 5">
            <a:extLst>
              <a:ext uri="{FF2B5EF4-FFF2-40B4-BE49-F238E27FC236}">
                <a16:creationId xmlns:a16="http://schemas.microsoft.com/office/drawing/2014/main" id="{6BDC4B64-9178-40C0-B404-381C7A36CB56}"/>
              </a:ext>
            </a:extLst>
          </p:cNvPr>
          <p:cNvSpPr>
            <a:spLocks noGrp="1"/>
          </p:cNvSpPr>
          <p:nvPr>
            <p:ph type="sldNum" sz="quarter" idx="12"/>
          </p:nvPr>
        </p:nvSpPr>
        <p:spPr/>
        <p:txBody>
          <a:bodyPr/>
          <a:lstStyle/>
          <a:p>
            <a:fld id="{B6DA55B2-71C7-D142-9718-47F3DB26F441}" type="slidenum">
              <a:rPr lang="en-GB" smtClean="0"/>
              <a:t>94</a:t>
            </a:fld>
            <a:endParaRPr lang="en-GB"/>
          </a:p>
        </p:txBody>
      </p:sp>
      <p:sp>
        <p:nvSpPr>
          <p:cNvPr id="7" name="Text Placeholder 6">
            <a:extLst>
              <a:ext uri="{FF2B5EF4-FFF2-40B4-BE49-F238E27FC236}">
                <a16:creationId xmlns:a16="http://schemas.microsoft.com/office/drawing/2014/main" id="{AB6AF03E-5A43-41E8-AEF7-0E14DEF11B4F}"/>
              </a:ext>
            </a:extLst>
          </p:cNvPr>
          <p:cNvSpPr>
            <a:spLocks noGrp="1"/>
          </p:cNvSpPr>
          <p:nvPr>
            <p:ph type="body" sz="quarter" idx="13"/>
          </p:nvPr>
        </p:nvSpPr>
        <p:spPr>
          <a:xfrm>
            <a:off x="393017" y="674906"/>
            <a:ext cx="6048375" cy="320045"/>
          </a:xfrm>
        </p:spPr>
        <p:txBody>
          <a:bodyPr>
            <a:normAutofit/>
          </a:bodyPr>
          <a:lstStyle/>
          <a:p>
            <a:r>
              <a:rPr lang="en-GB" dirty="0"/>
              <a:t>Curves have shifted higher since last Strategy Day</a:t>
            </a:r>
          </a:p>
        </p:txBody>
      </p:sp>
      <p:pic>
        <p:nvPicPr>
          <p:cNvPr id="10" name="Picture 9">
            <a:extLst>
              <a:ext uri="{FF2B5EF4-FFF2-40B4-BE49-F238E27FC236}">
                <a16:creationId xmlns:a16="http://schemas.microsoft.com/office/drawing/2014/main" id="{461885D9-A63F-4A13-9527-8376373D0B21}"/>
              </a:ext>
            </a:extLst>
          </p:cNvPr>
          <p:cNvPicPr>
            <a:picLocks noChangeAspect="1"/>
          </p:cNvPicPr>
          <p:nvPr/>
        </p:nvPicPr>
        <p:blipFill>
          <a:blip r:embed="rId2"/>
          <a:stretch>
            <a:fillRect/>
          </a:stretch>
        </p:blipFill>
        <p:spPr>
          <a:xfrm>
            <a:off x="424599" y="954659"/>
            <a:ext cx="3004401" cy="1858469"/>
          </a:xfrm>
          <a:prstGeom prst="rect">
            <a:avLst/>
          </a:prstGeom>
        </p:spPr>
      </p:pic>
      <p:pic>
        <p:nvPicPr>
          <p:cNvPr id="13" name="Picture 12">
            <a:extLst>
              <a:ext uri="{FF2B5EF4-FFF2-40B4-BE49-F238E27FC236}">
                <a16:creationId xmlns:a16="http://schemas.microsoft.com/office/drawing/2014/main" id="{970493AD-F21B-4A67-A9EF-3369AA4FC194}"/>
              </a:ext>
            </a:extLst>
          </p:cNvPr>
          <p:cNvPicPr>
            <a:picLocks noChangeAspect="1"/>
          </p:cNvPicPr>
          <p:nvPr/>
        </p:nvPicPr>
        <p:blipFill>
          <a:blip r:embed="rId3"/>
          <a:stretch>
            <a:fillRect/>
          </a:stretch>
        </p:blipFill>
        <p:spPr>
          <a:xfrm>
            <a:off x="3493214" y="954659"/>
            <a:ext cx="3056204" cy="1858469"/>
          </a:xfrm>
          <a:prstGeom prst="rect">
            <a:avLst/>
          </a:prstGeom>
        </p:spPr>
      </p:pic>
      <p:pic>
        <p:nvPicPr>
          <p:cNvPr id="16" name="Picture 15">
            <a:extLst>
              <a:ext uri="{FF2B5EF4-FFF2-40B4-BE49-F238E27FC236}">
                <a16:creationId xmlns:a16="http://schemas.microsoft.com/office/drawing/2014/main" id="{C5F53AD4-0146-4742-8304-A4FD64FA79C7}"/>
              </a:ext>
            </a:extLst>
          </p:cNvPr>
          <p:cNvPicPr>
            <a:picLocks noChangeAspect="1"/>
          </p:cNvPicPr>
          <p:nvPr/>
        </p:nvPicPr>
        <p:blipFill>
          <a:blip r:embed="rId4"/>
          <a:stretch>
            <a:fillRect/>
          </a:stretch>
        </p:blipFill>
        <p:spPr>
          <a:xfrm>
            <a:off x="424599" y="2868820"/>
            <a:ext cx="3004402" cy="1840622"/>
          </a:xfrm>
          <a:prstGeom prst="rect">
            <a:avLst/>
          </a:prstGeom>
        </p:spPr>
      </p:pic>
      <p:pic>
        <p:nvPicPr>
          <p:cNvPr id="18" name="Picture 17">
            <a:extLst>
              <a:ext uri="{FF2B5EF4-FFF2-40B4-BE49-F238E27FC236}">
                <a16:creationId xmlns:a16="http://schemas.microsoft.com/office/drawing/2014/main" id="{9C30EBA5-3606-4725-9F05-C4409B0745B8}"/>
              </a:ext>
            </a:extLst>
          </p:cNvPr>
          <p:cNvPicPr>
            <a:picLocks noChangeAspect="1"/>
          </p:cNvPicPr>
          <p:nvPr/>
        </p:nvPicPr>
        <p:blipFill>
          <a:blip r:embed="rId5"/>
          <a:stretch>
            <a:fillRect/>
          </a:stretch>
        </p:blipFill>
        <p:spPr>
          <a:xfrm>
            <a:off x="3510266" y="2862134"/>
            <a:ext cx="3039152" cy="1804880"/>
          </a:xfrm>
          <a:prstGeom prst="rect">
            <a:avLst/>
          </a:prstGeom>
        </p:spPr>
      </p:pic>
      <p:sp>
        <p:nvSpPr>
          <p:cNvPr id="3" name="Oval 2">
            <a:extLst>
              <a:ext uri="{FF2B5EF4-FFF2-40B4-BE49-F238E27FC236}">
                <a16:creationId xmlns:a16="http://schemas.microsoft.com/office/drawing/2014/main" id="{28919525-CD17-47F9-8079-ADDB3D1E5049}"/>
              </a:ext>
            </a:extLst>
          </p:cNvPr>
          <p:cNvSpPr/>
          <p:nvPr/>
        </p:nvSpPr>
        <p:spPr>
          <a:xfrm>
            <a:off x="2255004" y="3510366"/>
            <a:ext cx="337088" cy="77425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2858373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5F86-94F4-4CA1-BBEC-EFF3D0C0A041}"/>
              </a:ext>
            </a:extLst>
          </p:cNvPr>
          <p:cNvSpPr>
            <a:spLocks noGrp="1"/>
          </p:cNvSpPr>
          <p:nvPr>
            <p:ph type="title"/>
          </p:nvPr>
        </p:nvSpPr>
        <p:spPr/>
        <p:txBody>
          <a:bodyPr>
            <a:normAutofit/>
          </a:bodyPr>
          <a:lstStyle/>
          <a:p>
            <a:r>
              <a:rPr lang="en-GB" dirty="0"/>
              <a:t>US Rates: fairly priced as policy volatility continues</a:t>
            </a:r>
          </a:p>
        </p:txBody>
      </p:sp>
      <p:sp>
        <p:nvSpPr>
          <p:cNvPr id="5"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p:txBody>
          <a:bodyPr/>
          <a:lstStyle/>
          <a:p>
            <a:r>
              <a:rPr lang="en-GB"/>
              <a:t>DM Rates focus group - May 2025 Strategy Day</a:t>
            </a:r>
            <a:endParaRPr lang="en-GB" dirty="0"/>
          </a:p>
        </p:txBody>
      </p:sp>
      <p:sp>
        <p:nvSpPr>
          <p:cNvPr id="6" name="Slide Number Placeholder 5">
            <a:extLst>
              <a:ext uri="{FF2B5EF4-FFF2-40B4-BE49-F238E27FC236}">
                <a16:creationId xmlns:a16="http://schemas.microsoft.com/office/drawing/2014/main" id="{6BDC4B64-9178-40C0-B404-381C7A36CB56}"/>
              </a:ext>
            </a:extLst>
          </p:cNvPr>
          <p:cNvSpPr>
            <a:spLocks noGrp="1"/>
          </p:cNvSpPr>
          <p:nvPr>
            <p:ph type="sldNum" sz="quarter" idx="12"/>
          </p:nvPr>
        </p:nvSpPr>
        <p:spPr/>
        <p:txBody>
          <a:bodyPr/>
          <a:lstStyle/>
          <a:p>
            <a:fld id="{B6DA55B2-71C7-D142-9718-47F3DB26F441}" type="slidenum">
              <a:rPr lang="en-GB" smtClean="0"/>
              <a:t>95</a:t>
            </a:fld>
            <a:endParaRPr lang="en-GB"/>
          </a:p>
        </p:txBody>
      </p:sp>
      <p:sp>
        <p:nvSpPr>
          <p:cNvPr id="7" name="Text Placeholder 6">
            <a:extLst>
              <a:ext uri="{FF2B5EF4-FFF2-40B4-BE49-F238E27FC236}">
                <a16:creationId xmlns:a16="http://schemas.microsoft.com/office/drawing/2014/main" id="{AB6AF03E-5A43-41E8-AEF7-0E14DEF11B4F}"/>
              </a:ext>
            </a:extLst>
          </p:cNvPr>
          <p:cNvSpPr>
            <a:spLocks noGrp="1"/>
          </p:cNvSpPr>
          <p:nvPr>
            <p:ph type="body" sz="quarter" idx="13"/>
          </p:nvPr>
        </p:nvSpPr>
        <p:spPr/>
        <p:txBody>
          <a:bodyPr>
            <a:normAutofit/>
          </a:bodyPr>
          <a:lstStyle/>
          <a:p>
            <a:r>
              <a:rPr lang="en-GB" dirty="0"/>
              <a:t>Long US 5Y or 2Y still attractive as </a:t>
            </a:r>
            <a:r>
              <a:rPr lang="en-GB" u="sng" dirty="0"/>
              <a:t>Fed would react asymmetrically to labour market weakness</a:t>
            </a:r>
          </a:p>
        </p:txBody>
      </p:sp>
      <p:sp>
        <p:nvSpPr>
          <p:cNvPr id="9" name="Content Placeholder 7">
            <a:extLst>
              <a:ext uri="{FF2B5EF4-FFF2-40B4-BE49-F238E27FC236}">
                <a16:creationId xmlns:a16="http://schemas.microsoft.com/office/drawing/2014/main" id="{4C71D8E0-A519-46B1-8DF7-CC9C9ED5338F}"/>
              </a:ext>
            </a:extLst>
          </p:cNvPr>
          <p:cNvSpPr>
            <a:spLocks noGrp="1"/>
          </p:cNvSpPr>
          <p:nvPr>
            <p:ph sz="quarter" idx="14"/>
          </p:nvPr>
        </p:nvSpPr>
        <p:spPr>
          <a:xfrm>
            <a:off x="4047003" y="2207557"/>
            <a:ext cx="2178848" cy="161777"/>
          </a:xfrm>
        </p:spPr>
        <p:txBody>
          <a:bodyPr/>
          <a:lstStyle/>
          <a:p>
            <a:r>
              <a:rPr lang="en-GB" dirty="0"/>
              <a:t>Source: Bloomberg, 12</a:t>
            </a:r>
            <a:r>
              <a:rPr lang="en-GB" baseline="30000" dirty="0"/>
              <a:t>th</a:t>
            </a:r>
            <a:r>
              <a:rPr lang="en-GB" dirty="0"/>
              <a:t> May 2025.</a:t>
            </a:r>
          </a:p>
        </p:txBody>
      </p:sp>
      <p:sp>
        <p:nvSpPr>
          <p:cNvPr id="3" name="Rectangle 2"/>
          <p:cNvSpPr/>
          <p:nvPr/>
        </p:nvSpPr>
        <p:spPr>
          <a:xfrm>
            <a:off x="404813" y="936900"/>
            <a:ext cx="3494226" cy="4053097"/>
          </a:xfrm>
          <a:prstGeom prst="rect">
            <a:avLst/>
          </a:prstGeom>
        </p:spPr>
        <p:txBody>
          <a:bodyPr wrap="square">
            <a:spAutoFit/>
          </a:bodyPr>
          <a:lstStyle/>
          <a:p>
            <a:pPr algn="just">
              <a:lnSpc>
                <a:spcPct val="107000"/>
              </a:lnSpc>
              <a:spcAft>
                <a:spcPts val="600"/>
              </a:spcAft>
            </a:pPr>
            <a:r>
              <a:rPr lang="en-IE" sz="1050" dirty="0">
                <a:latin typeface="Calibri" panose="020F0502020204030204" pitchFamily="34" charset="0"/>
                <a:ea typeface="DengXian" panose="02010600030101010101" pitchFamily="2" charset="-122"/>
                <a:cs typeface="Times New Roman" panose="02020603050405020304" pitchFamily="18" charset="0"/>
              </a:rPr>
              <a:t>US treasury yields rising again in recent days due to </a:t>
            </a:r>
          </a:p>
          <a:p>
            <a:pPr marL="257175" indent="-257175" algn="just">
              <a:lnSpc>
                <a:spcPct val="107000"/>
              </a:lnSpc>
              <a:spcAft>
                <a:spcPts val="600"/>
              </a:spcAft>
              <a:buFont typeface="Courier New" panose="02070309020205020404" pitchFamily="49" charset="0"/>
              <a:buChar char="o"/>
            </a:pPr>
            <a:r>
              <a:rPr lang="en-IE" sz="900" dirty="0">
                <a:latin typeface="Calibri" panose="020F0502020204030204" pitchFamily="34" charset="0"/>
                <a:ea typeface="DengXian" panose="02010600030101010101" pitchFamily="2" charset="-122"/>
                <a:cs typeface="Times New Roman" panose="02020603050405020304" pitchFamily="18" charset="0"/>
              </a:rPr>
              <a:t>optimism around tariff de-escalation and trade agreements with UK and China (Trump caving in?), reducing the recession risk</a:t>
            </a:r>
          </a:p>
          <a:p>
            <a:pPr marL="257175" indent="-257175" algn="just">
              <a:lnSpc>
                <a:spcPct val="107000"/>
              </a:lnSpc>
              <a:spcAft>
                <a:spcPts val="600"/>
              </a:spcAft>
              <a:buFont typeface="Courier New" panose="02070309020205020404" pitchFamily="49" charset="0"/>
              <a:buChar char="o"/>
            </a:pPr>
            <a:r>
              <a:rPr lang="en-IE" sz="900" dirty="0">
                <a:latin typeface="Calibri" panose="020F0502020204030204" pitchFamily="34" charset="0"/>
                <a:ea typeface="DengXian" panose="02010600030101010101" pitchFamily="2" charset="-122"/>
                <a:cs typeface="Times New Roman" panose="02020603050405020304" pitchFamily="18" charset="0"/>
              </a:rPr>
              <a:t>Last week’s Fed meeting also confirmed the FOMC is not ready to be pre-emptive, and will wait for the hard data to confirm any growth slowdown</a:t>
            </a:r>
          </a:p>
          <a:p>
            <a:pPr algn="just">
              <a:lnSpc>
                <a:spcPct val="107000"/>
              </a:lnSpc>
              <a:spcAft>
                <a:spcPts val="600"/>
              </a:spcAft>
            </a:pPr>
            <a:r>
              <a:rPr lang="en-IE" sz="1050" b="1" dirty="0">
                <a:latin typeface="Calibri" panose="020F0502020204030204" pitchFamily="34" charset="0"/>
                <a:ea typeface="DengXian" panose="02010600030101010101" pitchFamily="2" charset="-122"/>
                <a:cs typeface="Times New Roman" panose="02020603050405020304" pitchFamily="18" charset="0"/>
              </a:rPr>
              <a:t>If US employment does rise sharply the Fed will act</a:t>
            </a:r>
            <a:r>
              <a:rPr lang="en-IE" sz="1050" dirty="0">
                <a:latin typeface="Calibri" panose="020F0502020204030204" pitchFamily="34" charset="0"/>
                <a:ea typeface="DengXian" panose="02010600030101010101" pitchFamily="2" charset="-122"/>
                <a:cs typeface="Times New Roman" panose="02020603050405020304" pitchFamily="18" charset="0"/>
              </a:rPr>
              <a:t>, and likely cut quickly despite higher CPI from tariffs. Long </a:t>
            </a:r>
            <a:r>
              <a:rPr lang="en-IE" sz="1050" b="1" dirty="0">
                <a:latin typeface="Calibri" panose="020F0502020204030204" pitchFamily="34" charset="0"/>
                <a:ea typeface="DengXian" panose="02010600030101010101" pitchFamily="2" charset="-122"/>
                <a:cs typeface="Times New Roman" panose="02020603050405020304" pitchFamily="18" charset="0"/>
              </a:rPr>
              <a:t>US 5Y (or 2Y) still looks good risk/reward </a:t>
            </a:r>
            <a:r>
              <a:rPr lang="en-IE" sz="1050" dirty="0">
                <a:latin typeface="Calibri" panose="020F0502020204030204" pitchFamily="34" charset="0"/>
                <a:ea typeface="DengXian" panose="02010600030101010101" pitchFamily="2" charset="-122"/>
                <a:cs typeface="Times New Roman" panose="02020603050405020304" pitchFamily="18" charset="0"/>
              </a:rPr>
              <a:t>for this scenario, since rates are not priced for a US recession</a:t>
            </a:r>
            <a:r>
              <a:rPr lang="en-IE" sz="1050" b="1" dirty="0">
                <a:latin typeface="Calibri" panose="020F0502020204030204" pitchFamily="34" charset="0"/>
                <a:ea typeface="DengXian" panose="02010600030101010101" pitchFamily="2" charset="-122"/>
                <a:cs typeface="Times New Roman" panose="02020603050405020304" pitchFamily="18" charset="0"/>
              </a:rPr>
              <a:t>, but the probability of this scenario is reducing in recent days.</a:t>
            </a:r>
            <a:r>
              <a:rPr lang="en-IE" sz="1050" dirty="0">
                <a:latin typeface="Calibri" panose="020F0502020204030204" pitchFamily="34" charset="0"/>
                <a:ea typeface="DengXian" panose="02010600030101010101" pitchFamily="2" charset="-122"/>
                <a:cs typeface="Times New Roman" panose="02020603050405020304" pitchFamily="18" charset="0"/>
              </a:rPr>
              <a:t> </a:t>
            </a:r>
          </a:p>
          <a:p>
            <a:pPr algn="just">
              <a:lnSpc>
                <a:spcPct val="107000"/>
              </a:lnSpc>
              <a:spcAft>
                <a:spcPts val="600"/>
              </a:spcAft>
            </a:pPr>
            <a:r>
              <a:rPr lang="en-IE" sz="1050" dirty="0">
                <a:latin typeface="Calibri" panose="020F0502020204030204" pitchFamily="34" charset="0"/>
                <a:ea typeface="DengXian" panose="02010600030101010101" pitchFamily="2" charset="-122"/>
                <a:cs typeface="Times New Roman" panose="02020603050405020304" pitchFamily="18" charset="0"/>
              </a:rPr>
              <a:t>At the longer end, the steepening mostly indicates </a:t>
            </a:r>
            <a:r>
              <a:rPr lang="en-IE" sz="1050" b="1" dirty="0">
                <a:latin typeface="Calibri" panose="020F0502020204030204" pitchFamily="34" charset="0"/>
                <a:ea typeface="DengXian" panose="02010600030101010101" pitchFamily="2" charset="-122"/>
                <a:cs typeface="Times New Roman" panose="02020603050405020304" pitchFamily="18" charset="0"/>
              </a:rPr>
              <a:t>repricing of term premium</a:t>
            </a:r>
            <a:r>
              <a:rPr lang="en-IE" sz="1050" dirty="0">
                <a:latin typeface="Calibri" panose="020F0502020204030204" pitchFamily="34" charset="0"/>
                <a:ea typeface="DengXian" panose="02010600030101010101" pitchFamily="2" charset="-122"/>
                <a:cs typeface="Times New Roman" panose="02020603050405020304" pitchFamily="18" charset="0"/>
              </a:rPr>
              <a:t> amid policy uncertainty. We remain </a:t>
            </a:r>
            <a:r>
              <a:rPr lang="en-IE" sz="1050" b="1" dirty="0">
                <a:latin typeface="Calibri" panose="020F0502020204030204" pitchFamily="34" charset="0"/>
                <a:ea typeface="DengXian" panose="02010600030101010101" pitchFamily="2" charset="-122"/>
                <a:cs typeface="Times New Roman" panose="02020603050405020304" pitchFamily="18" charset="0"/>
              </a:rPr>
              <a:t>cautious on the US long end</a:t>
            </a:r>
            <a:r>
              <a:rPr lang="en-IE" sz="1050" dirty="0">
                <a:latin typeface="Calibri" panose="020F0502020204030204" pitchFamily="34" charset="0"/>
                <a:ea typeface="DengXian" panose="02010600030101010101" pitchFamily="2" charset="-122"/>
                <a:cs typeface="Times New Roman" panose="02020603050405020304" pitchFamily="18" charset="0"/>
              </a:rPr>
              <a:t>, with US deficit set to rise further, concerns around </a:t>
            </a:r>
            <a:r>
              <a:rPr lang="en-IE" sz="1050" b="1" dirty="0">
                <a:latin typeface="Calibri" panose="020F0502020204030204" pitchFamily="34" charset="0"/>
                <a:ea typeface="DengXian" panose="02010600030101010101" pitchFamily="2" charset="-122"/>
                <a:cs typeface="Times New Roman" panose="02020603050405020304" pitchFamily="18" charset="0"/>
              </a:rPr>
              <a:t>overseas demand</a:t>
            </a:r>
            <a:r>
              <a:rPr lang="en-IE" sz="1050" dirty="0">
                <a:latin typeface="Calibri" panose="020F0502020204030204" pitchFamily="34" charset="0"/>
                <a:ea typeface="DengXian" panose="02010600030101010101" pitchFamily="2" charset="-122"/>
                <a:cs typeface="Times New Roman" panose="02020603050405020304" pitchFamily="18" charset="0"/>
              </a:rPr>
              <a:t>, poor </a:t>
            </a:r>
            <a:r>
              <a:rPr lang="en-IE" sz="1050" b="1" dirty="0">
                <a:latin typeface="Calibri" panose="020F0502020204030204" pitchFamily="34" charset="0"/>
                <a:ea typeface="DengXian" panose="02010600030101010101" pitchFamily="2" charset="-122"/>
                <a:cs typeface="Times New Roman" panose="02020603050405020304" pitchFamily="18" charset="0"/>
              </a:rPr>
              <a:t>US fiscal credibility </a:t>
            </a:r>
            <a:r>
              <a:rPr lang="en-IE" sz="1050" dirty="0">
                <a:latin typeface="Calibri" panose="020F0502020204030204" pitchFamily="34" charset="0"/>
                <a:ea typeface="DengXian" panose="02010600030101010101" pitchFamily="2" charset="-122"/>
                <a:cs typeface="Times New Roman" panose="02020603050405020304" pitchFamily="18" charset="0"/>
              </a:rPr>
              <a:t>and bond-negative noise around the new </a:t>
            </a:r>
            <a:r>
              <a:rPr lang="en-IE" sz="1050" b="1" dirty="0">
                <a:latin typeface="Calibri" panose="020F0502020204030204" pitchFamily="34" charset="0"/>
                <a:ea typeface="DengXian" panose="02010600030101010101" pitchFamily="2" charset="-122"/>
                <a:cs typeface="Times New Roman" panose="02020603050405020304" pitchFamily="18" charset="0"/>
              </a:rPr>
              <a:t>tax bill</a:t>
            </a:r>
            <a:r>
              <a:rPr lang="en-IE" sz="1050" dirty="0">
                <a:latin typeface="Calibri" panose="020F0502020204030204" pitchFamily="34" charset="0"/>
                <a:ea typeface="DengXian" panose="02010600030101010101" pitchFamily="2" charset="-122"/>
                <a:cs typeface="Times New Roman" panose="02020603050405020304" pitchFamily="18" charset="0"/>
              </a:rPr>
              <a:t>. </a:t>
            </a:r>
          </a:p>
          <a:p>
            <a:pPr algn="just">
              <a:lnSpc>
                <a:spcPct val="107000"/>
              </a:lnSpc>
              <a:spcAft>
                <a:spcPts val="600"/>
              </a:spcAft>
            </a:pPr>
            <a:r>
              <a:rPr lang="en-IE" sz="1050" dirty="0">
                <a:latin typeface="Calibri" panose="020F0502020204030204" pitchFamily="34" charset="0"/>
                <a:ea typeface="DengXian" panose="02010600030101010101" pitchFamily="2" charset="-122"/>
                <a:cs typeface="Times New Roman" panose="02020603050405020304" pitchFamily="18" charset="0"/>
              </a:rPr>
              <a:t>However a rise in 10y yields towards 5% would present a buying opportunity, as the market will be a brake on Trump’s policies, and both </a:t>
            </a:r>
            <a:r>
              <a:rPr lang="en-IE" sz="1050" b="1" dirty="0">
                <a:latin typeface="Calibri" panose="020F0502020204030204" pitchFamily="34" charset="0"/>
                <a:ea typeface="DengXian" panose="02010600030101010101" pitchFamily="2" charset="-122"/>
                <a:cs typeface="Times New Roman" panose="02020603050405020304" pitchFamily="18" charset="0"/>
              </a:rPr>
              <a:t>Fed and Treasury have tools to push back on a excessive bear steepening</a:t>
            </a:r>
            <a:r>
              <a:rPr lang="en-IE" sz="1050" dirty="0">
                <a:latin typeface="Calibri" panose="020F0502020204030204" pitchFamily="34" charset="0"/>
                <a:ea typeface="DengXian" panose="02010600030101010101" pitchFamily="2" charset="-122"/>
                <a:cs typeface="Times New Roman" panose="02020603050405020304" pitchFamily="18" charset="0"/>
              </a:rPr>
              <a:t>. </a:t>
            </a:r>
          </a:p>
          <a:p>
            <a:pPr algn="just">
              <a:lnSpc>
                <a:spcPct val="107000"/>
              </a:lnSpc>
              <a:spcAft>
                <a:spcPts val="600"/>
              </a:spcAft>
            </a:pPr>
            <a:endParaRPr lang="en-IE" sz="105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7B2D5EB2-5293-4C13-A085-6F5B37E39A7F}"/>
              </a:ext>
            </a:extLst>
          </p:cNvPr>
          <p:cNvSpPr/>
          <p:nvPr/>
        </p:nvSpPr>
        <p:spPr>
          <a:xfrm>
            <a:off x="4159270" y="2536213"/>
            <a:ext cx="2420090" cy="1870705"/>
          </a:xfrm>
          <a:prstGeom prst="rect">
            <a:avLst/>
          </a:prstGeom>
        </p:spPr>
        <p:txBody>
          <a:bodyPr wrap="square">
            <a:spAutoFit/>
          </a:bodyPr>
          <a:lstStyle/>
          <a:p>
            <a:pPr marL="128588" indent="-128588">
              <a:lnSpc>
                <a:spcPct val="107000"/>
              </a:lnSpc>
              <a:spcAft>
                <a:spcPts val="600"/>
              </a:spcAft>
              <a:buFont typeface="Arial" panose="020B0604020202020204" pitchFamily="34" charset="0"/>
              <a:buChar char="•"/>
            </a:pPr>
            <a:r>
              <a:rPr lang="en-IE" sz="825" dirty="0">
                <a:latin typeface="Calibri" panose="020F0502020204030204" pitchFamily="34" charset="0"/>
                <a:ea typeface="DengXian" panose="02010600030101010101" pitchFamily="2" charset="-122"/>
                <a:cs typeface="Times New Roman" panose="02020603050405020304" pitchFamily="18" charset="0"/>
              </a:rPr>
              <a:t>For </a:t>
            </a:r>
            <a:r>
              <a:rPr lang="en-IE" sz="825" b="1" dirty="0">
                <a:latin typeface="Calibri" panose="020F0502020204030204" pitchFamily="34" charset="0"/>
                <a:ea typeface="DengXian" panose="02010600030101010101" pitchFamily="2" charset="-122"/>
                <a:cs typeface="Times New Roman" panose="02020603050405020304" pitchFamily="18" charset="0"/>
              </a:rPr>
              <a:t>2025 the market now prices 2 x 25bp cuts </a:t>
            </a:r>
            <a:r>
              <a:rPr lang="en-IE" sz="825" dirty="0">
                <a:latin typeface="Calibri" panose="020F0502020204030204" pitchFamily="34" charset="0"/>
                <a:ea typeface="DengXian" panose="02010600030101010101" pitchFamily="2" charset="-122"/>
                <a:cs typeface="Times New Roman" panose="02020603050405020304" pitchFamily="18" charset="0"/>
              </a:rPr>
              <a:t>(55bp of cuts) for 2025, around 25bp less than last time, and down from 100bp of cuts at the end of April.</a:t>
            </a:r>
          </a:p>
          <a:p>
            <a:pPr marL="128588" indent="-128588">
              <a:lnSpc>
                <a:spcPct val="107000"/>
              </a:lnSpc>
              <a:spcAft>
                <a:spcPts val="600"/>
              </a:spcAft>
              <a:buFont typeface="Arial" panose="020B0604020202020204" pitchFamily="34" charset="0"/>
              <a:buChar char="•"/>
            </a:pPr>
            <a:r>
              <a:rPr lang="en-IE" sz="825" dirty="0">
                <a:latin typeface="Calibri" panose="020F0502020204030204" pitchFamily="34" charset="0"/>
                <a:ea typeface="DengXian" panose="02010600030101010101" pitchFamily="2" charset="-122"/>
                <a:cs typeface="Times New Roman" panose="02020603050405020304" pitchFamily="18" charset="0"/>
              </a:rPr>
              <a:t>Fed rates priced to fall by cumulative 100bp by January 2027 to a rate of around 3.25%-3.5% (SOFR around 3.35%), around many estimates of nominal neutral rates. </a:t>
            </a:r>
          </a:p>
          <a:p>
            <a:pPr marL="128588" indent="-128588">
              <a:lnSpc>
                <a:spcPct val="107000"/>
              </a:lnSpc>
              <a:spcAft>
                <a:spcPts val="600"/>
              </a:spcAft>
              <a:buFont typeface="Arial" panose="020B0604020202020204" pitchFamily="34" charset="0"/>
              <a:buChar char="•"/>
            </a:pPr>
            <a:r>
              <a:rPr lang="en-IE" sz="825" dirty="0">
                <a:latin typeface="Calibri" panose="020F0502020204030204" pitchFamily="34" charset="0"/>
                <a:ea typeface="DengXian" panose="02010600030101010101" pitchFamily="2" charset="-122"/>
                <a:cs typeface="Times New Roman" panose="02020603050405020304" pitchFamily="18" charset="0"/>
              </a:rPr>
              <a:t>Despite the recent volatility, market pricing shifted only modestly</a:t>
            </a:r>
            <a:r>
              <a:rPr lang="en-IE" sz="825" b="1" dirty="0">
                <a:latin typeface="Calibri" panose="020F0502020204030204" pitchFamily="34" charset="0"/>
                <a:ea typeface="DengXian" panose="02010600030101010101" pitchFamily="2" charset="-122"/>
                <a:cs typeface="Times New Roman" panose="02020603050405020304" pitchFamily="18" charset="0"/>
              </a:rPr>
              <a:t>, with a gradual easing cycle priced to cut </a:t>
            </a:r>
            <a:r>
              <a:rPr lang="en-IE" sz="825" dirty="0">
                <a:latin typeface="Calibri" panose="020F0502020204030204" pitchFamily="34" charset="0"/>
                <a:ea typeface="DengXian" panose="02010600030101010101" pitchFamily="2" charset="-122"/>
                <a:cs typeface="Times New Roman" panose="02020603050405020304" pitchFamily="18" charset="0"/>
              </a:rPr>
              <a:t>close to neutral but not accommodative.</a:t>
            </a:r>
          </a:p>
        </p:txBody>
      </p:sp>
      <p:sp>
        <p:nvSpPr>
          <p:cNvPr id="12" name="TextBox 11">
            <a:extLst>
              <a:ext uri="{FF2B5EF4-FFF2-40B4-BE49-F238E27FC236}">
                <a16:creationId xmlns:a16="http://schemas.microsoft.com/office/drawing/2014/main" id="{061496A2-61E0-423D-B846-3E6C73383C79}"/>
              </a:ext>
            </a:extLst>
          </p:cNvPr>
          <p:cNvSpPr txBox="1"/>
          <p:nvPr/>
        </p:nvSpPr>
        <p:spPr>
          <a:xfrm>
            <a:off x="4182347" y="988572"/>
            <a:ext cx="2373937" cy="207749"/>
          </a:xfrm>
          <a:prstGeom prst="rect">
            <a:avLst/>
          </a:prstGeom>
          <a:noFill/>
        </p:spPr>
        <p:txBody>
          <a:bodyPr wrap="square" rtlCol="0">
            <a:spAutoFit/>
          </a:bodyPr>
          <a:lstStyle/>
          <a:p>
            <a:pPr algn="ctr"/>
            <a:r>
              <a:rPr lang="en-GB" sz="750" b="1" dirty="0"/>
              <a:t>FOMC Meetings - Market Pricing (12</a:t>
            </a:r>
            <a:r>
              <a:rPr lang="en-GB" sz="750" b="1" baseline="30000" dirty="0"/>
              <a:t>th</a:t>
            </a:r>
            <a:r>
              <a:rPr lang="en-GB" sz="750" b="1" dirty="0"/>
              <a:t> May)</a:t>
            </a:r>
          </a:p>
        </p:txBody>
      </p:sp>
      <p:pic>
        <p:nvPicPr>
          <p:cNvPr id="10" name="Picture 9">
            <a:extLst>
              <a:ext uri="{FF2B5EF4-FFF2-40B4-BE49-F238E27FC236}">
                <a16:creationId xmlns:a16="http://schemas.microsoft.com/office/drawing/2014/main" id="{04434D30-E705-4B84-9483-E4B03E2DFD20}"/>
              </a:ext>
            </a:extLst>
          </p:cNvPr>
          <p:cNvPicPr>
            <a:picLocks noChangeAspect="1"/>
          </p:cNvPicPr>
          <p:nvPr/>
        </p:nvPicPr>
        <p:blipFill>
          <a:blip r:embed="rId2"/>
          <a:stretch>
            <a:fillRect/>
          </a:stretch>
        </p:blipFill>
        <p:spPr>
          <a:xfrm>
            <a:off x="4032912" y="1173237"/>
            <a:ext cx="2626307" cy="1062668"/>
          </a:xfrm>
          <a:prstGeom prst="rect">
            <a:avLst/>
          </a:prstGeom>
        </p:spPr>
      </p:pic>
    </p:spTree>
    <p:extLst>
      <p:ext uri="{BB962C8B-B14F-4D97-AF65-F5344CB8AC3E}">
        <p14:creationId xmlns:p14="http://schemas.microsoft.com/office/powerpoint/2010/main" val="24171439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8E632BC5-959C-42F5-B400-CFBFEA994E53}"/>
              </a:ext>
            </a:extLst>
          </p:cNvPr>
          <p:cNvGrpSpPr/>
          <p:nvPr/>
        </p:nvGrpSpPr>
        <p:grpSpPr>
          <a:xfrm>
            <a:off x="2050341" y="735767"/>
            <a:ext cx="3614480" cy="568926"/>
            <a:chOff x="2054510" y="1313338"/>
            <a:chExt cx="4794411" cy="4810262"/>
          </a:xfrm>
        </p:grpSpPr>
        <p:sp>
          <p:nvSpPr>
            <p:cNvPr id="73" name="Rectangle: Rounded Corners 72">
              <a:extLst>
                <a:ext uri="{FF2B5EF4-FFF2-40B4-BE49-F238E27FC236}">
                  <a16:creationId xmlns:a16="http://schemas.microsoft.com/office/drawing/2014/main" id="{A19F972E-12EE-461A-AE6F-FF72B28806DC}"/>
                </a:ext>
              </a:extLst>
            </p:cNvPr>
            <p:cNvSpPr/>
            <p:nvPr/>
          </p:nvSpPr>
          <p:spPr>
            <a:xfrm>
              <a:off x="3662697" y="1313338"/>
              <a:ext cx="1578037" cy="4810262"/>
            </a:xfrm>
            <a:prstGeom prst="roundRect">
              <a:avLst>
                <a:gd name="adj" fmla="val 661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Rectangle: Rounded Corners 71">
              <a:extLst>
                <a:ext uri="{FF2B5EF4-FFF2-40B4-BE49-F238E27FC236}">
                  <a16:creationId xmlns:a16="http://schemas.microsoft.com/office/drawing/2014/main" id="{BA18F191-5BFA-467E-8D38-A5379992DACA}"/>
                </a:ext>
              </a:extLst>
            </p:cNvPr>
            <p:cNvSpPr/>
            <p:nvPr/>
          </p:nvSpPr>
          <p:spPr>
            <a:xfrm>
              <a:off x="2054510" y="1313338"/>
              <a:ext cx="1578037" cy="4810262"/>
            </a:xfrm>
            <a:prstGeom prst="roundRect">
              <a:avLst>
                <a:gd name="adj" fmla="val 661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4" name="Rectangle: Rounded Corners 73">
              <a:extLst>
                <a:ext uri="{FF2B5EF4-FFF2-40B4-BE49-F238E27FC236}">
                  <a16:creationId xmlns:a16="http://schemas.microsoft.com/office/drawing/2014/main" id="{20A4D29F-2291-46E5-9000-9CB33EDD6696}"/>
                </a:ext>
              </a:extLst>
            </p:cNvPr>
            <p:cNvSpPr/>
            <p:nvPr/>
          </p:nvSpPr>
          <p:spPr>
            <a:xfrm>
              <a:off x="5270884" y="1313338"/>
              <a:ext cx="1578037" cy="4810262"/>
            </a:xfrm>
            <a:prstGeom prst="roundRect">
              <a:avLst>
                <a:gd name="adj" fmla="val 661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grpSp>
      <p:graphicFrame>
        <p:nvGraphicFramePr>
          <p:cNvPr id="5" name="Table 4">
            <a:extLst>
              <a:ext uri="{FF2B5EF4-FFF2-40B4-BE49-F238E27FC236}">
                <a16:creationId xmlns:a16="http://schemas.microsoft.com/office/drawing/2014/main" id="{EB23DAE7-6C2B-4046-9779-064C88261FB6}"/>
              </a:ext>
            </a:extLst>
          </p:cNvPr>
          <p:cNvGraphicFramePr>
            <a:graphicFrameLocks noGrp="1"/>
          </p:cNvGraphicFramePr>
          <p:nvPr/>
        </p:nvGraphicFramePr>
        <p:xfrm>
          <a:off x="886674" y="769201"/>
          <a:ext cx="4778146" cy="3574919"/>
        </p:xfrm>
        <a:graphic>
          <a:graphicData uri="http://schemas.openxmlformats.org/drawingml/2006/table">
            <a:tbl>
              <a:tblPr firstRow="1" bandRow="1">
                <a:tableStyleId>{93296810-A885-4BE3-A3E7-6D5BEEA58F35}</a:tableStyleId>
              </a:tblPr>
              <a:tblGrid>
                <a:gridCol w="568816">
                  <a:extLst>
                    <a:ext uri="{9D8B030D-6E8A-4147-A177-3AD203B41FA5}">
                      <a16:colId xmlns:a16="http://schemas.microsoft.com/office/drawing/2014/main" val="1072745677"/>
                    </a:ext>
                  </a:extLst>
                </a:gridCol>
                <a:gridCol w="568816">
                  <a:extLst>
                    <a:ext uri="{9D8B030D-6E8A-4147-A177-3AD203B41FA5}">
                      <a16:colId xmlns:a16="http://schemas.microsoft.com/office/drawing/2014/main" val="1360552479"/>
                    </a:ext>
                  </a:extLst>
                </a:gridCol>
                <a:gridCol w="1227061">
                  <a:extLst>
                    <a:ext uri="{9D8B030D-6E8A-4147-A177-3AD203B41FA5}">
                      <a16:colId xmlns:a16="http://schemas.microsoft.com/office/drawing/2014/main" val="3461729151"/>
                    </a:ext>
                  </a:extLst>
                </a:gridCol>
                <a:gridCol w="1230695">
                  <a:extLst>
                    <a:ext uri="{9D8B030D-6E8A-4147-A177-3AD203B41FA5}">
                      <a16:colId xmlns:a16="http://schemas.microsoft.com/office/drawing/2014/main" val="3821384419"/>
                    </a:ext>
                  </a:extLst>
                </a:gridCol>
                <a:gridCol w="1182759">
                  <a:extLst>
                    <a:ext uri="{9D8B030D-6E8A-4147-A177-3AD203B41FA5}">
                      <a16:colId xmlns:a16="http://schemas.microsoft.com/office/drawing/2014/main" val="2878646088"/>
                    </a:ext>
                  </a:extLst>
                </a:gridCol>
              </a:tblGrid>
              <a:tr h="708660">
                <a:tc gridSpan="2">
                  <a:txBody>
                    <a:bodyPr/>
                    <a:lstStyle/>
                    <a:p>
                      <a:pPr marL="0" algn="ctr" defTabSz="914355" rtl="0" eaLnBrk="1" latinLnBrk="0" hangingPunct="1"/>
                      <a:endParaRPr lang="en-GB" sz="800" b="1" kern="1200" noProof="0" dirty="0">
                        <a:solidFill>
                          <a:schemeClr val="accent1">
                            <a:lumMod val="75000"/>
                          </a:schemeClr>
                        </a:solidFill>
                        <a:latin typeface="+mn-lt"/>
                        <a:ea typeface="+mn-ea"/>
                        <a:cs typeface="+mn-cs"/>
                      </a:endParaRPr>
                    </a:p>
                  </a:txBody>
                  <a:tcPr marL="68580" marR="68580" marT="34290" marB="34290">
                    <a:noFill/>
                  </a:tcPr>
                </a:tc>
                <a:tc hMerge="1">
                  <a:txBody>
                    <a:bodyPr/>
                    <a:lstStyle/>
                    <a:p>
                      <a:endParaRPr lang="en-GB"/>
                    </a:p>
                  </a:txBody>
                  <a:tcPr/>
                </a:tc>
                <a:tc>
                  <a:txBody>
                    <a:bodyPr/>
                    <a:lstStyle/>
                    <a:p>
                      <a:pPr marL="0" algn="ctr" defTabSz="914355" rtl="0" eaLnBrk="1" latinLnBrk="0" hangingPunct="1"/>
                      <a:endParaRPr lang="en-GB" sz="1100" b="1" kern="1200" noProof="0" dirty="0">
                        <a:solidFill>
                          <a:schemeClr val="tx1"/>
                        </a:solidFill>
                      </a:endParaRPr>
                    </a:p>
                    <a:p>
                      <a:pPr marL="0" algn="ctr" defTabSz="914355" rtl="0" eaLnBrk="1" latinLnBrk="0" hangingPunct="1"/>
                      <a:r>
                        <a:rPr lang="en-GB" sz="1100" b="1" kern="1200" noProof="0" dirty="0">
                          <a:solidFill>
                            <a:schemeClr val="tx1"/>
                          </a:solidFill>
                        </a:rPr>
                        <a:t>BULL</a:t>
                      </a:r>
                      <a:br>
                        <a:rPr lang="en-GB" sz="1100" b="1" kern="1200" noProof="0" dirty="0">
                          <a:solidFill>
                            <a:schemeClr val="tx1"/>
                          </a:solidFill>
                        </a:rPr>
                      </a:br>
                      <a:r>
                        <a:rPr lang="en-GB" sz="1100" b="1" kern="1200" noProof="0" dirty="0">
                          <a:solidFill>
                            <a:schemeClr val="tx1"/>
                          </a:solidFill>
                        </a:rPr>
                        <a:t>SCENARIO</a:t>
                      </a:r>
                      <a:endParaRPr lang="en-GB" sz="800" b="1" kern="1200" noProof="0" dirty="0">
                        <a:solidFill>
                          <a:schemeClr val="tx1"/>
                        </a:solidFill>
                        <a:latin typeface="+mn-lt"/>
                        <a:ea typeface="+mn-ea"/>
                        <a:cs typeface="+mn-cs"/>
                      </a:endParaRPr>
                    </a:p>
                  </a:txBody>
                  <a:tcPr marL="68580" marR="68580" marT="34290" marB="34290">
                    <a:lnT w="12700" cap="flat" cmpd="sng" algn="ctr">
                      <a:noFill/>
                      <a:prstDash val="solid"/>
                      <a:round/>
                      <a:headEnd type="none" w="med" len="med"/>
                      <a:tailEnd type="none" w="med" len="med"/>
                    </a:lnT>
                    <a:noFill/>
                  </a:tcPr>
                </a:tc>
                <a:tc>
                  <a:txBody>
                    <a:bodyPr/>
                    <a:lstStyle/>
                    <a:p>
                      <a:pPr algn="ctr"/>
                      <a:r>
                        <a:rPr lang="en-GB" sz="1100" noProof="0" dirty="0">
                          <a:solidFill>
                            <a:schemeClr val="bg1"/>
                          </a:solidFill>
                        </a:rPr>
                        <a:t>DM RATES </a:t>
                      </a:r>
                      <a:br>
                        <a:rPr lang="en-GB" sz="1100" noProof="0" dirty="0">
                          <a:solidFill>
                            <a:schemeClr val="bg1"/>
                          </a:solidFill>
                        </a:rPr>
                      </a:br>
                      <a:r>
                        <a:rPr lang="en-GB" sz="1100" noProof="0" dirty="0">
                          <a:solidFill>
                            <a:schemeClr val="bg1"/>
                          </a:solidFill>
                        </a:rPr>
                        <a:t>CENTRAL</a:t>
                      </a:r>
                      <a:br>
                        <a:rPr lang="en-GB" sz="1100" noProof="0" dirty="0">
                          <a:solidFill>
                            <a:schemeClr val="bg1"/>
                          </a:solidFill>
                        </a:rPr>
                      </a:br>
                      <a:r>
                        <a:rPr lang="en-GB" sz="1100" noProof="0" dirty="0">
                          <a:solidFill>
                            <a:schemeClr val="bg1"/>
                          </a:solidFill>
                        </a:rPr>
                        <a:t>SCENARIO (updated)</a:t>
                      </a:r>
                      <a:endParaRPr lang="en-GB" sz="800" b="0" noProof="0" dirty="0">
                        <a:solidFill>
                          <a:schemeClr val="bg1"/>
                        </a:solidFill>
                      </a:endParaRPr>
                    </a:p>
                  </a:txBody>
                  <a:tcPr marL="68580" marR="68580" marT="34290" marB="34290">
                    <a:lnT w="12700" cap="flat" cmpd="sng" algn="ctr">
                      <a:noFill/>
                      <a:prstDash val="solid"/>
                      <a:round/>
                      <a:headEnd type="none" w="med" len="med"/>
                      <a:tailEnd type="none" w="med" len="med"/>
                    </a:lnT>
                    <a:noFill/>
                  </a:tcPr>
                </a:tc>
                <a:tc>
                  <a:txBody>
                    <a:bodyPr/>
                    <a:lstStyle/>
                    <a:p>
                      <a:pPr algn="ctr"/>
                      <a:endParaRPr lang="en-GB" sz="1100" noProof="0" dirty="0">
                        <a:solidFill>
                          <a:schemeClr val="tx1"/>
                        </a:solidFill>
                      </a:endParaRPr>
                    </a:p>
                    <a:p>
                      <a:pPr algn="ctr"/>
                      <a:r>
                        <a:rPr lang="en-GB" sz="1100" noProof="0" dirty="0">
                          <a:solidFill>
                            <a:schemeClr val="tx1"/>
                          </a:solidFill>
                        </a:rPr>
                        <a:t>BEAR SCENARIO</a:t>
                      </a:r>
                      <a:endParaRPr lang="en-GB" sz="1100" b="1" kern="1200" noProof="0" dirty="0">
                        <a:solidFill>
                          <a:schemeClr val="tx1"/>
                        </a:solidFill>
                        <a:latin typeface="+mn-lt"/>
                        <a:ea typeface="+mn-ea"/>
                        <a:cs typeface="+mn-cs"/>
                      </a:endParaRPr>
                    </a:p>
                  </a:txBody>
                  <a:tcPr marL="68580" marR="68580" marT="34290" marB="34290">
                    <a:lnT w="12700" cap="flat" cmpd="sng" algn="ctr">
                      <a:noFill/>
                      <a:prstDash val="solid"/>
                      <a:round/>
                      <a:headEnd type="none" w="med" len="med"/>
                      <a:tailEnd type="none" w="med" len="med"/>
                    </a:lnT>
                    <a:noFill/>
                  </a:tcPr>
                </a:tc>
                <a:extLst>
                  <a:ext uri="{0D108BD9-81ED-4DB2-BD59-A6C34878D82A}">
                    <a16:rowId xmlns:a16="http://schemas.microsoft.com/office/drawing/2014/main" val="207981123"/>
                  </a:ext>
                </a:extLst>
              </a:tr>
              <a:tr h="445770">
                <a:tc gridSpan="2">
                  <a:txBody>
                    <a:bodyPr/>
                    <a:lstStyle/>
                    <a:p>
                      <a:pPr algn="l"/>
                      <a:r>
                        <a:rPr lang="it-IT" sz="1000" b="1" noProof="0" dirty="0">
                          <a:latin typeface="Tahoma" panose="020B0604030504040204" pitchFamily="34" charset="0"/>
                          <a:ea typeface="Tahoma" panose="020B0604030504040204" pitchFamily="34" charset="0"/>
                          <a:cs typeface="Tahoma" panose="020B0604030504040204" pitchFamily="34" charset="0"/>
                        </a:rPr>
                        <a:t>GROWTH</a:t>
                      </a:r>
                      <a:br>
                        <a:rPr lang="it-IT" sz="1000" b="1" noProof="0" dirty="0">
                          <a:latin typeface="Tahoma" panose="020B0604030504040204" pitchFamily="34" charset="0"/>
                          <a:ea typeface="Tahoma" panose="020B0604030504040204" pitchFamily="34" charset="0"/>
                          <a:cs typeface="Tahoma" panose="020B0604030504040204" pitchFamily="34" charset="0"/>
                        </a:rPr>
                      </a:br>
                      <a:r>
                        <a:rPr lang="it-IT" sz="1000" b="0" noProof="0" dirty="0">
                          <a:latin typeface="Tahoma" panose="020B0604030504040204" pitchFamily="34" charset="0"/>
                          <a:ea typeface="Tahoma" panose="020B0604030504040204" pitchFamily="34" charset="0"/>
                          <a:cs typeface="Tahoma" panose="020B0604030504040204" pitchFamily="34" charset="0"/>
                        </a:rPr>
                        <a:t>(GDP)</a:t>
                      </a:r>
                      <a:endParaRPr lang="en-GB" sz="1000" b="0" noProof="0" dirty="0">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nchor="ctr"/>
                </a:tc>
                <a:tc hMerge="1">
                  <a:txBody>
                    <a:bodyPr/>
                    <a:lstStyle/>
                    <a:p>
                      <a:endParaRPr lang="en-GB"/>
                    </a:p>
                  </a:txBody>
                  <a:tcPr/>
                </a:tc>
                <a:tc>
                  <a:txBody>
                    <a:bodyPr/>
                    <a:lstStyle/>
                    <a:p>
                      <a:pPr algn="ctr"/>
                      <a:r>
                        <a:rPr lang="en-GB" sz="800" b="0" noProof="0" dirty="0"/>
                        <a:t>US recession, UR rises towards 6%  </a:t>
                      </a:r>
                    </a:p>
                  </a:txBody>
                  <a:tcPr marL="68580" marR="68580" marT="34290" marB="34290" anchor="ctr"/>
                </a:tc>
                <a:tc>
                  <a:txBody>
                    <a:bodyPr/>
                    <a:lstStyle/>
                    <a:p>
                      <a:pPr algn="ctr"/>
                      <a:r>
                        <a:rPr lang="en-GB" sz="800" b="0" baseline="0" noProof="0" dirty="0"/>
                        <a:t>Slowing but no recession, UR </a:t>
                      </a:r>
                      <a:r>
                        <a:rPr lang="en-GB" sz="800" b="0" noProof="0" dirty="0"/>
                        <a:t>rises towards 4.5%</a:t>
                      </a:r>
                      <a:endParaRPr lang="en-GB" sz="800" b="0" baseline="0" noProof="0" dirty="0"/>
                    </a:p>
                  </a:txBody>
                  <a:tcPr marL="68580" marR="68580" marT="34290" marB="34290" anchor="ctr"/>
                </a:tc>
                <a:tc>
                  <a:txBody>
                    <a:bodyPr/>
                    <a:lstStyle/>
                    <a:p>
                      <a:pPr algn="ctr"/>
                      <a:r>
                        <a:rPr lang="en-GB" sz="800" b="0" noProof="0" dirty="0"/>
                        <a:t>Growth slowing modestly and UR steady</a:t>
                      </a:r>
                    </a:p>
                  </a:txBody>
                  <a:tcPr marL="68580" marR="68580" marT="34290" marB="34290" anchor="ctr"/>
                </a:tc>
                <a:extLst>
                  <a:ext uri="{0D108BD9-81ED-4DB2-BD59-A6C34878D82A}">
                    <a16:rowId xmlns:a16="http://schemas.microsoft.com/office/drawing/2014/main" val="2692312911"/>
                  </a:ext>
                </a:extLst>
              </a:tr>
              <a:tr h="544829">
                <a:tc gridSpan="2">
                  <a:txBody>
                    <a:bodyPr/>
                    <a:lstStyle/>
                    <a:p>
                      <a:pPr algn="l"/>
                      <a:r>
                        <a:rPr lang="it-IT" sz="1000" b="1" noProof="0" dirty="0">
                          <a:latin typeface="Tahoma" panose="020B0604030504040204" pitchFamily="34" charset="0"/>
                          <a:ea typeface="Tahoma" panose="020B0604030504040204" pitchFamily="34" charset="0"/>
                          <a:cs typeface="Tahoma" panose="020B0604030504040204" pitchFamily="34" charset="0"/>
                        </a:rPr>
                        <a:t>INFLATION</a:t>
                      </a:r>
                    </a:p>
                    <a:p>
                      <a:pPr algn="l"/>
                      <a:r>
                        <a:rPr lang="it-IT" sz="1000" b="0" noProof="0" dirty="0">
                          <a:latin typeface="Tahoma" panose="020B0604030504040204" pitchFamily="34" charset="0"/>
                          <a:ea typeface="Tahoma" panose="020B0604030504040204" pitchFamily="34" charset="0"/>
                          <a:cs typeface="Tahoma" panose="020B0604030504040204" pitchFamily="34" charset="0"/>
                        </a:rPr>
                        <a:t>(Core PCE)</a:t>
                      </a:r>
                      <a:endParaRPr lang="en-GB" sz="1000" b="0" noProof="0" dirty="0">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nchor="ctr"/>
                </a:tc>
                <a:tc hMerge="1">
                  <a:txBody>
                    <a:bodyPr/>
                    <a:lstStyle/>
                    <a:p>
                      <a:endParaRPr lang="en-GB"/>
                    </a:p>
                  </a:txBody>
                  <a:tcPr/>
                </a:tc>
                <a:tc>
                  <a:txBody>
                    <a:bodyPr/>
                    <a:lstStyle/>
                    <a:p>
                      <a:pPr algn="ctr"/>
                      <a:r>
                        <a:rPr lang="en-GB" sz="800" b="0" noProof="0" dirty="0"/>
                        <a:t>Fed looks through rise in inflation due to tariffs (once off impact) </a:t>
                      </a:r>
                    </a:p>
                  </a:txBody>
                  <a:tcPr marL="68580" marR="68580" marT="34290" marB="34290" anchor="ctr"/>
                </a:tc>
                <a:tc>
                  <a:txBody>
                    <a:bodyPr/>
                    <a:lstStyle/>
                    <a:p>
                      <a:pPr algn="ctr"/>
                      <a:r>
                        <a:rPr lang="en-GB" sz="800" b="0" noProof="0" dirty="0"/>
                        <a:t>CPI rises sharply but uncertainty on second round effects</a:t>
                      </a:r>
                    </a:p>
                  </a:txBody>
                  <a:tcPr marL="68580" marR="68580" marT="34290" marB="34290" anchor="ctr"/>
                </a:tc>
                <a:tc>
                  <a:txBody>
                    <a:bodyPr/>
                    <a:lstStyle/>
                    <a:p>
                      <a:pPr algn="ctr"/>
                      <a:r>
                        <a:rPr lang="en-GB" sz="800" b="0" u="none" noProof="0" dirty="0"/>
                        <a:t>R</a:t>
                      </a:r>
                      <a:r>
                        <a:rPr lang="en-GB" sz="800" b="0" noProof="0" dirty="0"/>
                        <a:t>eacceleration of inflation forces Fed to remain on hold</a:t>
                      </a:r>
                    </a:p>
                  </a:txBody>
                  <a:tcPr marL="68580" marR="68580" marT="34290" marB="34290" anchor="ctr"/>
                </a:tc>
                <a:extLst>
                  <a:ext uri="{0D108BD9-81ED-4DB2-BD59-A6C34878D82A}">
                    <a16:rowId xmlns:a16="http://schemas.microsoft.com/office/drawing/2014/main" val="1773119448"/>
                  </a:ext>
                </a:extLst>
              </a:tr>
              <a:tr h="784553">
                <a:tc gridSpan="2">
                  <a:txBody>
                    <a:bodyPr/>
                    <a:lstStyle/>
                    <a:p>
                      <a:pPr algn="l"/>
                      <a:r>
                        <a:rPr lang="it-IT" sz="1000" b="1" u="none" baseline="0" noProof="0" dirty="0">
                          <a:latin typeface="Tahoma" panose="020B0604030504040204" pitchFamily="34" charset="0"/>
                          <a:ea typeface="Tahoma" panose="020B0604030504040204" pitchFamily="34" charset="0"/>
                          <a:cs typeface="Tahoma" panose="020B0604030504040204" pitchFamily="34" charset="0"/>
                        </a:rPr>
                        <a:t>FED </a:t>
                      </a:r>
                    </a:p>
                    <a:p>
                      <a:pPr algn="l"/>
                      <a:r>
                        <a:rPr lang="it-IT" sz="1000" b="1" u="none" baseline="0" noProof="0" dirty="0">
                          <a:latin typeface="Tahoma" panose="020B0604030504040204" pitchFamily="34" charset="0"/>
                          <a:ea typeface="Tahoma" panose="020B0604030504040204" pitchFamily="34" charset="0"/>
                          <a:cs typeface="Tahoma" panose="020B0604030504040204" pitchFamily="34" charset="0"/>
                        </a:rPr>
                        <a:t>POLICY </a:t>
                      </a:r>
                    </a:p>
                    <a:p>
                      <a:pPr algn="l"/>
                      <a:r>
                        <a:rPr lang="it-IT" sz="1000" b="0" u="none" baseline="0" noProof="0" dirty="0">
                          <a:latin typeface="Tahoma" panose="020B0604030504040204" pitchFamily="34" charset="0"/>
                          <a:ea typeface="Tahoma" panose="020B0604030504040204" pitchFamily="34" charset="0"/>
                          <a:cs typeface="Tahoma" panose="020B0604030504040204" pitchFamily="34" charset="0"/>
                        </a:rPr>
                        <a:t>(Fed rate)</a:t>
                      </a:r>
                      <a:endParaRPr lang="en-GB" sz="1000" b="0" u="none" baseline="0" noProof="0" dirty="0">
                        <a:latin typeface="Tahoma" panose="020B0604030504040204" pitchFamily="34" charset="0"/>
                        <a:ea typeface="Tahoma" panose="020B0604030504040204" pitchFamily="34" charset="0"/>
                        <a:cs typeface="Tahoma" panose="020B0604030504040204" pitchFamily="34" charset="0"/>
                      </a:endParaRPr>
                    </a:p>
                  </a:txBody>
                  <a:tcPr marL="68580" marR="68580" marT="34290" marB="34290" anchor="ctr"/>
                </a:tc>
                <a:tc hMerge="1">
                  <a:txBody>
                    <a:bodyPr/>
                    <a:lstStyle/>
                    <a:p>
                      <a:endParaRPr lang="en-GB"/>
                    </a:p>
                  </a:txBody>
                  <a:tcPr/>
                </a:tc>
                <a:tc>
                  <a:txBody>
                    <a:bodyPr/>
                    <a:lstStyle/>
                    <a:p>
                      <a:pPr algn="ctr"/>
                      <a:r>
                        <a:rPr lang="en-GB" sz="800" b="0" noProof="0" dirty="0"/>
                        <a:t>Fed cuts rapidly on US recession</a:t>
                      </a:r>
                    </a:p>
                    <a:p>
                      <a:pPr algn="ctr"/>
                      <a:r>
                        <a:rPr lang="en-GB" sz="800" b="0" u="none" baseline="0" noProof="0" dirty="0"/>
                        <a:t>End 2025: 3.00%</a:t>
                      </a:r>
                    </a:p>
                    <a:p>
                      <a:pPr algn="ctr"/>
                      <a:r>
                        <a:rPr lang="en-GB" sz="800" b="0" u="none" baseline="0" noProof="0" dirty="0"/>
                        <a:t>End 2026: &lt; 2.5%</a:t>
                      </a:r>
                    </a:p>
                    <a:p>
                      <a:pPr algn="ctr"/>
                      <a:r>
                        <a:rPr lang="en-GB" sz="800" b="0" u="none" baseline="0" noProof="0" dirty="0"/>
                        <a:t>Fed restarts QE?</a:t>
                      </a:r>
                    </a:p>
                  </a:txBody>
                  <a:tcPr marL="68580" marR="68580" marT="34290" marB="34290" anchor="ctr"/>
                </a:tc>
                <a:tc>
                  <a:txBody>
                    <a:bodyPr/>
                    <a:lstStyle/>
                    <a:p>
                      <a:pPr algn="ctr"/>
                      <a:r>
                        <a:rPr lang="en-GB" sz="800" b="0" baseline="0" noProof="0" dirty="0"/>
                        <a:t>Fed on hold in H1 but likely to resume cuts in H2 2025: </a:t>
                      </a:r>
                    </a:p>
                    <a:p>
                      <a:pPr algn="ctr"/>
                      <a:r>
                        <a:rPr lang="en-GB" sz="800" b="0" noProof="0" dirty="0"/>
                        <a:t>End 2025: 3.75-4.0%</a:t>
                      </a:r>
                    </a:p>
                    <a:p>
                      <a:pPr algn="ctr"/>
                      <a:r>
                        <a:rPr lang="en-GB" sz="800" b="0" noProof="0" dirty="0"/>
                        <a:t>End 2026: 3.25-3.5%</a:t>
                      </a:r>
                    </a:p>
                  </a:txBody>
                  <a:tcPr marL="68580" marR="68580" marT="34290" marB="34290" anchor="ctr"/>
                </a:tc>
                <a:tc>
                  <a:txBody>
                    <a:bodyPr/>
                    <a:lstStyle/>
                    <a:p>
                      <a:pPr marL="0" marR="0" lvl="0" indent="0" algn="ctr" defTabSz="914355" rtl="0" eaLnBrk="1" fontAlgn="auto" latinLnBrk="0" hangingPunct="1">
                        <a:lnSpc>
                          <a:spcPct val="100000"/>
                        </a:lnSpc>
                        <a:spcBef>
                          <a:spcPts val="0"/>
                        </a:spcBef>
                        <a:spcAft>
                          <a:spcPts val="0"/>
                        </a:spcAft>
                        <a:buClrTx/>
                        <a:buSzTx/>
                        <a:buFontTx/>
                        <a:buNone/>
                        <a:tabLst/>
                        <a:defRPr/>
                      </a:pPr>
                      <a:r>
                        <a:rPr lang="en-GB" sz="800" b="0" baseline="0" noProof="0" dirty="0"/>
                        <a:t>Fed on hold (high for longer), target rate stays at 4.25%-4.50% in 2025. US long end yields at or above 5%</a:t>
                      </a:r>
                    </a:p>
                  </a:txBody>
                  <a:tcPr marL="68580" marR="68580" marT="34290" marB="34290" anchor="ctr"/>
                </a:tc>
                <a:extLst>
                  <a:ext uri="{0D108BD9-81ED-4DB2-BD59-A6C34878D82A}">
                    <a16:rowId xmlns:a16="http://schemas.microsoft.com/office/drawing/2014/main" val="3537934125"/>
                  </a:ext>
                </a:extLst>
              </a:tr>
              <a:tr h="389595">
                <a:tc gridSpan="5">
                  <a:txBody>
                    <a:bodyPr/>
                    <a:lstStyle/>
                    <a:p>
                      <a:pPr algn="l"/>
                      <a:r>
                        <a:rPr lang="en-GB" sz="1000" b="1" u="none" baseline="0" noProof="0" dirty="0">
                          <a:latin typeface="Tahoma" panose="020B0604030504040204" pitchFamily="34" charset="0"/>
                          <a:ea typeface="Tahoma" panose="020B0604030504040204" pitchFamily="34" charset="0"/>
                          <a:cs typeface="Tahoma" panose="020B0604030504040204" pitchFamily="34" charset="0"/>
                        </a:rPr>
                        <a:t>Consequences on US yields (on a 3-6 month horizon)</a:t>
                      </a:r>
                    </a:p>
                  </a:txBody>
                  <a:tcPr marL="68580" marR="68580" marT="34290" marB="34290" anchor="b">
                    <a:solidFill>
                      <a:schemeClr val="bg1"/>
                    </a:solidFill>
                  </a:tcPr>
                </a:tc>
                <a:tc hMerge="1">
                  <a:txBody>
                    <a:bodyPr/>
                    <a:lstStyle/>
                    <a:p>
                      <a:endParaRPr lang="en-GB"/>
                    </a:p>
                  </a:txBody>
                  <a:tcPr/>
                </a:tc>
                <a:tc hMerge="1">
                  <a:txBody>
                    <a:bodyPr/>
                    <a:lstStyle/>
                    <a:p>
                      <a:pPr algn="l"/>
                      <a:endParaRPr lang="en-GB" sz="1100" b="0" u="sng" baseline="0" noProof="0" dirty="0"/>
                    </a:p>
                  </a:txBody>
                  <a:tcPr anchor="ctr"/>
                </a:tc>
                <a:tc hMerge="1">
                  <a:txBody>
                    <a:bodyPr/>
                    <a:lstStyle/>
                    <a:p>
                      <a:pPr algn="l"/>
                      <a:endParaRPr lang="en-GB" sz="1100" b="0" noProof="0" dirty="0"/>
                    </a:p>
                  </a:txBody>
                  <a:tcPr anchor="ctr"/>
                </a:tc>
                <a:tc hMerge="1">
                  <a:txBody>
                    <a:bodyPr/>
                    <a:lstStyle/>
                    <a:p>
                      <a:pPr algn="l"/>
                      <a:endParaRPr lang="en-GB" sz="1100" b="0" noProof="0" dirty="0"/>
                    </a:p>
                  </a:txBody>
                  <a:tcPr anchor="b">
                    <a:solidFill>
                      <a:schemeClr val="bg1"/>
                    </a:solidFill>
                  </a:tcPr>
                </a:tc>
                <a:extLst>
                  <a:ext uri="{0D108BD9-81ED-4DB2-BD59-A6C34878D82A}">
                    <a16:rowId xmlns:a16="http://schemas.microsoft.com/office/drawing/2014/main" val="3537820914"/>
                  </a:ext>
                </a:extLst>
              </a:tr>
              <a:tr h="233838">
                <a:tc rowSpan="3">
                  <a:txBody>
                    <a:bodyPr/>
                    <a:lstStyle/>
                    <a:p>
                      <a:pPr algn="l"/>
                      <a:r>
                        <a:rPr lang="en-GB" sz="1000" b="1" u="none" baseline="0" noProof="0" dirty="0">
                          <a:latin typeface="Tahoma" panose="020B0604030504040204" pitchFamily="34" charset="0"/>
                          <a:ea typeface="Tahoma" panose="020B0604030504040204" pitchFamily="34" charset="0"/>
                          <a:cs typeface="Tahoma" panose="020B0604030504040204" pitchFamily="34" charset="0"/>
                        </a:rPr>
                        <a:t>US yields</a:t>
                      </a:r>
                    </a:p>
                  </a:txBody>
                  <a:tcPr marL="68580" marR="68580" marT="34290" marB="34290" anchor="ctr"/>
                </a:tc>
                <a:tc>
                  <a:txBody>
                    <a:bodyPr/>
                    <a:lstStyle/>
                    <a:p>
                      <a:pPr algn="r"/>
                      <a:r>
                        <a:rPr lang="en-GB" sz="1000" b="1" u="none" baseline="0" noProof="0" dirty="0">
                          <a:latin typeface="Tahoma" panose="020B0604030504040204" pitchFamily="34" charset="0"/>
                          <a:ea typeface="Tahoma" panose="020B0604030504040204" pitchFamily="34" charset="0"/>
                          <a:cs typeface="Tahoma" panose="020B0604030504040204" pitchFamily="34" charset="0"/>
                        </a:rPr>
                        <a:t>2Y</a:t>
                      </a:r>
                    </a:p>
                  </a:txBody>
                  <a:tcPr marL="68580" marR="68580" marT="34290" marB="34290" anchor="ctr"/>
                </a:tc>
                <a:tc>
                  <a:txBody>
                    <a:bodyPr/>
                    <a:lstStyle/>
                    <a:p>
                      <a:pPr algn="ctr"/>
                      <a:r>
                        <a:rPr lang="en-GB" sz="800" b="0" u="none" baseline="0" noProof="0" dirty="0">
                          <a:solidFill>
                            <a:schemeClr val="tx1"/>
                          </a:solidFill>
                        </a:rPr>
                        <a:t>2.5%</a:t>
                      </a:r>
                    </a:p>
                  </a:txBody>
                  <a:tcPr marL="68580" marR="68580" marT="34290" marB="34290" anchor="ctr"/>
                </a:tc>
                <a:tc>
                  <a:txBody>
                    <a:bodyPr/>
                    <a:lstStyle/>
                    <a:p>
                      <a:pPr algn="ctr"/>
                      <a:r>
                        <a:rPr lang="en-GB" sz="800" b="0" u="none" noProof="0" dirty="0">
                          <a:solidFill>
                            <a:schemeClr val="tx1"/>
                          </a:solidFill>
                        </a:rPr>
                        <a:t>3.5 - 4.0%</a:t>
                      </a:r>
                    </a:p>
                  </a:txBody>
                  <a:tcPr marL="68580" marR="68580" marT="34290" marB="34290" anchor="ctr"/>
                </a:tc>
                <a:tc>
                  <a:txBody>
                    <a:bodyPr/>
                    <a:lstStyle/>
                    <a:p>
                      <a:pPr algn="ctr"/>
                      <a:r>
                        <a:rPr lang="en-GB" sz="800" b="0" u="none" noProof="0" dirty="0">
                          <a:solidFill>
                            <a:schemeClr val="tx1"/>
                          </a:solidFill>
                        </a:rPr>
                        <a:t>4.0-4.25%</a:t>
                      </a:r>
                    </a:p>
                  </a:txBody>
                  <a:tcPr marL="68580" marR="68580" marT="34290" marB="34290" anchor="ctr"/>
                </a:tc>
                <a:extLst>
                  <a:ext uri="{0D108BD9-81ED-4DB2-BD59-A6C34878D82A}">
                    <a16:rowId xmlns:a16="http://schemas.microsoft.com/office/drawing/2014/main" val="2448351885"/>
                  </a:ext>
                </a:extLst>
              </a:tr>
              <a:tr h="233837">
                <a:tc vMerge="1">
                  <a:txBody>
                    <a:bodyPr/>
                    <a:lstStyle/>
                    <a:p>
                      <a:endParaRPr lang="en-GB"/>
                    </a:p>
                  </a:txBody>
                  <a:tcPr/>
                </a:tc>
                <a:tc>
                  <a:txBody>
                    <a:bodyPr/>
                    <a:lstStyle/>
                    <a:p>
                      <a:pPr algn="r"/>
                      <a:r>
                        <a:rPr lang="en-GB" sz="1000" b="1" u="none" baseline="0" noProof="0" dirty="0">
                          <a:latin typeface="Tahoma" panose="020B0604030504040204" pitchFamily="34" charset="0"/>
                          <a:ea typeface="Tahoma" panose="020B0604030504040204" pitchFamily="34" charset="0"/>
                          <a:cs typeface="Tahoma" panose="020B0604030504040204" pitchFamily="34" charset="0"/>
                        </a:rPr>
                        <a:t>5Y</a:t>
                      </a:r>
                    </a:p>
                  </a:txBody>
                  <a:tcPr marL="68580" marR="68580" marT="34290" marB="34290" anchor="ctr"/>
                </a:tc>
                <a:tc>
                  <a:txBody>
                    <a:bodyPr/>
                    <a:lstStyle/>
                    <a:p>
                      <a:pPr algn="ctr"/>
                      <a:r>
                        <a:rPr lang="en-GB" sz="800" b="0" u="none" baseline="0" noProof="0" dirty="0">
                          <a:solidFill>
                            <a:schemeClr val="tx1"/>
                          </a:solidFill>
                        </a:rPr>
                        <a:t>3.25%</a:t>
                      </a:r>
                    </a:p>
                  </a:txBody>
                  <a:tcPr marL="68580" marR="68580" marT="34290" marB="34290" anchor="ctr"/>
                </a:tc>
                <a:tc>
                  <a:txBody>
                    <a:bodyPr/>
                    <a:lstStyle/>
                    <a:p>
                      <a:pPr algn="ctr"/>
                      <a:r>
                        <a:rPr lang="en-GB" sz="800" b="0" u="none" noProof="0" dirty="0">
                          <a:solidFill>
                            <a:schemeClr val="tx1"/>
                          </a:solidFill>
                        </a:rPr>
                        <a:t>3.5 - 4.0%</a:t>
                      </a:r>
                    </a:p>
                  </a:txBody>
                  <a:tcPr marL="68580" marR="68580" marT="34290" marB="34290" anchor="ctr"/>
                </a:tc>
                <a:tc>
                  <a:txBody>
                    <a:bodyPr/>
                    <a:lstStyle/>
                    <a:p>
                      <a:pPr algn="ctr"/>
                      <a:r>
                        <a:rPr lang="en-GB" sz="800" b="0" u="none" noProof="0" dirty="0">
                          <a:solidFill>
                            <a:schemeClr val="tx1"/>
                          </a:solidFill>
                        </a:rPr>
                        <a:t>4.5%</a:t>
                      </a:r>
                    </a:p>
                  </a:txBody>
                  <a:tcPr marL="68580" marR="68580" marT="34290" marB="34290" anchor="ctr"/>
                </a:tc>
                <a:extLst>
                  <a:ext uri="{0D108BD9-81ED-4DB2-BD59-A6C34878D82A}">
                    <a16:rowId xmlns:a16="http://schemas.microsoft.com/office/drawing/2014/main" val="2396075352"/>
                  </a:ext>
                </a:extLst>
              </a:tr>
              <a:tr h="233838">
                <a:tc vMerge="1">
                  <a:txBody>
                    <a:bodyPr/>
                    <a:lstStyle/>
                    <a:p>
                      <a:endParaRPr lang="en-GB"/>
                    </a:p>
                  </a:txBody>
                  <a:tcPr/>
                </a:tc>
                <a:tc>
                  <a:txBody>
                    <a:bodyPr/>
                    <a:lstStyle/>
                    <a:p>
                      <a:pPr algn="r"/>
                      <a:r>
                        <a:rPr lang="en-GB" sz="1000" b="1" u="none" baseline="0" noProof="0" dirty="0">
                          <a:latin typeface="Tahoma" panose="020B0604030504040204" pitchFamily="34" charset="0"/>
                          <a:ea typeface="Tahoma" panose="020B0604030504040204" pitchFamily="34" charset="0"/>
                          <a:cs typeface="Tahoma" panose="020B0604030504040204" pitchFamily="34" charset="0"/>
                        </a:rPr>
                        <a:t>10Y</a:t>
                      </a:r>
                    </a:p>
                  </a:txBody>
                  <a:tcPr marL="68580" marR="68580" marT="34290" marB="34290" anchor="ctr"/>
                </a:tc>
                <a:tc>
                  <a:txBody>
                    <a:bodyPr/>
                    <a:lstStyle/>
                    <a:p>
                      <a:pPr algn="ctr"/>
                      <a:r>
                        <a:rPr lang="en-GB" sz="800" b="0" u="none" baseline="0" noProof="0" dirty="0">
                          <a:solidFill>
                            <a:schemeClr val="tx1"/>
                          </a:solidFill>
                        </a:rPr>
                        <a:t>3.5%</a:t>
                      </a:r>
                    </a:p>
                  </a:txBody>
                  <a:tcPr marL="68580" marR="68580" marT="34290" marB="34290" anchor="ctr"/>
                </a:tc>
                <a:tc>
                  <a:txBody>
                    <a:bodyPr/>
                    <a:lstStyle/>
                    <a:p>
                      <a:pPr algn="ctr"/>
                      <a:r>
                        <a:rPr lang="en-GB" sz="800" b="0" u="none" noProof="0" dirty="0">
                          <a:solidFill>
                            <a:schemeClr val="tx1"/>
                          </a:solidFill>
                        </a:rPr>
                        <a:t>4.0 - 4.5%</a:t>
                      </a:r>
                    </a:p>
                  </a:txBody>
                  <a:tcPr marL="68580" marR="68580" marT="34290" marB="34290" anchor="ctr"/>
                </a:tc>
                <a:tc>
                  <a:txBody>
                    <a:bodyPr/>
                    <a:lstStyle/>
                    <a:p>
                      <a:pPr algn="ctr"/>
                      <a:r>
                        <a:rPr lang="en-GB" sz="800" b="0" u="none" noProof="0" dirty="0">
                          <a:solidFill>
                            <a:schemeClr val="tx1"/>
                          </a:solidFill>
                        </a:rPr>
                        <a:t>5.0%</a:t>
                      </a:r>
                    </a:p>
                  </a:txBody>
                  <a:tcPr marL="68580" marR="68580" marT="34290" marB="34290" anchor="ctr"/>
                </a:tc>
                <a:extLst>
                  <a:ext uri="{0D108BD9-81ED-4DB2-BD59-A6C34878D82A}">
                    <a16:rowId xmlns:a16="http://schemas.microsoft.com/office/drawing/2014/main" val="2080765000"/>
                  </a:ext>
                </a:extLst>
              </a:tr>
            </a:tbl>
          </a:graphicData>
        </a:graphic>
      </p:graphicFrame>
      <p:sp>
        <p:nvSpPr>
          <p:cNvPr id="60" name="Title 1">
            <a:extLst>
              <a:ext uri="{FF2B5EF4-FFF2-40B4-BE49-F238E27FC236}">
                <a16:creationId xmlns:a16="http://schemas.microsoft.com/office/drawing/2014/main" id="{317546E3-FB1E-4A2F-9409-38C49DA39832}"/>
              </a:ext>
            </a:extLst>
          </p:cNvPr>
          <p:cNvSpPr>
            <a:spLocks noGrp="1"/>
          </p:cNvSpPr>
          <p:nvPr>
            <p:ph type="title"/>
          </p:nvPr>
        </p:nvSpPr>
        <p:spPr>
          <a:xfrm>
            <a:off x="393040" y="436625"/>
            <a:ext cx="6047999" cy="291600"/>
          </a:xfrm>
        </p:spPr>
        <p:txBody>
          <a:bodyPr>
            <a:noAutofit/>
          </a:bodyPr>
          <a:lstStyle/>
          <a:p>
            <a:r>
              <a:rPr lang="en-US" spc="28" dirty="0"/>
              <a:t>US Treasuries: scenario analysis</a:t>
            </a:r>
            <a:endParaRPr lang="en-US" spc="28" dirty="0">
              <a:solidFill>
                <a:srgbClr val="FF0000"/>
              </a:solidFill>
            </a:endParaRPr>
          </a:p>
        </p:txBody>
      </p:sp>
      <p:sp>
        <p:nvSpPr>
          <p:cNvPr id="3" name="Slide Number Placeholder 2">
            <a:extLst>
              <a:ext uri="{FF2B5EF4-FFF2-40B4-BE49-F238E27FC236}">
                <a16:creationId xmlns:a16="http://schemas.microsoft.com/office/drawing/2014/main" id="{8EE2B1E2-5CDB-4223-875E-FB129FA4E005}"/>
              </a:ext>
            </a:extLst>
          </p:cNvPr>
          <p:cNvSpPr>
            <a:spLocks noGrp="1"/>
          </p:cNvSpPr>
          <p:nvPr>
            <p:ph type="sldNum" sz="quarter" idx="12"/>
          </p:nvPr>
        </p:nvSpPr>
        <p:spPr/>
        <p:txBody>
          <a:bodyPr/>
          <a:lstStyle/>
          <a:p>
            <a:fld id="{B6DA55B2-71C7-D142-9718-47F3DB26F441}" type="slidenum">
              <a:rPr lang="en-GB" smtClean="0"/>
              <a:t>96</a:t>
            </a:fld>
            <a:endParaRPr lang="en-GB"/>
          </a:p>
        </p:txBody>
      </p:sp>
      <p:sp>
        <p:nvSpPr>
          <p:cNvPr id="10"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a:xfrm>
            <a:off x="597539" y="4860000"/>
            <a:ext cx="3909147" cy="135000"/>
          </a:xfrm>
        </p:spPr>
        <p:txBody>
          <a:bodyPr/>
          <a:lstStyle/>
          <a:p>
            <a:r>
              <a:rPr lang="en-GB"/>
              <a:t>DM Rates focus group - May 2025 Strategy Day</a:t>
            </a:r>
            <a:endParaRPr lang="en-GB" dirty="0"/>
          </a:p>
        </p:txBody>
      </p:sp>
    </p:spTree>
    <p:extLst>
      <p:ext uri="{BB962C8B-B14F-4D97-AF65-F5344CB8AC3E}">
        <p14:creationId xmlns:p14="http://schemas.microsoft.com/office/powerpoint/2010/main" val="32689554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5F86-94F4-4CA1-BBEC-EFF3D0C0A041}"/>
              </a:ext>
            </a:extLst>
          </p:cNvPr>
          <p:cNvSpPr>
            <a:spLocks noGrp="1"/>
          </p:cNvSpPr>
          <p:nvPr>
            <p:ph type="title"/>
          </p:nvPr>
        </p:nvSpPr>
        <p:spPr/>
        <p:txBody>
          <a:bodyPr/>
          <a:lstStyle/>
          <a:p>
            <a:r>
              <a:rPr lang="en-GB" dirty="0"/>
              <a:t>Long EUR duration: maintain long EUR 5 and 10y</a:t>
            </a:r>
          </a:p>
        </p:txBody>
      </p:sp>
      <p:sp>
        <p:nvSpPr>
          <p:cNvPr id="5"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p:txBody>
          <a:bodyPr/>
          <a:lstStyle/>
          <a:p>
            <a:r>
              <a:rPr lang="en-GB"/>
              <a:t>DM Rates focus group - May 2025 Strategy Day</a:t>
            </a:r>
            <a:endParaRPr lang="en-GB" dirty="0"/>
          </a:p>
        </p:txBody>
      </p:sp>
      <p:sp>
        <p:nvSpPr>
          <p:cNvPr id="6" name="Slide Number Placeholder 5">
            <a:extLst>
              <a:ext uri="{FF2B5EF4-FFF2-40B4-BE49-F238E27FC236}">
                <a16:creationId xmlns:a16="http://schemas.microsoft.com/office/drawing/2014/main" id="{6BDC4B64-9178-40C0-B404-381C7A36CB56}"/>
              </a:ext>
            </a:extLst>
          </p:cNvPr>
          <p:cNvSpPr>
            <a:spLocks noGrp="1"/>
          </p:cNvSpPr>
          <p:nvPr>
            <p:ph type="sldNum" sz="quarter" idx="12"/>
          </p:nvPr>
        </p:nvSpPr>
        <p:spPr/>
        <p:txBody>
          <a:bodyPr/>
          <a:lstStyle/>
          <a:p>
            <a:fld id="{B6DA55B2-71C7-D142-9718-47F3DB26F441}" type="slidenum">
              <a:rPr lang="en-GB" smtClean="0"/>
              <a:t>97</a:t>
            </a:fld>
            <a:endParaRPr lang="en-GB" dirty="0"/>
          </a:p>
        </p:txBody>
      </p:sp>
      <p:sp>
        <p:nvSpPr>
          <p:cNvPr id="7" name="Text Placeholder 6">
            <a:extLst>
              <a:ext uri="{FF2B5EF4-FFF2-40B4-BE49-F238E27FC236}">
                <a16:creationId xmlns:a16="http://schemas.microsoft.com/office/drawing/2014/main" id="{AB6AF03E-5A43-41E8-AEF7-0E14DEF11B4F}"/>
              </a:ext>
            </a:extLst>
          </p:cNvPr>
          <p:cNvSpPr>
            <a:spLocks noGrp="1"/>
          </p:cNvSpPr>
          <p:nvPr>
            <p:ph type="body" sz="quarter" idx="13"/>
          </p:nvPr>
        </p:nvSpPr>
        <p:spPr>
          <a:xfrm>
            <a:off x="404813" y="701999"/>
            <a:ext cx="6048375" cy="388749"/>
          </a:xfrm>
        </p:spPr>
        <p:txBody>
          <a:bodyPr>
            <a:normAutofit/>
          </a:bodyPr>
          <a:lstStyle/>
          <a:p>
            <a:r>
              <a:rPr lang="en-GB" dirty="0"/>
              <a:t>Path toward neutrality is in place as risks to growth remain to the downside (due to lower confidence, geopolitical risks and still tight financing conditions) and the disinflation process is well on track</a:t>
            </a:r>
            <a:endParaRPr lang="en-GB" b="1" dirty="0">
              <a:solidFill>
                <a:srgbClr val="FF0000"/>
              </a:solidFill>
            </a:endParaRPr>
          </a:p>
        </p:txBody>
      </p:sp>
      <p:sp>
        <p:nvSpPr>
          <p:cNvPr id="3" name="Rectangle 2"/>
          <p:cNvSpPr/>
          <p:nvPr/>
        </p:nvSpPr>
        <p:spPr>
          <a:xfrm>
            <a:off x="404814" y="1165740"/>
            <a:ext cx="3360545" cy="3129126"/>
          </a:xfrm>
          <a:prstGeom prst="rect">
            <a:avLst/>
          </a:prstGeom>
        </p:spPr>
        <p:txBody>
          <a:bodyPr wrap="square">
            <a:spAutoFit/>
          </a:bodyPr>
          <a:lstStyle/>
          <a:p>
            <a:pPr algn="just">
              <a:lnSpc>
                <a:spcPct val="107000"/>
              </a:lnSpc>
              <a:spcAft>
                <a:spcPts val="600"/>
              </a:spcAft>
            </a:pPr>
            <a:r>
              <a:rPr lang="en-IE" sz="975" b="1" dirty="0">
                <a:latin typeface="Calibri" panose="020F0502020204030204" pitchFamily="34" charset="0"/>
                <a:ea typeface="DengXian" panose="02010600030101010101" pitchFamily="2" charset="-122"/>
                <a:cs typeface="Times New Roman" panose="02020603050405020304" pitchFamily="18" charset="0"/>
              </a:rPr>
              <a:t>Growth: tariffs to weigh. </a:t>
            </a:r>
            <a:r>
              <a:rPr lang="en-IE" sz="975" dirty="0">
                <a:latin typeface="Calibri" panose="020F0502020204030204" pitchFamily="34" charset="0"/>
                <a:ea typeface="DengXian" panose="02010600030101010101" pitchFamily="2" charset="-122"/>
                <a:cs typeface="Times New Roman" panose="02020603050405020304" pitchFamily="18" charset="0"/>
              </a:rPr>
              <a:t>Eurozone Composite PMI marginally contracts in April. Improvement of the manufacturing sector, likely to own to a front loading ahead of  tariffs.  Absent some retro-pedalling tariffs shock may weigh heavily on activity. Mega German stimulus should help to buffer the impact, even though  likely to be felt from 2026 only. </a:t>
            </a:r>
          </a:p>
          <a:p>
            <a:pPr algn="just">
              <a:lnSpc>
                <a:spcPct val="107000"/>
              </a:lnSpc>
              <a:spcAft>
                <a:spcPts val="600"/>
              </a:spcAft>
            </a:pPr>
            <a:r>
              <a:rPr lang="en-IE" sz="975" b="1" dirty="0">
                <a:latin typeface="Calibri" panose="020F0502020204030204" pitchFamily="34" charset="0"/>
                <a:ea typeface="DengXian" panose="02010600030101010101" pitchFamily="2" charset="-122"/>
                <a:cs typeface="Times New Roman" panose="02020603050405020304" pitchFamily="18" charset="0"/>
              </a:rPr>
              <a:t>Inflation: </a:t>
            </a:r>
            <a:r>
              <a:rPr lang="en-IE" sz="975" dirty="0">
                <a:latin typeface="Calibri" panose="020F0502020204030204" pitchFamily="34" charset="0"/>
                <a:ea typeface="DengXian" panose="02010600030101010101" pitchFamily="2" charset="-122"/>
                <a:cs typeface="Times New Roman" panose="02020603050405020304" pitchFamily="18" charset="0"/>
              </a:rPr>
              <a:t>risk of undershooting are increasing. CPI is expected at 2.1% in 2025 and 1.9% in 2026 (both Amundi and BBG consensus). The impact on inflation of a trade war increases uncertainty over the expected path ahead, not clear in which direction (while definitely impacting to the downside economic activity). </a:t>
            </a:r>
          </a:p>
          <a:p>
            <a:pPr algn="just">
              <a:lnSpc>
                <a:spcPct val="107000"/>
              </a:lnSpc>
              <a:spcAft>
                <a:spcPts val="600"/>
              </a:spcAft>
            </a:pPr>
            <a:r>
              <a:rPr lang="en-IE" sz="975" b="1" dirty="0">
                <a:latin typeface="Calibri" panose="020F0502020204030204" pitchFamily="34" charset="0"/>
                <a:ea typeface="DengXian" panose="02010600030101010101" pitchFamily="2" charset="-122"/>
                <a:cs typeface="Times New Roman" panose="02020603050405020304" pitchFamily="18" charset="0"/>
              </a:rPr>
              <a:t>ECB: </a:t>
            </a:r>
            <a:r>
              <a:rPr lang="en-IE" sz="975" dirty="0">
                <a:latin typeface="Calibri" panose="020F0502020204030204" pitchFamily="34" charset="0"/>
                <a:ea typeface="DengXian" panose="02010600030101010101" pitchFamily="2" charset="-122"/>
                <a:cs typeface="Times New Roman" panose="02020603050405020304" pitchFamily="18" charset="0"/>
              </a:rPr>
              <a:t>neutrality approaching. Path of monetary policy becomes more data dependent. Near term data flow likely to support a dovish bias due to lower energy prices, higher Euro, fragilized activity, higher long term rates. Disinflation process still looks well on track. On still elevated services inflation, t</a:t>
            </a:r>
            <a:r>
              <a:rPr lang="en-GB" sz="975" dirty="0">
                <a:latin typeface="Calibri" panose="020F0502020204030204" pitchFamily="34" charset="0"/>
                <a:ea typeface="DengXian" panose="02010600030101010101" pitchFamily="2" charset="-122"/>
                <a:cs typeface="Times New Roman" panose="02020603050405020304" pitchFamily="18" charset="0"/>
              </a:rPr>
              <a:t>he ECB is confident that wage growth will moderate.</a:t>
            </a:r>
            <a:r>
              <a:rPr lang="en-IE" sz="975" dirty="0">
                <a:latin typeface="Calibri" panose="020F0502020204030204" pitchFamily="34" charset="0"/>
                <a:ea typeface="DengXian" panose="02010600030101010101" pitchFamily="2" charset="-122"/>
                <a:cs typeface="Times New Roman" panose="02020603050405020304" pitchFamily="18" charset="0"/>
              </a:rPr>
              <a:t> </a:t>
            </a:r>
            <a:endParaRPr lang="en-GB" sz="975" dirty="0">
              <a:latin typeface="Calibri" panose="020F0502020204030204" pitchFamily="34" charset="0"/>
              <a:ea typeface="DengXia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7B2D5EB2-5293-4C13-A085-6F5B37E39A7F}"/>
              </a:ext>
            </a:extLst>
          </p:cNvPr>
          <p:cNvSpPr/>
          <p:nvPr/>
        </p:nvSpPr>
        <p:spPr>
          <a:xfrm>
            <a:off x="3900828" y="3977761"/>
            <a:ext cx="2730044" cy="358111"/>
          </a:xfrm>
          <a:prstGeom prst="rect">
            <a:avLst/>
          </a:prstGeom>
        </p:spPr>
        <p:txBody>
          <a:bodyPr wrap="square">
            <a:spAutoFit/>
          </a:bodyPr>
          <a:lstStyle/>
          <a:p>
            <a:pPr marL="128588" indent="-128588">
              <a:lnSpc>
                <a:spcPct val="107000"/>
              </a:lnSpc>
              <a:spcAft>
                <a:spcPts val="600"/>
              </a:spcAft>
              <a:buFont typeface="Arial" panose="020B0604020202020204" pitchFamily="34" charset="0"/>
              <a:buChar char="•"/>
            </a:pPr>
            <a:r>
              <a:rPr lang="en-GB" sz="825" dirty="0">
                <a:latin typeface="Calibri" panose="020F0502020204030204" pitchFamily="34" charset="0"/>
                <a:ea typeface="DengXian" panose="02010600030101010101" pitchFamily="2" charset="-122"/>
                <a:cs typeface="Times New Roman" panose="02020603050405020304" pitchFamily="18" charset="0"/>
              </a:rPr>
              <a:t>Markets are pricing ECB depo slightly above our target of 1,50%</a:t>
            </a:r>
            <a:r>
              <a:rPr lang="en-IE" sz="825" dirty="0">
                <a:latin typeface="Calibri" panose="020F0502020204030204" pitchFamily="34" charset="0"/>
                <a:ea typeface="DengXian" panose="02010600030101010101" pitchFamily="2" charset="-122"/>
                <a:cs typeface="Times New Roman" panose="02020603050405020304" pitchFamily="18" charset="0"/>
              </a:rPr>
              <a:t> </a:t>
            </a:r>
          </a:p>
        </p:txBody>
      </p:sp>
      <p:sp>
        <p:nvSpPr>
          <p:cNvPr id="12" name="TextBox 11">
            <a:extLst>
              <a:ext uri="{FF2B5EF4-FFF2-40B4-BE49-F238E27FC236}">
                <a16:creationId xmlns:a16="http://schemas.microsoft.com/office/drawing/2014/main" id="{061496A2-61E0-423D-B846-3E6C73383C79}"/>
              </a:ext>
            </a:extLst>
          </p:cNvPr>
          <p:cNvSpPr txBox="1"/>
          <p:nvPr/>
        </p:nvSpPr>
        <p:spPr>
          <a:xfrm>
            <a:off x="4407339" y="1165740"/>
            <a:ext cx="1649930" cy="207749"/>
          </a:xfrm>
          <a:prstGeom prst="rect">
            <a:avLst/>
          </a:prstGeom>
          <a:noFill/>
        </p:spPr>
        <p:txBody>
          <a:bodyPr wrap="square" rtlCol="0">
            <a:spAutoFit/>
          </a:bodyPr>
          <a:lstStyle/>
          <a:p>
            <a:pPr algn="ctr"/>
            <a:r>
              <a:rPr lang="en-GB" sz="750" b="1" dirty="0"/>
              <a:t>ECB Meetings - Market Pricing</a:t>
            </a:r>
          </a:p>
        </p:txBody>
      </p:sp>
      <p:pic>
        <p:nvPicPr>
          <p:cNvPr id="9" name="Picture 8">
            <a:extLst>
              <a:ext uri="{FF2B5EF4-FFF2-40B4-BE49-F238E27FC236}">
                <a16:creationId xmlns:a16="http://schemas.microsoft.com/office/drawing/2014/main" id="{2D1D5B9E-6B27-44E1-A704-1ED05208FA81}"/>
              </a:ext>
            </a:extLst>
          </p:cNvPr>
          <p:cNvPicPr>
            <a:picLocks noChangeAspect="1"/>
          </p:cNvPicPr>
          <p:nvPr/>
        </p:nvPicPr>
        <p:blipFill>
          <a:blip r:embed="rId2"/>
          <a:stretch>
            <a:fillRect/>
          </a:stretch>
        </p:blipFill>
        <p:spPr>
          <a:xfrm>
            <a:off x="3789134" y="1367138"/>
            <a:ext cx="2953431" cy="2610623"/>
          </a:xfrm>
          <a:prstGeom prst="rect">
            <a:avLst/>
          </a:prstGeom>
        </p:spPr>
      </p:pic>
    </p:spTree>
    <p:extLst>
      <p:ext uri="{BB962C8B-B14F-4D97-AF65-F5344CB8AC3E}">
        <p14:creationId xmlns:p14="http://schemas.microsoft.com/office/powerpoint/2010/main" val="29424212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093" y="350240"/>
            <a:ext cx="6047999" cy="290620"/>
          </a:xfrm>
        </p:spPr>
        <p:txBody>
          <a:bodyPr/>
          <a:lstStyle/>
          <a:p>
            <a:r>
              <a:rPr lang="en-GB" dirty="0"/>
              <a:t>Long 5Y swap EUR duration: maintained</a:t>
            </a:r>
            <a:endParaRPr lang="fr-FR" dirty="0"/>
          </a:p>
        </p:txBody>
      </p:sp>
      <p:sp>
        <p:nvSpPr>
          <p:cNvPr id="5" name="Slide Number Placeholder 4"/>
          <p:cNvSpPr>
            <a:spLocks noGrp="1"/>
          </p:cNvSpPr>
          <p:nvPr>
            <p:ph type="sldNum" sz="quarter" idx="12"/>
          </p:nvPr>
        </p:nvSpPr>
        <p:spPr/>
        <p:txBody>
          <a:bodyPr/>
          <a:lstStyle/>
          <a:p>
            <a:fld id="{B6DA55B2-71C7-D142-9718-47F3DB26F441}" type="slidenum">
              <a:rPr lang="en-GB" smtClean="0"/>
              <a:t>98</a:t>
            </a:fld>
            <a:endParaRPr lang="en-GB"/>
          </a:p>
        </p:txBody>
      </p:sp>
      <p:sp>
        <p:nvSpPr>
          <p:cNvPr id="6" name="Text Placeholder 5"/>
          <p:cNvSpPr>
            <a:spLocks noGrp="1"/>
          </p:cNvSpPr>
          <p:nvPr>
            <p:ph type="body" sz="quarter" idx="13"/>
          </p:nvPr>
        </p:nvSpPr>
        <p:spPr>
          <a:xfrm>
            <a:off x="509093" y="707784"/>
            <a:ext cx="6152088" cy="1053212"/>
          </a:xfrm>
        </p:spPr>
        <p:txBody>
          <a:bodyPr>
            <a:noAutofit/>
          </a:bodyPr>
          <a:lstStyle/>
          <a:p>
            <a:pPr marL="214313" indent="-214313">
              <a:spcBef>
                <a:spcPts val="0"/>
              </a:spcBef>
              <a:buFont typeface="Arial" panose="020B0604020202020204" pitchFamily="34" charset="0"/>
              <a:buChar char="•"/>
            </a:pPr>
            <a:r>
              <a:rPr lang="en-GB" dirty="0">
                <a:solidFill>
                  <a:schemeClr val="tx1"/>
                </a:solidFill>
              </a:rPr>
              <a:t>Rates have risen marginally late April and early May on the short end of the curve, on a backdrop of resilient hard data and recovering equity markets. Forwards anticipate ECB rates above 1.50% for end 2025 (our central case). Terms from 2027 on and beyond, are close to, or above 2%. Near term news flow (disinflation,  fragilized activity), is likely to support a dovish bias by the ECB.</a:t>
            </a:r>
          </a:p>
          <a:p>
            <a:pPr marL="214313" indent="-214313">
              <a:spcBef>
                <a:spcPts val="0"/>
              </a:spcBef>
              <a:buFont typeface="Arial" panose="020B0604020202020204" pitchFamily="34" charset="0"/>
              <a:buChar char="•"/>
            </a:pPr>
            <a:r>
              <a:rPr lang="en-GB" dirty="0">
                <a:solidFill>
                  <a:schemeClr val="tx1"/>
                </a:solidFill>
              </a:rPr>
              <a:t>Current pricing still offers value</a:t>
            </a:r>
          </a:p>
          <a:p>
            <a:pPr marL="214313" indent="-214313">
              <a:spcBef>
                <a:spcPts val="0"/>
              </a:spcBef>
              <a:buFont typeface="Arial" panose="020B0604020202020204" pitchFamily="34" charset="0"/>
              <a:buChar char="•"/>
            </a:pPr>
            <a:r>
              <a:rPr lang="en-GB" dirty="0">
                <a:solidFill>
                  <a:schemeClr val="tx1"/>
                </a:solidFill>
              </a:rPr>
              <a:t>Keep long on 5Y swap</a:t>
            </a:r>
          </a:p>
        </p:txBody>
      </p:sp>
      <p:sp>
        <p:nvSpPr>
          <p:cNvPr id="8" name="Content Placeholder 7">
            <a:extLst>
              <a:ext uri="{FF2B5EF4-FFF2-40B4-BE49-F238E27FC236}">
                <a16:creationId xmlns:a16="http://schemas.microsoft.com/office/drawing/2014/main" id="{F83DC01B-B335-478A-A35D-A219E49ADDB6}"/>
              </a:ext>
            </a:extLst>
          </p:cNvPr>
          <p:cNvSpPr>
            <a:spLocks noGrp="1"/>
          </p:cNvSpPr>
          <p:nvPr>
            <p:ph sz="quarter" idx="14"/>
          </p:nvPr>
        </p:nvSpPr>
        <p:spPr>
          <a:xfrm>
            <a:off x="782542" y="4640381"/>
            <a:ext cx="2946844" cy="135000"/>
          </a:xfrm>
        </p:spPr>
        <p:txBody>
          <a:bodyPr/>
          <a:lstStyle/>
          <a:p>
            <a:r>
              <a:rPr lang="en-GB" dirty="0"/>
              <a:t>Source: Bloomberg, Amundi</a:t>
            </a:r>
          </a:p>
        </p:txBody>
      </p:sp>
      <p:sp>
        <p:nvSpPr>
          <p:cNvPr id="10"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a:xfrm>
            <a:off x="631829" y="4860000"/>
            <a:ext cx="3909147" cy="135000"/>
          </a:xfrm>
        </p:spPr>
        <p:txBody>
          <a:bodyPr/>
          <a:lstStyle/>
          <a:p>
            <a:r>
              <a:rPr lang="en-GB"/>
              <a:t>DM Rates focus group - May 2025 Strategy Day</a:t>
            </a:r>
            <a:endParaRPr lang="en-GB" dirty="0"/>
          </a:p>
        </p:txBody>
      </p:sp>
      <p:pic>
        <p:nvPicPr>
          <p:cNvPr id="13" name="Picture 12">
            <a:extLst>
              <a:ext uri="{FF2B5EF4-FFF2-40B4-BE49-F238E27FC236}">
                <a16:creationId xmlns:a16="http://schemas.microsoft.com/office/drawing/2014/main" id="{A5A3B372-500A-4E02-8649-A43DCC753F89}"/>
              </a:ext>
            </a:extLst>
          </p:cNvPr>
          <p:cNvPicPr>
            <a:picLocks noChangeAspect="1"/>
          </p:cNvPicPr>
          <p:nvPr/>
        </p:nvPicPr>
        <p:blipFill>
          <a:blip r:embed="rId2"/>
          <a:stretch>
            <a:fillRect/>
          </a:stretch>
        </p:blipFill>
        <p:spPr>
          <a:xfrm>
            <a:off x="525710" y="1657077"/>
            <a:ext cx="2757558" cy="3033314"/>
          </a:xfrm>
          <a:prstGeom prst="rect">
            <a:avLst/>
          </a:prstGeom>
        </p:spPr>
      </p:pic>
      <p:pic>
        <p:nvPicPr>
          <p:cNvPr id="14" name="Picture 13">
            <a:extLst>
              <a:ext uri="{FF2B5EF4-FFF2-40B4-BE49-F238E27FC236}">
                <a16:creationId xmlns:a16="http://schemas.microsoft.com/office/drawing/2014/main" id="{B866FC53-4280-444B-9D94-D66A5590542A}"/>
              </a:ext>
            </a:extLst>
          </p:cNvPr>
          <p:cNvPicPr>
            <a:picLocks noChangeAspect="1"/>
          </p:cNvPicPr>
          <p:nvPr/>
        </p:nvPicPr>
        <p:blipFill>
          <a:blip r:embed="rId3"/>
          <a:stretch>
            <a:fillRect/>
          </a:stretch>
        </p:blipFill>
        <p:spPr>
          <a:xfrm>
            <a:off x="3585136" y="1807714"/>
            <a:ext cx="2690794" cy="2584283"/>
          </a:xfrm>
          <a:prstGeom prst="rect">
            <a:avLst/>
          </a:prstGeom>
        </p:spPr>
      </p:pic>
      <p:sp>
        <p:nvSpPr>
          <p:cNvPr id="4" name="Rectangle 3">
            <a:extLst>
              <a:ext uri="{FF2B5EF4-FFF2-40B4-BE49-F238E27FC236}">
                <a16:creationId xmlns:a16="http://schemas.microsoft.com/office/drawing/2014/main" id="{2F0158AD-0B9D-4350-9C61-AA8CBCDDCEE0}"/>
              </a:ext>
            </a:extLst>
          </p:cNvPr>
          <p:cNvSpPr/>
          <p:nvPr/>
        </p:nvSpPr>
        <p:spPr>
          <a:xfrm>
            <a:off x="4010298" y="2886892"/>
            <a:ext cx="2265632" cy="731520"/>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4217274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Long 10Y swap EUR duration: maintained</a:t>
            </a:r>
            <a:endParaRPr lang="fr-FR" dirty="0"/>
          </a:p>
        </p:txBody>
      </p:sp>
      <p:sp>
        <p:nvSpPr>
          <p:cNvPr id="5" name="Slide Number Placeholder 4"/>
          <p:cNvSpPr>
            <a:spLocks noGrp="1"/>
          </p:cNvSpPr>
          <p:nvPr>
            <p:ph type="sldNum" sz="quarter" idx="12"/>
          </p:nvPr>
        </p:nvSpPr>
        <p:spPr/>
        <p:txBody>
          <a:bodyPr/>
          <a:lstStyle/>
          <a:p>
            <a:fld id="{B6DA55B2-71C7-D142-9718-47F3DB26F441}" type="slidenum">
              <a:rPr lang="en-GB" smtClean="0"/>
              <a:t>99</a:t>
            </a:fld>
            <a:endParaRPr lang="en-GB"/>
          </a:p>
        </p:txBody>
      </p:sp>
      <p:sp>
        <p:nvSpPr>
          <p:cNvPr id="12" name="Content Placeholder 7">
            <a:extLst>
              <a:ext uri="{FF2B5EF4-FFF2-40B4-BE49-F238E27FC236}">
                <a16:creationId xmlns:a16="http://schemas.microsoft.com/office/drawing/2014/main" id="{F83DC01B-B335-478A-A35D-A219E49ADDB6}"/>
              </a:ext>
            </a:extLst>
          </p:cNvPr>
          <p:cNvSpPr>
            <a:spLocks noGrp="1"/>
          </p:cNvSpPr>
          <p:nvPr>
            <p:ph sz="quarter" idx="14"/>
          </p:nvPr>
        </p:nvSpPr>
        <p:spPr>
          <a:xfrm>
            <a:off x="405004" y="4501988"/>
            <a:ext cx="6048186" cy="120977"/>
          </a:xfrm>
        </p:spPr>
        <p:txBody>
          <a:bodyPr/>
          <a:lstStyle/>
          <a:p>
            <a:r>
              <a:rPr lang="en-GB" dirty="0"/>
              <a:t>Source: Bloomberg, Amundi</a:t>
            </a:r>
          </a:p>
        </p:txBody>
      </p:sp>
      <p:sp>
        <p:nvSpPr>
          <p:cNvPr id="10" name="Footer Placeholder 4">
            <a:extLst>
              <a:ext uri="{FF2B5EF4-FFF2-40B4-BE49-F238E27FC236}">
                <a16:creationId xmlns:a16="http://schemas.microsoft.com/office/drawing/2014/main" id="{90F64FCA-B784-4215-8003-E1507A6D46BC}"/>
              </a:ext>
            </a:extLst>
          </p:cNvPr>
          <p:cNvSpPr>
            <a:spLocks noGrp="1"/>
          </p:cNvSpPr>
          <p:nvPr>
            <p:ph type="ftr" sz="quarter" idx="11"/>
          </p:nvPr>
        </p:nvSpPr>
        <p:spPr>
          <a:xfrm>
            <a:off x="597539" y="4860000"/>
            <a:ext cx="3909147" cy="135000"/>
          </a:xfrm>
        </p:spPr>
        <p:txBody>
          <a:bodyPr/>
          <a:lstStyle/>
          <a:p>
            <a:r>
              <a:rPr lang="en-GB"/>
              <a:t>DM Rates focus group - May 2025 Strategy Day</a:t>
            </a:r>
            <a:endParaRPr lang="en-GB" dirty="0"/>
          </a:p>
        </p:txBody>
      </p:sp>
      <p:sp>
        <p:nvSpPr>
          <p:cNvPr id="6" name="Text Placeholder 5"/>
          <p:cNvSpPr>
            <a:spLocks noGrp="1"/>
          </p:cNvSpPr>
          <p:nvPr>
            <p:ph type="body" sz="quarter" idx="13"/>
          </p:nvPr>
        </p:nvSpPr>
        <p:spPr>
          <a:xfrm>
            <a:off x="405004" y="686113"/>
            <a:ext cx="6048186" cy="867018"/>
          </a:xfrm>
        </p:spPr>
        <p:txBody>
          <a:bodyPr>
            <a:noAutofit/>
          </a:bodyPr>
          <a:lstStyle/>
          <a:p>
            <a:pPr marL="214313" indent="-214313">
              <a:spcBef>
                <a:spcPts val="0"/>
              </a:spcBef>
              <a:buFont typeface="Arial" panose="020B0604020202020204" pitchFamily="34" charset="0"/>
              <a:buChar char="•"/>
            </a:pPr>
            <a:r>
              <a:rPr lang="en-GB" dirty="0">
                <a:solidFill>
                  <a:schemeClr val="tx1"/>
                </a:solidFill>
              </a:rPr>
              <a:t>Long term forwards have barely moved since the announcement of tariffs, and remain substantially above their level of end 2024. At around 2,90%, 5X5 swap rate remains substantially above most R* gauges even after their upward adjustment induced by the German stimulus plan</a:t>
            </a:r>
          </a:p>
          <a:p>
            <a:pPr marL="214313" indent="-214313">
              <a:spcBef>
                <a:spcPts val="0"/>
              </a:spcBef>
              <a:buFont typeface="Arial" panose="020B0604020202020204" pitchFamily="34" charset="0"/>
              <a:buChar char="•"/>
            </a:pPr>
            <a:r>
              <a:rPr lang="en-GB" dirty="0">
                <a:solidFill>
                  <a:schemeClr val="tx1"/>
                </a:solidFill>
              </a:rPr>
              <a:t>5x5 swap rate still offers value</a:t>
            </a:r>
          </a:p>
          <a:p>
            <a:pPr marL="214313" indent="-214313">
              <a:spcBef>
                <a:spcPts val="0"/>
              </a:spcBef>
              <a:buFont typeface="Arial" panose="020B0604020202020204" pitchFamily="34" charset="0"/>
              <a:buChar char="•"/>
            </a:pPr>
            <a:r>
              <a:rPr lang="en-GB" dirty="0">
                <a:solidFill>
                  <a:schemeClr val="tx1"/>
                </a:solidFill>
              </a:rPr>
              <a:t>Keep long on 10Y swap</a:t>
            </a:r>
          </a:p>
          <a:p>
            <a:endParaRPr lang="en-GB" dirty="0"/>
          </a:p>
        </p:txBody>
      </p:sp>
      <p:pic>
        <p:nvPicPr>
          <p:cNvPr id="9" name="Picture 8">
            <a:extLst>
              <a:ext uri="{FF2B5EF4-FFF2-40B4-BE49-F238E27FC236}">
                <a16:creationId xmlns:a16="http://schemas.microsoft.com/office/drawing/2014/main" id="{F874FEE8-C14D-4B3C-A23D-D5C329D77CAF}"/>
              </a:ext>
            </a:extLst>
          </p:cNvPr>
          <p:cNvPicPr>
            <a:picLocks noChangeAspect="1"/>
          </p:cNvPicPr>
          <p:nvPr/>
        </p:nvPicPr>
        <p:blipFill>
          <a:blip r:embed="rId2"/>
          <a:stretch>
            <a:fillRect/>
          </a:stretch>
        </p:blipFill>
        <p:spPr>
          <a:xfrm>
            <a:off x="3547185" y="1608695"/>
            <a:ext cx="3019467" cy="3014270"/>
          </a:xfrm>
          <a:prstGeom prst="rect">
            <a:avLst/>
          </a:prstGeom>
        </p:spPr>
      </p:pic>
      <p:pic>
        <p:nvPicPr>
          <p:cNvPr id="15" name="Picture 14">
            <a:extLst>
              <a:ext uri="{FF2B5EF4-FFF2-40B4-BE49-F238E27FC236}">
                <a16:creationId xmlns:a16="http://schemas.microsoft.com/office/drawing/2014/main" id="{66E1F8D5-A702-4FAF-BCAF-1CCD173A53DE}"/>
              </a:ext>
            </a:extLst>
          </p:cNvPr>
          <p:cNvPicPr>
            <a:picLocks noChangeAspect="1"/>
          </p:cNvPicPr>
          <p:nvPr/>
        </p:nvPicPr>
        <p:blipFill>
          <a:blip r:embed="rId3"/>
          <a:stretch>
            <a:fillRect/>
          </a:stretch>
        </p:blipFill>
        <p:spPr>
          <a:xfrm>
            <a:off x="178904" y="1569423"/>
            <a:ext cx="3131913" cy="2971838"/>
          </a:xfrm>
          <a:prstGeom prst="rect">
            <a:avLst/>
          </a:prstGeom>
        </p:spPr>
      </p:pic>
    </p:spTree>
    <p:extLst>
      <p:ext uri="{BB962C8B-B14F-4D97-AF65-F5344CB8AC3E}">
        <p14:creationId xmlns:p14="http://schemas.microsoft.com/office/powerpoint/2010/main" val="541558664"/>
      </p:ext>
    </p:extLst>
  </p:cSld>
  <p:clrMapOvr>
    <a:masterClrMapping/>
  </p:clrMapOvr>
</p:sld>
</file>

<file path=ppt/theme/theme1.xml><?xml version="1.0" encoding="utf-8"?>
<a:theme xmlns:a="http://schemas.openxmlformats.org/drawingml/2006/main" name="ThemeAmundi">
  <a:themeElements>
    <a:clrScheme name="Amundi-theme_092020">
      <a:dk1>
        <a:srgbClr val="003C64"/>
      </a:dk1>
      <a:lt1>
        <a:srgbClr val="FFFFFF"/>
      </a:lt1>
      <a:dk2>
        <a:srgbClr val="646464"/>
      </a:dk2>
      <a:lt2>
        <a:srgbClr val="E7E6E6"/>
      </a:lt2>
      <a:accent1>
        <a:srgbClr val="009EE0"/>
      </a:accent1>
      <a:accent2>
        <a:srgbClr val="004F9F"/>
      </a:accent2>
      <a:accent3>
        <a:srgbClr val="38B2B6"/>
      </a:accent3>
      <a:accent4>
        <a:srgbClr val="E6325E"/>
      </a:accent4>
      <a:accent5>
        <a:srgbClr val="F07D00"/>
      </a:accent5>
      <a:accent6>
        <a:srgbClr val="C19134"/>
      </a:accent6>
      <a:hlink>
        <a:srgbClr val="00C2F0"/>
      </a:hlink>
      <a:folHlink>
        <a:srgbClr val="4571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N_16-9_Business_Line.pptx" id="{9E8672BF-3683-442A-8518-A2B4176A6ED1}" vid="{39A12D80-DF91-458B-A4DA-B091BAD7FB87}"/>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00BB1B0692FD45AB9E587DFE0EF08F" ma:contentTypeVersion="7" ma:contentTypeDescription="Create a new document." ma:contentTypeScope="" ma:versionID="d3c92b109a161472bf4a399ce6fd6687">
  <xsd:schema xmlns:xsd="http://www.w3.org/2001/XMLSchema" xmlns:xs="http://www.w3.org/2001/XMLSchema" xmlns:p="http://schemas.microsoft.com/office/2006/metadata/properties" xmlns:ns1="http://schemas.microsoft.com/sharepoint/v3" xmlns:ns2="ead73a14-801f-48db-9073-be6bb4f5404d" xmlns:ns3="http://schemas.microsoft.com/sharepoint/v4" targetNamespace="http://schemas.microsoft.com/office/2006/metadata/properties" ma:root="true" ma:fieldsID="0fce90f6c07ad53a5656b4b417d7d287" ns1:_="" ns2:_="" ns3:_="">
    <xsd:import namespace="http://schemas.microsoft.com/sharepoint/v3"/>
    <xsd:import namespace="ead73a14-801f-48db-9073-be6bb4f5404d"/>
    <xsd:import namespace="http://schemas.microsoft.com/sharepoint/v4"/>
    <xsd:element name="properties">
      <xsd:complexType>
        <xsd:sequence>
          <xsd:element name="documentManagement">
            <xsd:complexType>
              <xsd:all>
                <xsd:element ref="ns2:SharedWithUsers" minOccurs="0"/>
                <xsd:element ref="ns1:EmailSender" minOccurs="0"/>
                <xsd:element ref="ns1:EmailTo" minOccurs="0"/>
                <xsd:element ref="ns1:EmailCc" minOccurs="0"/>
                <xsd:element ref="ns1:EmailFrom" minOccurs="0"/>
                <xsd:element ref="ns1:EmailSubject" minOccurs="0"/>
                <xsd:element ref="ns3:EmailHeader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9" nillable="true" ma:displayName="E-Mail Sender" ma:hidden="true" ma:internalName="EmailSender">
      <xsd:simpleType>
        <xsd:restriction base="dms:Note">
          <xsd:maxLength value="255"/>
        </xsd:restriction>
      </xsd:simpleType>
    </xsd:element>
    <xsd:element name="EmailTo" ma:index="10" nillable="true" ma:displayName="E-Mail To" ma:hidden="true" ma:internalName="EmailTo">
      <xsd:simpleType>
        <xsd:restriction base="dms:Note">
          <xsd:maxLength value="255"/>
        </xsd:restriction>
      </xsd:simpleType>
    </xsd:element>
    <xsd:element name="EmailCc" ma:index="11" nillable="true" ma:displayName="E-Mail Cc" ma:hidden="true" ma:internalName="EmailCc">
      <xsd:simpleType>
        <xsd:restriction base="dms:Note">
          <xsd:maxLength value="255"/>
        </xsd:restriction>
      </xsd:simpleType>
    </xsd:element>
    <xsd:element name="EmailFrom" ma:index="12" nillable="true" ma:displayName="E-Mail From" ma:hidden="true" ma:internalName="EmailFrom">
      <xsd:simpleType>
        <xsd:restriction base="dms:Text"/>
      </xsd:simpleType>
    </xsd:element>
    <xsd:element name="EmailSubject" ma:index="13" nillable="true" ma:displayName="E-Mail Subject"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d73a14-801f-48db-9073-be6bb4f5404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EmailHeaders" ma:index="14" nillable="true" ma:displayName="E-Mail Headers" ma:hidden="true" ma:internalName="EmailHeaders">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EmailHeaders xmlns="http://schemas.microsoft.com/sharepoint/v4" xsi:nil="true"/>
    <EmailSender xmlns="http://schemas.microsoft.com/sharepoint/v3" xsi:nil="true"/>
    <EmailFrom xmlns="http://schemas.microsoft.com/sharepoint/v3" xsi:nil="true"/>
    <EmailSubject xmlns="http://schemas.microsoft.com/sharepoint/v3" xsi:nil="true"/>
    <EmailCc xmlns="http://schemas.microsoft.com/sharepoint/v3" xsi:nil="true"/>
    <_dlc_DocId xmlns="ead73a14-801f-48db-9073-be6bb4f5404d">F7JEYYNQRV6N-2003751987-78</_dlc_DocId>
    <_dlc_DocIdUrl xmlns="ead73a14-801f-48db-9073-be6bb4f5404d">
      <Url>https://iportal.viamundi.info/sites/gis/MS/_layouts/15/DocIdRedir.aspx?ID=F7JEYYNQRV6N-2003751987-78</Url>
      <Description>F7JEYYNQRV6N-2003751987-78</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D84A2A6E-BD7A-4E2E-9F38-5D8A166FDE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ad73a14-801f-48db-9073-be6bb4f5404d"/>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67C2CD-990A-4779-AAF5-3B912A8E1AB9}">
  <ds:schemaRefs>
    <ds:schemaRef ds:uri="http://schemas.microsoft.com/sharepoint/v3/contenttype/forms"/>
  </ds:schemaRefs>
</ds:datastoreItem>
</file>

<file path=customXml/itemProps3.xml><?xml version="1.0" encoding="utf-8"?>
<ds:datastoreItem xmlns:ds="http://schemas.openxmlformats.org/officeDocument/2006/customXml" ds:itemID="{CB6A7ED4-5E08-4E1F-8508-DE17F1B6B102}">
  <ds:schemaRefs>
    <ds:schemaRef ds:uri="http://schemas.microsoft.com/sharepoint/v3"/>
    <ds:schemaRef ds:uri="ead73a14-801f-48db-9073-be6bb4f5404d"/>
    <ds:schemaRef ds:uri="http://purl.org/dc/elements/1.1/"/>
    <ds:schemaRef ds:uri="http://schemas.microsoft.com/office/infopath/2007/PartnerControls"/>
    <ds:schemaRef ds:uri="http://purl.org/dc/terms/"/>
    <ds:schemaRef ds:uri="http://schemas.openxmlformats.org/package/2006/metadata/core-properties"/>
    <ds:schemaRef ds:uri="http://purl.org/dc/dcmitype/"/>
    <ds:schemaRef ds:uri="http://schemas.microsoft.com/office/2006/documentManagement/types"/>
    <ds:schemaRef ds:uri="http://www.w3.org/XML/1998/namespace"/>
    <ds:schemaRef ds:uri="http://schemas.microsoft.com/sharepoint/v4"/>
    <ds:schemaRef ds:uri="http://schemas.microsoft.com/office/2006/metadata/properties"/>
  </ds:schemaRefs>
</ds:datastoreItem>
</file>

<file path=customXml/itemProps4.xml><?xml version="1.0" encoding="utf-8"?>
<ds:datastoreItem xmlns:ds="http://schemas.openxmlformats.org/officeDocument/2006/customXml" ds:itemID="{90C07792-1A1D-4681-B000-F6CB2596C7C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12618</Words>
  <Application>Microsoft Office PowerPoint</Application>
  <PresentationFormat>Custom</PresentationFormat>
  <Paragraphs>1434</Paragraphs>
  <Slides>190</Slides>
  <Notes>39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Links</vt:lpstr>
      </vt:variant>
      <vt:variant>
        <vt:i4>6</vt:i4>
      </vt:variant>
      <vt:variant>
        <vt:lpstr>Slide Titles</vt:lpstr>
      </vt:variant>
      <vt:variant>
        <vt:i4>190</vt:i4>
      </vt:variant>
    </vt:vector>
  </HeadingPairs>
  <TitlesOfParts>
    <vt:vector size="208" baseType="lpstr">
      <vt:lpstr>CambriaMath</vt:lpstr>
      <vt:lpstr>LucidaGrande-Bold</vt:lpstr>
      <vt:lpstr>Noto Sans Med</vt:lpstr>
      <vt:lpstr>Arial</vt:lpstr>
      <vt:lpstr>Calibri</vt:lpstr>
      <vt:lpstr>Courier New</vt:lpstr>
      <vt:lpstr>Noto Sans</vt:lpstr>
      <vt:lpstr>Symbol</vt:lpstr>
      <vt:lpstr>Tahoma</vt:lpstr>
      <vt:lpstr>Times New Roman</vt:lpstr>
      <vt:lpstr>Wingdings</vt:lpstr>
      <vt:lpstr>ThemeAmundi</vt:lpstr>
      <vt:lpstr>file:///\\ad-its.credit-agricole.fr\dfs\public\GESTION_RPSE\GES%20-%20Gestion%20Epargne%20Salariale\16_PERSONNEL\Jacques\MARKET%20DATA\DATA%20FOR%20CHARTING.xlsx!Attribution!%5bDATA%20FOR%20CHARTING.xlsx%5dAttribution%20Graphique%202</vt:lpstr>
      <vt:lpstr>file:///\\ad-its.credit-agricole.fr\dfs\public\GESTION_RPSE\GES%20-%20Gestion%20Epargne%20Salariale\16_PERSONNEL\Jacques\MARKET%20DATA\DATA%20FOR%20CHARTING.xlsx!EPS%20growth!%5bDATA%20FOR%20CHARTING.xlsx%5dEPS%20growth%20Graphique%203</vt:lpstr>
      <vt:lpstr>file:///\\ad-its.credit-agricole.fr\dfs\public\GESTION_RPSE\GES%20-%20Gestion%20Epargne%20Salariale\16_PERSONNEL\Jacques\MARKET%20DATA\DATA%20FOR%20CHARTING.xlsx!EPS%20growth!%5bDATA%20FOR%20CHARTING.xlsx%5dEPS%20growth%20Graphique%204</vt:lpstr>
      <vt:lpstr>file:///\\ad-its.credit-agricole.fr\dfs\public\GESTION_RPSE\GES%20-%20Gestion%20Epargne%20Salariale\16_PERSONNEL\Jacques\MARKET%20DATA\DATA%20FOR%20CHARTING.xlsx!History%20Valuations!%5bDATA%20FOR%20CHARTING.xlsx%5dHistory%20Valuations%20Graphique%203</vt:lpstr>
      <vt:lpstr>file:///\\ad-its.credit-agricole.fr\dfs\PUBLIC\GESTION_RPSE\GES%20-%20Gestion%20Epargne%20Salariale\16_PERSONNEL\Jacques\MARKET%20DATA\NEW%20VALUATIONS%20DASHBOARD.xlsx!BRUNO%20V2!%5bNEW%20VALUATIONS%20DASHBOARD.xlsx%5dBRUNO%20V2%20Graphique%201</vt:lpstr>
      <vt:lpstr>file:///\\ad-its.credit-agricole.fr\dfs\public\GESTION_RPSE\GES%20-%20Gestion%20Epargne%20Salariale\16_PERSONNEL\Jacques\MARKET%20DATA\NEW%20VALUATIONS%20DASHBOARD.xlsx!BRUNO%20V2!%5bNEW%20VALUATIONS%20DASHBOARD.xlsx%5dBRUNO%20V2%20Graphique%2010</vt:lpstr>
      <vt:lpstr>Macro Strategy</vt:lpstr>
      <vt:lpstr>Contents</vt:lpstr>
      <vt:lpstr>Macro Strategy Day</vt:lpstr>
      <vt:lpstr>Strategic Portfolio - Positioning</vt:lpstr>
      <vt:lpstr>Strategic Portfolio - Positioning</vt:lpstr>
      <vt:lpstr>Strategic Portfolio – FX Exposure</vt:lpstr>
      <vt:lpstr>Strategic Portfolio – Performance up to 9th May (Absolute Performance -2.55%)</vt:lpstr>
      <vt:lpstr>Cross Asset Research Amundi Investment Institute</vt:lpstr>
      <vt:lpstr>Contents</vt:lpstr>
      <vt:lpstr>Portfolio update</vt:lpstr>
      <vt:lpstr>Remain pro-risk this month adding equities and reducing High Yield</vt:lpstr>
      <vt:lpstr>AA: Economic backdrop is calling for moderate risk exposure favouring equities to HY. Valuation  positive for rates and Cyclicals commos.</vt:lpstr>
      <vt:lpstr>Profits reality check: Top line mixed</vt:lpstr>
      <vt:lpstr>Profits reality check: Bottom line</vt:lpstr>
      <vt:lpstr>Profits reality check: Bottom line the risk</vt:lpstr>
      <vt:lpstr>Profits reality check: Gradual Downward revision </vt:lpstr>
      <vt:lpstr>PowerPoint Presentation</vt:lpstr>
      <vt:lpstr>Macro Wealth Index</vt:lpstr>
      <vt:lpstr>Macro Wealth Index update</vt:lpstr>
      <vt:lpstr>Macro Wealth Index today</vt:lpstr>
      <vt:lpstr>MWI: GROWTH drivers deteriorated</vt:lpstr>
      <vt:lpstr>MWI: GROWTH drivers deteriorated</vt:lpstr>
      <vt:lpstr>MWI: GROWTH drivers deteriorated</vt:lpstr>
      <vt:lpstr>MWI: COSTS drivers [rates, inflation]</vt:lpstr>
      <vt:lpstr>MWI: COSTS drivers [inflation]</vt:lpstr>
      <vt:lpstr>MWI: COSTS drivers [inflation]</vt:lpstr>
      <vt:lpstr>MWI: COSTS drivers [rates, inflation]</vt:lpstr>
      <vt:lpstr>MWI: BALANCE SHEET PROTECTION [wealth, liquidity]</vt:lpstr>
      <vt:lpstr>MWI: BALANCE SHEET PROTECTION [wealth, liquidity]</vt:lpstr>
      <vt:lpstr>PowerPoint Presentation</vt:lpstr>
      <vt:lpstr>Allocation from Valuation</vt:lpstr>
      <vt:lpstr>Equities move close to macro Fair value after recent selloff</vt:lpstr>
      <vt:lpstr>Valuation metrics: SP 500 looks expensive</vt:lpstr>
      <vt:lpstr>Valuation metrics: Equally weighted SP looks less expensive</vt:lpstr>
      <vt:lpstr>Valuation metrics: Equally weighted SP looks less expensive</vt:lpstr>
      <vt:lpstr>Liquidity &amp; credit healthy conditions with optimistic view on profits provide complacent reading in valuation</vt:lpstr>
      <vt:lpstr>After the correction, Adjusted for credit conditions Equities look further less expensive than dotcom bubble, GFC, 15 profit recession Covid and 2022.</vt:lpstr>
      <vt:lpstr>Yield Curve Nelson Siegel Macro Fair Value</vt:lpstr>
      <vt:lpstr>US curve fair value for Q1 2026 scenario</vt:lpstr>
      <vt:lpstr>US 10Y current macro fair value: 4.10%</vt:lpstr>
      <vt:lpstr>Markets pricing of medium term FED rates has been cyclically moving within the 3-4% range since the last FED hike</vt:lpstr>
      <vt:lpstr>PowerPoint Presentation</vt:lpstr>
      <vt:lpstr>US 2Y and 5Y valuation ranges</vt:lpstr>
      <vt:lpstr>US curve slope</vt:lpstr>
      <vt:lpstr>Fair values using current market pricing for FED</vt:lpstr>
      <vt:lpstr>Short term inflation expectations and FED path have been diverging (but trade de-escalation has already started reducing the gap) </vt:lpstr>
      <vt:lpstr>US 5Y5Y inflation swap and trade uncertainty</vt:lpstr>
      <vt:lpstr>Front end break-evens correcting lower but more room to go according to fundamentals</vt:lpstr>
      <vt:lpstr>Fixing for April US CPI data lower than consensus</vt:lpstr>
      <vt:lpstr>Holders of US debt</vt:lpstr>
      <vt:lpstr>From balance sheet reduction to maintenance soon?</vt:lpstr>
      <vt:lpstr>Term premium reflects FED curve shape: medium term – short term FED expectation</vt:lpstr>
      <vt:lpstr>US curve Nelson Siegel term premium proxy</vt:lpstr>
      <vt:lpstr>Most recent survey of primary dealers</vt:lpstr>
      <vt:lpstr>German curve fair value for Q1 2026 scenario</vt:lpstr>
      <vt:lpstr>PowerPoint Presentation</vt:lpstr>
      <vt:lpstr>Germany 2Y and 5Y valuation ranges</vt:lpstr>
      <vt:lpstr>German curve slope</vt:lpstr>
      <vt:lpstr>ECB was historically quite pro-cyclical on oil price</vt:lpstr>
      <vt:lpstr>Policy uncertainty at all time highs post Liberation Day</vt:lpstr>
      <vt:lpstr>EUR 5Y5Y inflation swap and Industrial Production </vt:lpstr>
      <vt:lpstr>ECB Survey of Monetary Analysts</vt:lpstr>
      <vt:lpstr>Cross Asset Research – TAA Update</vt:lpstr>
      <vt:lpstr>Contents</vt:lpstr>
      <vt:lpstr>1. Summary</vt:lpstr>
      <vt:lpstr>1. Summary – Distribution of allocations</vt:lpstr>
      <vt:lpstr>2. TAA Components – Economic Backdrop</vt:lpstr>
      <vt:lpstr>2. TAA Components – Economic Backdrop </vt:lpstr>
      <vt:lpstr>2. TAA Components – Technical Analysis</vt:lpstr>
      <vt:lpstr>2. TAA Components – Risk Combo</vt:lpstr>
      <vt:lpstr>MoMo (Mood On/Off)</vt:lpstr>
      <vt:lpstr>Financial Conditions</vt:lpstr>
      <vt:lpstr>CAST (Cross Asset Sentinel Threshold)</vt:lpstr>
      <vt:lpstr>3. Performance</vt:lpstr>
      <vt:lpstr>G10 FX Strategy</vt:lpstr>
      <vt:lpstr>PowerPoint Presentation</vt:lpstr>
      <vt:lpstr>PowerPoint Presentation</vt:lpstr>
      <vt:lpstr>G10 FX – Performance review (May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Contents</vt:lpstr>
      <vt:lpstr>DM Rates focus group</vt:lpstr>
      <vt:lpstr>DM Central Banks Implied policy rate</vt:lpstr>
      <vt:lpstr>US Rates: fairly priced as policy volatility continues</vt:lpstr>
      <vt:lpstr>US Treasuries: scenario analysis</vt:lpstr>
      <vt:lpstr>Long EUR duration: maintain long EUR 5 and 10y</vt:lpstr>
      <vt:lpstr>Long 5Y swap EUR duration: maintained</vt:lpstr>
      <vt:lpstr>Long 10Y swap EUR duration: maintained</vt:lpstr>
      <vt:lpstr>Long 10Y UK Gilt: maintain</vt:lpstr>
      <vt:lpstr>Short 10Y JGB: global tariffs complicates BOJ policy </vt:lpstr>
      <vt:lpstr>Long BTP-Bund: long position confirmed</vt:lpstr>
      <vt:lpstr>Contents</vt:lpstr>
      <vt:lpstr>DM equities</vt:lpstr>
      <vt:lpstr>FOCUS GROUP DM EQUITY</vt:lpstr>
      <vt:lpstr>« Unpredictability » is here to stay, « approval rate » &amp; « market behaviour » were clearly watched</vt:lpstr>
      <vt:lpstr>Corporate Transcript Mentions: SP500</vt:lpstr>
      <vt:lpstr>Positive &amp; Negative EPS Guidance (12w rolling): SP500 &amp; Stoxx 600</vt:lpstr>
      <vt:lpstr>Q1 % of companies beating: SP500 &amp; EuroStoxx</vt:lpstr>
      <vt:lpstr>EPS revisions: DM equity</vt:lpstr>
      <vt:lpstr>PERFORMANCES</vt:lpstr>
      <vt:lpstr>KEY METRICS</vt:lpstr>
      <vt:lpstr>VALUATIONS</vt:lpstr>
      <vt:lpstr>VALUATIONS</vt:lpstr>
      <vt:lpstr>Index contribution to CY’25 EPS: SP500</vt:lpstr>
      <vt:lpstr>IT sector news-flow: Apple</vt:lpstr>
      <vt:lpstr>Semiconductors: Memory &amp; TSMC</vt:lpstr>
      <vt:lpstr>US semiconductors: Q1 Cloud Capex still on track despite multiple concerns (ie. Ai efficiency, DeepSeek, China restrictions </vt:lpstr>
      <vt:lpstr>EPS expectations: SP500</vt:lpstr>
      <vt:lpstr>Index levels: SP500</vt:lpstr>
      <vt:lpstr>EPS expectations &amp; sensitivity: Topix</vt:lpstr>
      <vt:lpstr>Flows: Japan</vt:lpstr>
      <vt:lpstr>Contents</vt:lpstr>
      <vt:lpstr>Strategy Day DM Credit group</vt:lpstr>
      <vt:lpstr>Our views in a glance</vt:lpstr>
      <vt:lpstr>Long EUR IG</vt:lpstr>
      <vt:lpstr>Valuations</vt:lpstr>
      <vt:lpstr>Cash and Syntetic valuations</vt:lpstr>
      <vt:lpstr>Credit spreads cheaper than govt spreads</vt:lpstr>
      <vt:lpstr>Where do spreads stand relative to historical standards?</vt:lpstr>
      <vt:lpstr>DTCC Positioning</vt:lpstr>
      <vt:lpstr>CTAs positioning</vt:lpstr>
      <vt:lpstr>Cash Bonds Beta</vt:lpstr>
      <vt:lpstr>Decompression after unusual compression</vt:lpstr>
      <vt:lpstr>Flows</vt:lpstr>
      <vt:lpstr>Flows almost flat in April for EUR IG, on opposite trends in curve segments, negative for HY, though recently improving</vt:lpstr>
      <vt:lpstr>EU flows</vt:lpstr>
      <vt:lpstr>Modest outflows in the end</vt:lpstr>
      <vt:lpstr>US IG and US HY flows</vt:lpstr>
      <vt:lpstr>OIS: Corporate Bond Valuation</vt:lpstr>
      <vt:lpstr>Following liberation day announcement, Moody’s “now expects the one-year-ahead global default rate to range from 3% to 7%”.</vt:lpstr>
      <vt:lpstr>Global HY default slightly lower in March, as US down to 5.8% from 6.1%</vt:lpstr>
      <vt:lpstr>US HY distress ratios ticked up in April and March in US, despite still quite low by historical standards, Europe slightly rising, too in April</vt:lpstr>
      <vt:lpstr>Maturity Walls</vt:lpstr>
      <vt:lpstr>NIP</vt:lpstr>
      <vt:lpstr>Flows</vt:lpstr>
      <vt:lpstr>Flows almost flat in April for EUR IG, on opposite trends in curve segments, negative for HY, though recently improving</vt:lpstr>
      <vt:lpstr>Inflows into EUR IG short-term also in April, despite no further curve steepening and the spike in volatility</vt:lpstr>
      <vt:lpstr>EUR IG: net supply negative also for financials in April, while gross supply still decent despite the stop-start.</vt:lpstr>
      <vt:lpstr>Demand improving more gradually in US IG, following three weeks of negative flows, short-term funds included</vt:lpstr>
      <vt:lpstr>Demand was back into US HY last week, following quite a one week drawdown in the aftermath of “liberation day”</vt:lpstr>
      <vt:lpstr>Technicals</vt:lpstr>
      <vt:lpstr>April impacted by the “liberation day” in both demand and supply trends: finally technicals are recovering and May looks a potentially busy month for supply</vt:lpstr>
      <vt:lpstr>Strong start of the year for primary market activity in US IG credit markets, despite the slowdown in April slow down</vt:lpstr>
      <vt:lpstr>Net issuance turned negative for US HY in April, following a good Q1 volumes</vt:lpstr>
      <vt:lpstr>M&amp;A funding rising among issuance purposes, year to date at 19% vs 13% last year, but on still low overall volumes.</vt:lpstr>
      <vt:lpstr>Credit wall of maturities: source BofA ML</vt:lpstr>
      <vt:lpstr>Fundamentals</vt:lpstr>
      <vt:lpstr>Corporate fundamentals (as of Q4 2024)</vt:lpstr>
      <vt:lpstr>Corporate fundamentals (as of Q4 2024)</vt:lpstr>
      <vt:lpstr>Corporate fundamentals (as of Q4 2024)</vt:lpstr>
      <vt:lpstr>Corporate fundamentals (as of Q4 2024)</vt:lpstr>
      <vt:lpstr>Corporate fundamentals (as of Q4 2024)</vt:lpstr>
      <vt:lpstr>Corporate fundamentals (as of Q4 2024)</vt:lpstr>
      <vt:lpstr>Still limited spillover from higher rates on IG debt service, while among HY, the impact was mostly felt by lowest rated issuers</vt:lpstr>
      <vt:lpstr>Defaults</vt:lpstr>
      <vt:lpstr>HY default rates eased to 4.5% in March, still expected to fall by Moody’s in one year baseline scenario, though at a higher than previously expected level</vt:lpstr>
      <vt:lpstr>Global HY default slightly lower in March, as US down to 5.8% from 6.1%</vt:lpstr>
      <vt:lpstr>Default rates still an SMEs story, as in debt volumes are still low by historical standards, lower than 2% both in US and Europe</vt:lpstr>
      <vt:lpstr>Following liberation day announcement, Moody’s “now expects the one-year-ahead global default rate to range from 3% to 7%”.</vt:lpstr>
      <vt:lpstr>Moody’s pessimistic scenarios for default rates not revised up…</vt:lpstr>
      <vt:lpstr>…Actually slightly lower than one month ago in US, together with a higher baseline projection…</vt:lpstr>
      <vt:lpstr>…while in Europe baseline forecast was only marginally revised higher</vt:lpstr>
      <vt:lpstr>Default rates calculated on BofA benchmarks show US BBs at flat levels, Bs moved from 0.4% to 0%...</vt:lpstr>
      <vt:lpstr>…While US CCCs default rates kept decreasing from peaks (at 7% in April), while the distress ratio turned higher last two months</vt:lpstr>
      <vt:lpstr>European HY default rates by ratings calculated on ICE BofA benchmarks show a picture very similar to US … </vt:lpstr>
      <vt:lpstr>…While the recent trend is mostly driven by German issuers among big four countries, with periphery issuers DR close to flat levels</vt:lpstr>
      <vt:lpstr>In Europe debt volumes of rising stars still higher than fallen angels’ volumes</vt:lpstr>
      <vt:lpstr>Moody’s rating migration over the last year recorded:  1) an overall positive drift in mid-high rated HY and low rated IG,  2) negative trend in low rated HY </vt:lpstr>
      <vt:lpstr>Default rates and rating transitions expected by Moody’s in 12-months keep moving in the same direction</vt:lpstr>
      <vt:lpstr>In US rating migration still positive for IG, more mixed in HY </vt:lpstr>
      <vt:lpstr>US HY distress ratios ticked up in April and March in US, despite still quite low by historical standards, Europe slightly rising, too in April</vt:lpstr>
      <vt:lpstr>US HY distress ratios by sectors keep still showing no sector issue, but broader increase, with five sectors in double digits territory</vt:lpstr>
      <vt:lpstr>Last quarterly surveys of bank lending standards published by Fed and ECB showed a stabilization following previous improvements</vt:lpstr>
      <vt:lpstr>Combined signals from distress ratio, bank lending standards and expected macro growth support a benign picture for US HY default rate in 2025</vt:lpstr>
      <vt:lpstr>Euro Curves (OAS)</vt:lpstr>
      <vt:lpstr>US Curves (OAS)</vt:lpstr>
      <vt:lpstr>Contents</vt:lpstr>
      <vt:lpstr>Macro Strategy</vt:lpstr>
      <vt:lpstr>Contents</vt:lpstr>
    </vt:vector>
  </TitlesOfParts>
  <Manager/>
  <Company>Amundi Asset Management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O'Reilly Claudina (AMUNDI.IRL)</dc:creator>
  <cp:keywords/>
  <dc:description/>
  <cp:lastModifiedBy>Selvam Niroojane (AMUNDI.IRL)</cp:lastModifiedBy>
  <cp:revision>8</cp:revision>
  <cp:lastPrinted>2017-06-09T17:47:41Z</cp:lastPrinted>
  <dcterms:created xsi:type="dcterms:W3CDTF">2024-10-16T10:52:38Z</dcterms:created>
  <dcterms:modified xsi:type="dcterms:W3CDTF">2025-05-29T15:04:55Z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-909755587</vt:i4>
  </property>
  <property fmtid="{D5CDD505-2E9C-101B-9397-08002B2CF9AE}" pid="3" name="_NewReviewCycle">
    <vt:lpwstr/>
  </property>
  <property fmtid="{D5CDD505-2E9C-101B-9397-08002B2CF9AE}" pid="4" name="_EmailSubject">
    <vt:lpwstr>Help for interview</vt:lpwstr>
  </property>
  <property fmtid="{D5CDD505-2E9C-101B-9397-08002B2CF9AE}" pid="5" name="_AuthorEmail">
    <vt:lpwstr>Alan.Butterly@amundi.com</vt:lpwstr>
  </property>
  <property fmtid="{D5CDD505-2E9C-101B-9397-08002B2CF9AE}" pid="6" name="_AuthorEmailDisplayName">
    <vt:lpwstr>Butterly Alan (AMUNDI.IRL)</vt:lpwstr>
  </property>
  <property fmtid="{D5CDD505-2E9C-101B-9397-08002B2CF9AE}" pid="7" name="MSIP_Label_6ac45191-74e4-40a9-a4c5-ab5c9391e33a_Enabled">
    <vt:lpwstr>true</vt:lpwstr>
  </property>
  <property fmtid="{D5CDD505-2E9C-101B-9397-08002B2CF9AE}" pid="8" name="MSIP_Label_6ac45191-74e4-40a9-a4c5-ab5c9391e33a_SetDate">
    <vt:lpwstr>2023-04-06T16:01:28Z</vt:lpwstr>
  </property>
  <property fmtid="{D5CDD505-2E9C-101B-9397-08002B2CF9AE}" pid="9" name="MSIP_Label_6ac45191-74e4-40a9-a4c5-ab5c9391e33a_Method">
    <vt:lpwstr>Standard</vt:lpwstr>
  </property>
  <property fmtid="{D5CDD505-2E9C-101B-9397-08002B2CF9AE}" pid="10" name="MSIP_Label_6ac45191-74e4-40a9-a4c5-ab5c9391e33a_Name">
    <vt:lpwstr>Internal Data</vt:lpwstr>
  </property>
  <property fmtid="{D5CDD505-2E9C-101B-9397-08002B2CF9AE}" pid="11" name="MSIP_Label_6ac45191-74e4-40a9-a4c5-ab5c9391e33a_SiteId">
    <vt:lpwstr>a5c34232-eadc-4609-bff3-dd6fcdae3fe2</vt:lpwstr>
  </property>
  <property fmtid="{D5CDD505-2E9C-101B-9397-08002B2CF9AE}" pid="12" name="MSIP_Label_6ac45191-74e4-40a9-a4c5-ab5c9391e33a_ActionId">
    <vt:lpwstr>da6939bd-0ed1-46fc-b429-e412eb79254c</vt:lpwstr>
  </property>
  <property fmtid="{D5CDD505-2E9C-101B-9397-08002B2CF9AE}" pid="13" name="MSIP_Label_6ac45191-74e4-40a9-a4c5-ab5c9391e33a_ContentBits">
    <vt:lpwstr>0</vt:lpwstr>
  </property>
  <property fmtid="{D5CDD505-2E9C-101B-9397-08002B2CF9AE}" pid="14" name="ContentTypeId">
    <vt:lpwstr>0x0101007900BB1B0692FD45AB9E587DFE0EF08F</vt:lpwstr>
  </property>
  <property fmtid="{D5CDD505-2E9C-101B-9397-08002B2CF9AE}" pid="15" name="_dlc_DocIdItemGuid">
    <vt:lpwstr>fd47b2c6-a23a-4873-b6cb-b697a7fa26df</vt:lpwstr>
  </property>
  <property fmtid="{D5CDD505-2E9C-101B-9397-08002B2CF9AE}" pid="16" name="_PreviousAdHocReviewCycleID">
    <vt:i4>-996942719</vt:i4>
  </property>
</Properties>
</file>